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58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7C948-98FA-BD44-A0CF-D4D8B4E528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0AF22-CB10-9640-97E4-40746F5245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3F270-58F5-0D40-99B5-4CA2CE60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62C41-5924-BF49-9D55-031163EDD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19DBD-FF26-814A-B9AC-2DF78ED37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4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FFFC-4B83-8742-B0FF-650B1392B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64DFC-4A66-5743-83CF-3338ECC52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388A7-3E4E-1543-AE67-989E2535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7B2CC-345C-4E4D-B8B3-5BFA6C0E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DC468-514D-E443-8CDC-CE52823CE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4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BC3EFC-7AA3-C240-8000-DD3B9B77DF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31A2C2-3BC8-B74D-BEA5-17E4C19A5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66BC2-EEB4-7A4F-8B39-D741C62C1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F178B-1402-9D4C-B689-E7F8ECC8B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2955E-3EAD-F549-B6FB-2CF9F0207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2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0BF85-A26E-A84B-AF59-626FDD13D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5DB3D-4AED-2943-BA8F-12641497A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547D6-1F16-CC44-9C3F-2A97FD8B4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7A34A-8C95-D34C-987D-D27EE040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90EE1-E76E-0A41-B721-05FABC56B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10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C4BB1-8037-384F-83B9-4AE0D1BC9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8D462-DE5E-274C-91CE-46333812D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6DE06-3B38-314A-B76E-B3E36F5F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448DF-A868-914B-B9AE-4EC146F1D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7228A-4D9C-614D-8A91-E342D5800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9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ECD20-E018-6642-B7D9-BA9CFFF1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EE37D-C946-5249-9791-AAF5C89D3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EB337-362F-2041-A697-0653E9853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935C3B-6FB3-CA40-BA5F-BF1536010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F1E49B-FB32-244A-832C-08DA5A96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FB55DA-FEEC-CD48-99C9-40AAF824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67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17150-D2E6-E044-8B2A-DF8A1EC07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8E338-AC86-654C-B6A2-8FCD22EDD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2EC107-B7E2-4D46-95FC-E6E1C884A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C6BC26-1EF5-384F-9F4A-42914C9BA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685308-1792-7548-995B-7B728F801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26300D-950F-2340-A064-CC7C7341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8AE19E-E960-8E48-B866-A31A26B5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5D0113-6A20-9247-95C1-4006B0263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0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C4BCC-F430-7649-A9F3-27156351C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DDF3D-3AD7-8D45-AF92-CBB2B11B8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A65626-52AC-724A-95BD-6D5D63EC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B0769-66F9-F24D-A65E-94A98E84A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1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1A53E-D7B9-7D4A-9525-4528ABEB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CAE15E-C8B8-5345-AD0D-DB906A73E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305B1F-5B94-C243-AC6C-7B1CD4629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29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9F277-F9A3-8441-A9C9-0929CDCD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2E57C-D6B6-9A4F-BF45-AA0ECC1DD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E8A39-08DA-4E46-9ACF-F9B4C7B5CF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7BCC3E-3BC3-644C-8981-D2493F62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C8ED6-5DC4-294E-BE05-52E8A8C2D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F9922-5AB4-914C-A7AC-FBD28CCE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90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BF792-5ED3-A84D-BD33-EE5ABAEA8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E987061-0D45-6E4F-9CFB-B9401FCD8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FC262-BD76-234E-996A-4E0407D63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993F6-E142-D54B-8ED9-7537A108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5A19C-DC24-5545-8886-B761BA6C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09E86E-0BA1-6E41-9031-54C87649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65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2BA741-568B-144F-ACD0-D82DDB13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67BDD-D46A-784D-AC5A-E082DC50C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F93A4-CA0C-1C4D-8C2F-10891FBA6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6485-66ED-2644-A850-243C41EAEE12}" type="datetimeFigureOut">
              <a:rPr lang="en-US" smtClean="0"/>
              <a:t>2/21/24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63D61-926B-8241-BD10-D2C394A9E1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C64A1-C9DF-244C-9DCE-5D61BBE36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76DE5-D975-0442-A929-631A1E851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11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26B62-098A-FE43-B09D-372C172892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86D33-374E-4440-9B6D-6EDF6A507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17:1-37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13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8844-0BD6-BE4E-A2C3-633BADE7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63D651-2E66-5045-AE0A-78DC8CD01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" y="1584960"/>
            <a:ext cx="11765280" cy="45920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17:1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耶稣又对门徒说、绊倒人的事是免不了的．但那绊倒人的有祸了。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17:2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就是把磨石拴在这人的颈项上、丢在海里、还强如他把这小子里的一个绊倒了。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17:3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你们要谨慎．若是你的弟兄得罪你、就劝戒他．他若懊悔、就饶恕他。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17:4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倘若他一天七次得罪你、又七次回转说、我懊悔了、你总要饶恕他。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297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9910-C68C-1D48-8D4C-C795184A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马太福音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16CAA-ED68-2144-930F-1D421C1B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5872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18:15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倘若你的弟兄得罪你、你就去趁着只有他和你在一处的时候、指出他的错来．他若听你、你便得了你的弟兄。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18:16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他若不听、你就另外带一两个人同去、要凭两三个人的口作见证、句句都可定准。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18:17 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若是不听他们、就告诉教会．若是不听教会、就看他像外邦人和税吏一样。</a:t>
            </a:r>
            <a:endParaRPr lang="en-US" sz="4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910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8896-5815-2B45-9BB8-28A920DEA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马太福音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EC950-3060-DB4C-98EF-F3353188A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10:32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凡在人面前认我的、我在我天上的父面前、也必认他。</a:t>
            </a:r>
            <a:r>
              <a:rPr lang="en-US" altLang="zh-CN" sz="5400" dirty="0">
                <a:latin typeface="MingLiU" panose="02020509000000000000" pitchFamily="49" charset="-120"/>
                <a:ea typeface="MingLiU" panose="02020509000000000000" pitchFamily="49" charset="-120"/>
              </a:rPr>
              <a:t>10:33 </a:t>
            </a:r>
            <a:r>
              <a:rPr lang="zh-CN" altLang="en-US" sz="5400" dirty="0">
                <a:latin typeface="MingLiU" panose="02020509000000000000" pitchFamily="49" charset="-120"/>
                <a:ea typeface="MingLiU" panose="02020509000000000000" pitchFamily="49" charset="-120"/>
              </a:rPr>
              <a:t>凡在人面前不认我的、我在我天上的父面前、也必不认他。</a:t>
            </a:r>
            <a:endParaRPr 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3296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D56AC-2316-3A4D-ADFD-3FD228CFA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C6C1B-2E86-5E42-BFD3-AFCB7C039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536192"/>
            <a:ext cx="11375136" cy="464077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使徒对主说、求主加增我们的信心。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主说、你们若有信心像一粒芥菜种、就是对这棵桑树说、你要拔起根来、栽在海里、他也必听从你们。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你们谁有仆人耕地、或是放羊、从田里回来、就对他说、你快来坐下吃饭呢．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岂不对他说、你给我预备晚饭、束上带子伺候我、等我吃喝完了、你才可以吃喝么。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仆人照所吩咐的去作、主人还谢谢他么。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17:10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这样、你们作完了一切所吩咐的、只当说、我们是无用的仆人．所作的本是我们应分作的。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7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FD53D-7BCA-BF41-B674-9A3D19196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65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5989C-3823-5F4B-81F1-106DE58EB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072" y="1255776"/>
            <a:ext cx="11996928" cy="49211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17:11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耶稣往耶路撒冷去、经过撒玛利亚和加利利。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17:12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进入一个村子、有十个长大痲疯的迎面而来、远远的站着。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17:13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高声说、耶稣、夫子、可怜我们吧。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17:14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耶稣看见、就对他们说、你们去把身体给祭司察看。他们去的时候就洁净了。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17:15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内中有一个见自己已经好了、就回来大声归荣耀与神．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17:16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又俯伏在耶稣脚前感谢他．这人是撒玛利亚人。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17:17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耶稣说、洁净了的不是十个人么．那九个在哪里呢。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17:18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除了这外族人、再没有别人回来归荣耀与神么。</a:t>
            </a:r>
            <a:r>
              <a:rPr lang="en-US" altLang="zh-CN" sz="3600" dirty="0">
                <a:latin typeface="MingLiU" panose="02020509000000000000" pitchFamily="49" charset="-120"/>
                <a:ea typeface="MingLiU" panose="02020509000000000000" pitchFamily="49" charset="-120"/>
              </a:rPr>
              <a:t>17:19 </a:t>
            </a:r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就对那人说、起来走吧．你的信救了你了。</a:t>
            </a:r>
            <a:endParaRPr lang="en-US" sz="36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8779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B719F-AED0-FF4E-9B52-B3CB206B8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579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路加福音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A1918-031C-C442-893A-96FD503CA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0704"/>
            <a:ext cx="11972544" cy="511625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法利赛人问、　神的国几时来到．耶稣回答说、神的国来到、不是眼所能见的．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人也不得说、看哪、在这里．看哪、在那里．因为　神的国就在你们心里。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心里或作中间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〕17:22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他又对门徒说、日子将到、你们巴不得看见人子的一个日子、却不得看见。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人将要对你们说、看哪、在那里．看哪、在这里．你们不要出去、也不要跟随他们．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因为人子在他降临的日子、好像闪电、从天这边一闪、直照到天那边。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只是他必须先受许多苦、又被这世代弃绝。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挪亚的日子怎样、人子的日子也要怎样。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那时候的人又吃又喝、又娶又嫁、到挪亚进方舟的那日、洪水就来、把他们全都灭了。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又好像罗得的日子．人又吃又喝、又买又卖、又耕种、又盖造．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17:29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到罗得出所多玛的那日、就有火与硫磺从天上降下来、把他们全都灭了。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17:30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人子显现的日子、也要这样。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17:31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当那日、人在房上、器具在屋里、不要下来拿．人在田里．也不要回家。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17:32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你们要回想罗得的妻子。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17:33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凡想要保全生命的、必丧掉生命．凡丧掉生命的、必救活生命。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17:34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我对你们说、当那一夜、两个人在一个床上．要取去一个、撇下一个。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17:35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两个女人一同推磨．要取去一个、撇下一个。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有古卷在此有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〕17:36 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两个人在田里要取去一个撇下一个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〕17:37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门徒说、主阿、在那里有这事呢．耶稣说、尸首在那里、鹰也必聚在那里。</a:t>
            </a:r>
            <a:endParaRPr 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934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1021</Words>
  <Application>Microsoft Macintosh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MingLiU</vt:lpstr>
      <vt:lpstr>Arial</vt:lpstr>
      <vt:lpstr>Calibri</vt:lpstr>
      <vt:lpstr>Calibri Light</vt:lpstr>
      <vt:lpstr>Office Theme</vt:lpstr>
      <vt:lpstr>路加福音</vt:lpstr>
      <vt:lpstr>路加福音</vt:lpstr>
      <vt:lpstr>马太福音</vt:lpstr>
      <vt:lpstr>马太福音</vt:lpstr>
      <vt:lpstr>路加福音</vt:lpstr>
      <vt:lpstr>路加福音</vt:lpstr>
      <vt:lpstr>路加福音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路加福音</dc:title>
  <dc:creator>jerry wang</dc:creator>
  <cp:lastModifiedBy>jerry wang</cp:lastModifiedBy>
  <cp:revision>4</cp:revision>
  <dcterms:created xsi:type="dcterms:W3CDTF">2024-02-22T02:30:08Z</dcterms:created>
  <dcterms:modified xsi:type="dcterms:W3CDTF">2024-02-22T02:57:14Z</dcterms:modified>
</cp:coreProperties>
</file>