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6" r:id="rId3"/>
    <p:sldId id="271" r:id="rId4"/>
    <p:sldId id="275" r:id="rId5"/>
    <p:sldId id="280" r:id="rId6"/>
    <p:sldId id="278" r:id="rId7"/>
    <p:sldId id="279" r:id="rId8"/>
    <p:sldId id="277" r:id="rId9"/>
    <p:sldId id="274" r:id="rId10"/>
    <p:sldId id="282" r:id="rId11"/>
    <p:sldId id="285" r:id="rId12"/>
    <p:sldId id="284" r:id="rId13"/>
    <p:sldId id="281" r:id="rId14"/>
    <p:sldId id="273" r:id="rId15"/>
    <p:sldId id="28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B61E7-D6F4-4105-9907-5843B6C1B8AA}" v="319" dt="2024-02-27T18:40:53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AE3B61E7-D6F4-4105-9907-5843B6C1B8AA}"/>
    <pc:docChg chg="undo redo custSel addSld delSld modSld sldOrd delMainMaster">
      <pc:chgData name="Jianping Guo" userId="214695277e21a7f1" providerId="LiveId" clId="{AE3B61E7-D6F4-4105-9907-5843B6C1B8AA}" dt="2024-02-27T18:40:53.530" v="2158"/>
      <pc:docMkLst>
        <pc:docMk/>
      </pc:docMkLst>
      <pc:sldChg chg="del">
        <pc:chgData name="Jianping Guo" userId="214695277e21a7f1" providerId="LiveId" clId="{AE3B61E7-D6F4-4105-9907-5843B6C1B8AA}" dt="2024-02-22T12:17:41.154" v="0" actId="2696"/>
        <pc:sldMkLst>
          <pc:docMk/>
          <pc:sldMk cId="1694926196" sldId="256"/>
        </pc:sldMkLst>
      </pc:sldChg>
      <pc:sldChg chg="modSp">
        <pc:chgData name="Jianping Guo" userId="214695277e21a7f1" providerId="LiveId" clId="{AE3B61E7-D6F4-4105-9907-5843B6C1B8AA}" dt="2024-02-23T18:48:28.338" v="20" actId="20577"/>
        <pc:sldMkLst>
          <pc:docMk/>
          <pc:sldMk cId="1399777894" sldId="270"/>
        </pc:sldMkLst>
        <pc:graphicFrameChg chg="mod">
          <ac:chgData name="Jianping Guo" userId="214695277e21a7f1" providerId="LiveId" clId="{AE3B61E7-D6F4-4105-9907-5843B6C1B8AA}" dt="2024-02-23T18:48:28.338" v="20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addSp delSp modSp new mod modClrScheme modAnim chgLayout">
        <pc:chgData name="Jianping Guo" userId="214695277e21a7f1" providerId="LiveId" clId="{AE3B61E7-D6F4-4105-9907-5843B6C1B8AA}" dt="2024-02-23T22:37:04.867" v="1740" actId="113"/>
        <pc:sldMkLst>
          <pc:docMk/>
          <pc:sldMk cId="3678669366" sldId="271"/>
        </pc:sldMkLst>
        <pc:spChg chg="add del mod">
          <ac:chgData name="Jianping Guo" userId="214695277e21a7f1" providerId="LiveId" clId="{AE3B61E7-D6F4-4105-9907-5843B6C1B8AA}" dt="2024-02-23T18:48:46.228" v="27" actId="700"/>
          <ac:spMkLst>
            <pc:docMk/>
            <pc:sldMk cId="3678669366" sldId="271"/>
            <ac:spMk id="2" creationId="{4FF3CA77-8CC3-85F9-5B44-59CDD22FF4D4}"/>
          </ac:spMkLst>
        </pc:spChg>
        <pc:spChg chg="add mod ord">
          <ac:chgData name="Jianping Guo" userId="214695277e21a7f1" providerId="LiveId" clId="{AE3B61E7-D6F4-4105-9907-5843B6C1B8AA}" dt="2024-02-23T22:37:04.867" v="1740" actId="113"/>
          <ac:spMkLst>
            <pc:docMk/>
            <pc:sldMk cId="3678669366" sldId="271"/>
            <ac:spMk id="3" creationId="{AC1EEADE-848C-258C-BA89-404CBEEA18F4}"/>
          </ac:spMkLst>
        </pc:spChg>
      </pc:sldChg>
      <pc:sldChg chg="addSp modSp add del mod">
        <pc:chgData name="Jianping Guo" userId="214695277e21a7f1" providerId="LiveId" clId="{AE3B61E7-D6F4-4105-9907-5843B6C1B8AA}" dt="2024-02-27T18:13:52.524" v="2141" actId="2696"/>
        <pc:sldMkLst>
          <pc:docMk/>
          <pc:sldMk cId="397418550" sldId="272"/>
        </pc:sldMkLst>
        <pc:spChg chg="mod">
          <ac:chgData name="Jianping Guo" userId="214695277e21a7f1" providerId="LiveId" clId="{AE3B61E7-D6F4-4105-9907-5843B6C1B8AA}" dt="2024-02-26T15:16:24.954" v="1840" actId="20577"/>
          <ac:spMkLst>
            <pc:docMk/>
            <pc:sldMk cId="397418550" sldId="272"/>
            <ac:spMk id="3" creationId="{AC1EEADE-848C-258C-BA89-404CBEEA18F4}"/>
          </ac:spMkLst>
        </pc:spChg>
        <pc:picChg chg="add mod">
          <ac:chgData name="Jianping Guo" userId="214695277e21a7f1" providerId="LiveId" clId="{AE3B61E7-D6F4-4105-9907-5843B6C1B8AA}" dt="2024-02-26T15:11:51.977" v="1821" actId="14100"/>
          <ac:picMkLst>
            <pc:docMk/>
            <pc:sldMk cId="397418550" sldId="272"/>
            <ac:picMk id="2" creationId="{4F4F6744-7E7D-49C3-8A45-383C194994DB}"/>
          </ac:picMkLst>
        </pc:picChg>
      </pc:sldChg>
      <pc:sldChg chg="modSp mod">
        <pc:chgData name="Jianping Guo" userId="214695277e21a7f1" providerId="LiveId" clId="{AE3B61E7-D6F4-4105-9907-5843B6C1B8AA}" dt="2024-02-23T23:59:30.126" v="1790" actId="14100"/>
        <pc:sldMkLst>
          <pc:docMk/>
          <pc:sldMk cId="2612372087" sldId="273"/>
        </pc:sldMkLst>
        <pc:spChg chg="mod">
          <ac:chgData name="Jianping Guo" userId="214695277e21a7f1" providerId="LiveId" clId="{AE3B61E7-D6F4-4105-9907-5843B6C1B8AA}" dt="2024-02-23T23:59:30.126" v="1790" actId="14100"/>
          <ac:spMkLst>
            <pc:docMk/>
            <pc:sldMk cId="2612372087" sldId="273"/>
            <ac:spMk id="3" creationId="{AC1EEADE-848C-258C-BA89-404CBEEA18F4}"/>
          </ac:spMkLst>
        </pc:spChg>
      </pc:sldChg>
      <pc:sldChg chg="modSp mod modAnim">
        <pc:chgData name="Jianping Guo" userId="214695277e21a7f1" providerId="LiveId" clId="{AE3B61E7-D6F4-4105-9907-5843B6C1B8AA}" dt="2024-02-27T18:40:53.530" v="2158"/>
        <pc:sldMkLst>
          <pc:docMk/>
          <pc:sldMk cId="1938227552" sldId="274"/>
        </pc:sldMkLst>
        <pc:spChg chg="mod">
          <ac:chgData name="Jianping Guo" userId="214695277e21a7f1" providerId="LiveId" clId="{AE3B61E7-D6F4-4105-9907-5843B6C1B8AA}" dt="2024-02-27T18:40:53.530" v="2158"/>
          <ac:spMkLst>
            <pc:docMk/>
            <pc:sldMk cId="1938227552" sldId="274"/>
            <ac:spMk id="3" creationId="{AC1EEADE-848C-258C-BA89-404CBEEA18F4}"/>
          </ac:spMkLst>
        </pc:spChg>
      </pc:sldChg>
      <pc:sldChg chg="modSp mod modAnim">
        <pc:chgData name="Jianping Guo" userId="214695277e21a7f1" providerId="LiveId" clId="{AE3B61E7-D6F4-4105-9907-5843B6C1B8AA}" dt="2024-02-27T16:32:23.771" v="1954" actId="13926"/>
        <pc:sldMkLst>
          <pc:docMk/>
          <pc:sldMk cId="2890969143" sldId="275"/>
        </pc:sldMkLst>
        <pc:spChg chg="mod">
          <ac:chgData name="Jianping Guo" userId="214695277e21a7f1" providerId="LiveId" clId="{AE3B61E7-D6F4-4105-9907-5843B6C1B8AA}" dt="2024-02-27T16:32:23.771" v="1954" actId="13926"/>
          <ac:spMkLst>
            <pc:docMk/>
            <pc:sldMk cId="2890969143" sldId="275"/>
            <ac:spMk id="3" creationId="{AC1EEADE-848C-258C-BA89-404CBEEA18F4}"/>
          </ac:spMkLst>
        </pc:spChg>
      </pc:sldChg>
      <pc:sldChg chg="modSp mod ord">
        <pc:chgData name="Jianping Guo" userId="214695277e21a7f1" providerId="LiveId" clId="{AE3B61E7-D6F4-4105-9907-5843B6C1B8AA}" dt="2024-02-27T16:24:01.220" v="1950" actId="13926"/>
        <pc:sldMkLst>
          <pc:docMk/>
          <pc:sldMk cId="1021144410" sldId="276"/>
        </pc:sldMkLst>
        <pc:spChg chg="mod">
          <ac:chgData name="Jianping Guo" userId="214695277e21a7f1" providerId="LiveId" clId="{AE3B61E7-D6F4-4105-9907-5843B6C1B8AA}" dt="2024-02-27T16:24:01.220" v="1950" actId="13926"/>
          <ac:spMkLst>
            <pc:docMk/>
            <pc:sldMk cId="1021144410" sldId="276"/>
            <ac:spMk id="3" creationId="{AC1EEADE-848C-258C-BA89-404CBEEA18F4}"/>
          </ac:spMkLst>
        </pc:spChg>
      </pc:sldChg>
      <pc:sldChg chg="modSp mod">
        <pc:chgData name="Jianping Guo" userId="214695277e21a7f1" providerId="LiveId" clId="{AE3B61E7-D6F4-4105-9907-5843B6C1B8AA}" dt="2024-02-23T20:37:53.162" v="1011" actId="13926"/>
        <pc:sldMkLst>
          <pc:docMk/>
          <pc:sldMk cId="343948888" sldId="277"/>
        </pc:sldMkLst>
        <pc:spChg chg="mod">
          <ac:chgData name="Jianping Guo" userId="214695277e21a7f1" providerId="LiveId" clId="{AE3B61E7-D6F4-4105-9907-5843B6C1B8AA}" dt="2024-02-23T20:37:53.162" v="1011" actId="13926"/>
          <ac:spMkLst>
            <pc:docMk/>
            <pc:sldMk cId="343948888" sldId="277"/>
            <ac:spMk id="3" creationId="{AC1EEADE-848C-258C-BA89-404CBEEA18F4}"/>
          </ac:spMkLst>
        </pc:spChg>
      </pc:sldChg>
      <pc:sldChg chg="modSp mod ord">
        <pc:chgData name="Jianping Guo" userId="214695277e21a7f1" providerId="LiveId" clId="{AE3B61E7-D6F4-4105-9907-5843B6C1B8AA}" dt="2024-02-23T22:37:58.990" v="1744" actId="113"/>
        <pc:sldMkLst>
          <pc:docMk/>
          <pc:sldMk cId="4112324296" sldId="278"/>
        </pc:sldMkLst>
        <pc:spChg chg="mod">
          <ac:chgData name="Jianping Guo" userId="214695277e21a7f1" providerId="LiveId" clId="{AE3B61E7-D6F4-4105-9907-5843B6C1B8AA}" dt="2024-02-23T22:37:58.990" v="1744" actId="113"/>
          <ac:spMkLst>
            <pc:docMk/>
            <pc:sldMk cId="4112324296" sldId="278"/>
            <ac:spMk id="3" creationId="{AC1EEADE-848C-258C-BA89-404CBEEA18F4}"/>
          </ac:spMkLst>
        </pc:spChg>
      </pc:sldChg>
      <pc:sldChg chg="modSp mod">
        <pc:chgData name="Jianping Guo" userId="214695277e21a7f1" providerId="LiveId" clId="{AE3B61E7-D6F4-4105-9907-5843B6C1B8AA}" dt="2024-02-23T20:24:23.786" v="854" actId="207"/>
        <pc:sldMkLst>
          <pc:docMk/>
          <pc:sldMk cId="3724178648" sldId="279"/>
        </pc:sldMkLst>
        <pc:spChg chg="mod">
          <ac:chgData name="Jianping Guo" userId="214695277e21a7f1" providerId="LiveId" clId="{AE3B61E7-D6F4-4105-9907-5843B6C1B8AA}" dt="2024-02-23T20:24:23.786" v="854" actId="207"/>
          <ac:spMkLst>
            <pc:docMk/>
            <pc:sldMk cId="3724178648" sldId="279"/>
            <ac:spMk id="3" creationId="{AC1EEADE-848C-258C-BA89-404CBEEA18F4}"/>
          </ac:spMkLst>
        </pc:spChg>
      </pc:sldChg>
      <pc:sldChg chg="modSp mod modAnim">
        <pc:chgData name="Jianping Guo" userId="214695277e21a7f1" providerId="LiveId" clId="{AE3B61E7-D6F4-4105-9907-5843B6C1B8AA}" dt="2024-02-27T16:58:33.892" v="1955" actId="14100"/>
        <pc:sldMkLst>
          <pc:docMk/>
          <pc:sldMk cId="1246778988" sldId="280"/>
        </pc:sldMkLst>
        <pc:spChg chg="mod">
          <ac:chgData name="Jianping Guo" userId="214695277e21a7f1" providerId="LiveId" clId="{AE3B61E7-D6F4-4105-9907-5843B6C1B8AA}" dt="2024-02-27T16:58:33.892" v="1955" actId="14100"/>
          <ac:spMkLst>
            <pc:docMk/>
            <pc:sldMk cId="1246778988" sldId="280"/>
            <ac:spMk id="3" creationId="{AC1EEADE-848C-258C-BA89-404CBEEA18F4}"/>
          </ac:spMkLst>
        </pc:spChg>
      </pc:sldChg>
      <pc:sldChg chg="modSp mod">
        <pc:chgData name="Jianping Guo" userId="214695277e21a7f1" providerId="LiveId" clId="{AE3B61E7-D6F4-4105-9907-5843B6C1B8AA}" dt="2024-02-23T23:55:42.682" v="1753" actId="113"/>
        <pc:sldMkLst>
          <pc:docMk/>
          <pc:sldMk cId="2647959133" sldId="281"/>
        </pc:sldMkLst>
        <pc:spChg chg="mod">
          <ac:chgData name="Jianping Guo" userId="214695277e21a7f1" providerId="LiveId" clId="{AE3B61E7-D6F4-4105-9907-5843B6C1B8AA}" dt="2024-02-23T23:55:42.682" v="1753" actId="113"/>
          <ac:spMkLst>
            <pc:docMk/>
            <pc:sldMk cId="2647959133" sldId="281"/>
            <ac:spMk id="3" creationId="{AC1EEADE-848C-258C-BA89-404CBEEA18F4}"/>
          </ac:spMkLst>
        </pc:spChg>
      </pc:sldChg>
      <pc:sldChg chg="modSp mod modAnim">
        <pc:chgData name="Jianping Guo" userId="214695277e21a7f1" providerId="LiveId" clId="{AE3B61E7-D6F4-4105-9907-5843B6C1B8AA}" dt="2024-02-23T21:13:42.009" v="1363"/>
        <pc:sldMkLst>
          <pc:docMk/>
          <pc:sldMk cId="1624078512" sldId="282"/>
        </pc:sldMkLst>
        <pc:spChg chg="mod">
          <ac:chgData name="Jianping Guo" userId="214695277e21a7f1" providerId="LiveId" clId="{AE3B61E7-D6F4-4105-9907-5843B6C1B8AA}" dt="2024-02-23T21:13:26.445" v="1362" actId="404"/>
          <ac:spMkLst>
            <pc:docMk/>
            <pc:sldMk cId="1624078512" sldId="282"/>
            <ac:spMk id="3" creationId="{AC1EEADE-848C-258C-BA89-404CBEEA18F4}"/>
          </ac:spMkLst>
        </pc:spChg>
      </pc:sldChg>
      <pc:sldChg chg="addSp delSp modSp new add del mod modClrScheme chgLayout">
        <pc:chgData name="Jianping Guo" userId="214695277e21a7f1" providerId="LiveId" clId="{AE3B61E7-D6F4-4105-9907-5843B6C1B8AA}" dt="2024-02-27T18:19:27.348" v="2153" actId="2696"/>
        <pc:sldMkLst>
          <pc:docMk/>
          <pc:sldMk cId="3794167135" sldId="283"/>
        </pc:sldMkLst>
        <pc:spChg chg="add del mod">
          <ac:chgData name="Jianping Guo" userId="214695277e21a7f1" providerId="LiveId" clId="{AE3B61E7-D6F4-4105-9907-5843B6C1B8AA}" dt="2024-02-26T18:19:58.459" v="1849" actId="700"/>
          <ac:spMkLst>
            <pc:docMk/>
            <pc:sldMk cId="3794167135" sldId="283"/>
            <ac:spMk id="2" creationId="{C8D3C385-EC7F-CE64-B147-EAC81E99210D}"/>
          </ac:spMkLst>
        </pc:spChg>
        <pc:spChg chg="add mod ord">
          <ac:chgData name="Jianping Guo" userId="214695277e21a7f1" providerId="LiveId" clId="{AE3B61E7-D6F4-4105-9907-5843B6C1B8AA}" dt="2024-02-27T14:02:51.713" v="1948" actId="20577"/>
          <ac:spMkLst>
            <pc:docMk/>
            <pc:sldMk cId="3794167135" sldId="283"/>
            <ac:spMk id="3" creationId="{12E7E11A-086F-A53D-C190-DB01D0B4E67C}"/>
          </ac:spMkLst>
        </pc:spChg>
      </pc:sldChg>
      <pc:sldChg chg="modSp mod">
        <pc:chgData name="Jianping Guo" userId="214695277e21a7f1" providerId="LiveId" clId="{AE3B61E7-D6F4-4105-9907-5843B6C1B8AA}" dt="2024-02-27T18:03:12.960" v="2093" actId="113"/>
        <pc:sldMkLst>
          <pc:docMk/>
          <pc:sldMk cId="1908985674" sldId="284"/>
        </pc:sldMkLst>
        <pc:spChg chg="mod">
          <ac:chgData name="Jianping Guo" userId="214695277e21a7f1" providerId="LiveId" clId="{AE3B61E7-D6F4-4105-9907-5843B6C1B8AA}" dt="2024-02-27T18:03:12.960" v="2093" actId="113"/>
          <ac:spMkLst>
            <pc:docMk/>
            <pc:sldMk cId="1908985674" sldId="284"/>
            <ac:spMk id="3" creationId="{AC1EEADE-848C-258C-BA89-404CBEEA18F4}"/>
          </ac:spMkLst>
        </pc:spChg>
      </pc:sldChg>
      <pc:sldChg chg="addSp delSp modSp new mod ord modClrScheme chgLayout">
        <pc:chgData name="Jianping Guo" userId="214695277e21a7f1" providerId="LiveId" clId="{AE3B61E7-D6F4-4105-9907-5843B6C1B8AA}" dt="2024-02-27T17:59:07.266" v="2087" actId="113"/>
        <pc:sldMkLst>
          <pc:docMk/>
          <pc:sldMk cId="3303608289" sldId="285"/>
        </pc:sldMkLst>
        <pc:spChg chg="add del mod">
          <ac:chgData name="Jianping Guo" userId="214695277e21a7f1" providerId="LiveId" clId="{AE3B61E7-D6F4-4105-9907-5843B6C1B8AA}" dt="2024-02-27T17:57:56.598" v="2057" actId="700"/>
          <ac:spMkLst>
            <pc:docMk/>
            <pc:sldMk cId="3303608289" sldId="285"/>
            <ac:spMk id="2" creationId="{18CC22E1-A58C-E334-821F-C8B5B11ED80F}"/>
          </ac:spMkLst>
        </pc:spChg>
        <pc:spChg chg="add mod ord">
          <ac:chgData name="Jianping Guo" userId="214695277e21a7f1" providerId="LiveId" clId="{AE3B61E7-D6F4-4105-9907-5843B6C1B8AA}" dt="2024-02-27T17:59:07.266" v="2087" actId="113"/>
          <ac:spMkLst>
            <pc:docMk/>
            <pc:sldMk cId="3303608289" sldId="285"/>
            <ac:spMk id="3" creationId="{8D67284C-8204-045F-114D-37155178F45E}"/>
          </ac:spMkLst>
        </pc:spChg>
      </pc:sldChg>
      <pc:sldChg chg="addSp delSp modSp new mod modClrScheme chgLayout">
        <pc:chgData name="Jianping Guo" userId="214695277e21a7f1" providerId="LiveId" clId="{AE3B61E7-D6F4-4105-9907-5843B6C1B8AA}" dt="2024-02-27T18:15:18.855" v="2150" actId="113"/>
        <pc:sldMkLst>
          <pc:docMk/>
          <pc:sldMk cId="652023550" sldId="286"/>
        </pc:sldMkLst>
        <pc:spChg chg="add del mod">
          <ac:chgData name="Jianping Guo" userId="214695277e21a7f1" providerId="LiveId" clId="{AE3B61E7-D6F4-4105-9907-5843B6C1B8AA}" dt="2024-02-27T18:06:30.798" v="2111" actId="700"/>
          <ac:spMkLst>
            <pc:docMk/>
            <pc:sldMk cId="652023550" sldId="286"/>
            <ac:spMk id="2" creationId="{78C7FB80-5063-AF1D-A77C-8C20542481C8}"/>
          </ac:spMkLst>
        </pc:spChg>
        <pc:spChg chg="add mod ord">
          <ac:chgData name="Jianping Guo" userId="214695277e21a7f1" providerId="LiveId" clId="{AE3B61E7-D6F4-4105-9907-5843B6C1B8AA}" dt="2024-02-27T18:15:18.855" v="2150" actId="113"/>
          <ac:spMkLst>
            <pc:docMk/>
            <pc:sldMk cId="652023550" sldId="286"/>
            <ac:spMk id="3" creationId="{B1D2209E-3B58-9D9B-A763-A4B352940218}"/>
          </ac:spMkLst>
        </pc:spChg>
      </pc:sldChg>
      <pc:sldMasterChg chg="del delSldLayout">
        <pc:chgData name="Jianping Guo" userId="214695277e21a7f1" providerId="LiveId" clId="{AE3B61E7-D6F4-4105-9907-5843B6C1B8AA}" dt="2024-02-22T12:17:41.154" v="0" actId="2696"/>
        <pc:sldMasterMkLst>
          <pc:docMk/>
          <pc:sldMasterMk cId="1452667714" sldId="2147483648"/>
        </pc:sldMasterMkLst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609549367" sldId="2147483649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4282186786" sldId="2147483650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2291047064" sldId="2147483651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1384708848" sldId="2147483652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2834866375" sldId="2147483653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3992891487" sldId="2147483654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3693623951" sldId="2147483655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2446334389" sldId="2147483656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2965961103" sldId="2147483657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1412995279" sldId="2147483658"/>
          </pc:sldLayoutMkLst>
        </pc:sldLayoutChg>
        <pc:sldLayoutChg chg="del">
          <pc:chgData name="Jianping Guo" userId="214695277e21a7f1" providerId="LiveId" clId="{AE3B61E7-D6F4-4105-9907-5843B6C1B8AA}" dt="2024-02-22T12:17:41.154" v="0" actId="2696"/>
          <pc:sldLayoutMkLst>
            <pc:docMk/>
            <pc:sldMasterMk cId="1452667714" sldId="2147483648"/>
            <pc:sldLayoutMk cId="4145437557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 custT="1"/>
      <dgm:spPr/>
      <dgm:t>
        <a:bodyPr/>
        <a:lstStyle/>
        <a:p>
          <a:r>
            <a:rPr lang="zh-CN" altLang="en-US" sz="60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参孙的报复</a:t>
          </a:r>
          <a:endParaRPr lang="en-CA" altLang="zh-CN" sz="6000" b="1" i="0" baseline="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 custT="1"/>
      <dgm:spPr/>
      <dgm:t>
        <a:bodyPr/>
        <a:lstStyle/>
        <a:p>
          <a:r>
            <a:rPr lang="zh-CN" alt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15:</a:t>
          </a:r>
          <a:r>
            <a:rPr 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1-20</a:t>
          </a:r>
          <a:endParaRPr 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278225"/>
          <a:ext cx="6339839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0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参孙的报复</a:t>
          </a:r>
          <a:endParaRPr lang="en-CA" altLang="zh-CN" sz="6000" b="1" i="0" kern="1200" baseline="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249" y="352474"/>
        <a:ext cx="6191341" cy="1372502"/>
      </dsp:txXfrm>
    </dsp:sp>
    <dsp:sp modelId="{C581AB6D-95B4-4A3A-B78E-606A55CA6945}">
      <dsp:nvSpPr>
        <dsp:cNvPr id="0" name=""/>
        <dsp:cNvSpPr/>
      </dsp:nvSpPr>
      <dsp:spPr>
        <a:xfrm>
          <a:off x="0" y="1964038"/>
          <a:ext cx="6339839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15:</a:t>
          </a:r>
          <a:r>
            <a:rPr 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1-20</a:t>
          </a:r>
          <a:endParaRPr 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249" y="2038287"/>
        <a:ext cx="6191341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3589B-42D5-00DF-9927-CF1DBCF06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21C207-8993-91F1-761D-AB5DC40B2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383C0F-D0A7-8DAB-8CA0-CF6183F4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F2E985-E4F2-CDF3-6765-7009F3C0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F106BB-F250-D487-8D06-3055C192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45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E064AC-BD64-D039-9E27-C2074E3F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60462F-0818-8CC0-B626-52DB4C2D6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227AE6-AE54-9168-415B-787873BF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344E14-53F0-3B60-D940-F2C947B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683159-CC92-DA42-CE52-A9C4AB0D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7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FF02A1-37A3-E8E6-AB0C-EECE3B563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E29527-0CDA-FE20-6332-9ABE02D74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84D7CD-186E-66C7-F6FD-923E7E4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22465A-5632-18D6-47C0-AB5B108E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EBA853-C47B-ADE1-2C89-88B79063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91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80280-522A-8C0E-2C87-1B5800B1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0B52A1-366D-B8A8-46EC-A2610321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469E7-D9DF-2621-C422-5971C317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2A4EC5-2172-B8EC-F427-005E541D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97A761-FD55-8498-023C-3D55EA99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63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4D8F9-1445-7823-75FB-91E06851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03AFDA-F14E-E8D8-C38E-AF78C065B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BDF3B1-15D2-C2A8-39B6-CD446294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F8AD81-DC1F-2C20-67A3-E3560659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C95CF8-613E-4F52-1240-D52507CE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76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919237-9F31-FCAB-1A9E-DDED9474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B14D3B-859B-85EC-E3D6-5D2FBD9B9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CBE555-6150-EEF2-B4EC-6F071179B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5894E0-DF7A-9D4D-0903-414386F5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668D28-B451-CCB5-7209-9EEB1A69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D3EA43-CF3B-A177-2326-B5D70A3D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D33C6-0457-A55E-4C95-C25E716C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D3E9F6-B5FE-A21D-CD58-6562CCD77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46D626-96CC-9D27-C19A-58EC6FDA4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880522C-D5B2-0400-1768-8E47F632C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DC1C36-7EEF-93B3-2E83-35D354EEF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FD2FCE4-D49F-CB03-A2AC-BD33F1A0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DC5C0E3-FBB6-8C1C-FA5E-461860CE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AB55EA8-FE11-1D66-3DE3-86EE3D4B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215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2B502E-8DFC-40D2-319D-555DEE542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3B98F7-400D-6212-4E36-AC9EDB5B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AE562A-65A7-7371-CCB5-101EEFE1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4CAD10-0F63-6C2B-7FCF-E2516137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185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701E195-C6BE-EC2A-6AD7-9A2F575E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10C213-09A2-F27D-52B3-EA9A72BB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DB29B7-B0B4-8FAD-7985-D2336F6E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29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E1269C-2029-EE94-7578-36F35195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D3171-83EE-2DBB-AEBA-A287F8981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E28FDE-094C-7863-7DC3-A8CCBB52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A4CAB6-3BAE-EFB9-9E71-28E850ED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CAC349-623C-C48E-8161-02FFF096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74DA85-D406-4DCE-5C57-991619F0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6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01931C-58A4-810F-9A71-658F977D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F41D65-BE76-6CA9-5C8C-DFBB19653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B302BE-0311-A0D0-96CC-0A12F2A8E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BC6451-4030-C8D7-E33A-DB54E47C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05D6C-E5C7-D01C-8D0D-4E9F0907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570BD0-50FF-DA66-F889-3BBA8B36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418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9F5360D-513B-FF60-06A9-E20A8D9A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CDEC08-4850-EF73-E0F3-6F575597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8C34F3-F201-461C-3D49-0753A150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1F420-EF7B-4674-A741-A63E35AE4ECB}" type="datetimeFigureOut">
              <a:rPr lang="en-CA" smtClean="0"/>
              <a:t>2024-02-27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7EAF98-8918-CDF4-FB1F-089D18EFD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DFDF33-8659-1357-BAB7-187DC73CC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00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596693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8480" y="1825625"/>
            <a:ext cx="11165840" cy="4351338"/>
          </a:xfrm>
        </p:spPr>
        <p:txBody>
          <a:bodyPr/>
          <a:lstStyle/>
          <a:p>
            <a:r>
              <a:rPr lang="zh-CN" altLang="en-US" b="1" dirty="0"/>
              <a:t>参孙求告耶和华（士</a:t>
            </a:r>
            <a:r>
              <a:rPr lang="en-CA" altLang="zh-CN" b="1" dirty="0"/>
              <a:t>15:18-20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18 </a:t>
            </a:r>
            <a:r>
              <a:rPr lang="zh-CN" altLang="en-US" b="1" dirty="0">
                <a:solidFill>
                  <a:srgbClr val="C00000"/>
                </a:solidFill>
              </a:rPr>
              <a:t>参孙甚觉口渴，就求告耶和华说：“你既藉仆人的手施行这么大的拯救，岂可任我渴死，落在未受割礼的人手中呢？”</a:t>
            </a:r>
            <a:r>
              <a:rPr lang="en-US" altLang="zh-CN" b="1" dirty="0">
                <a:solidFill>
                  <a:srgbClr val="C00000"/>
                </a:solidFill>
              </a:rPr>
              <a:t>19 </a:t>
            </a:r>
            <a:r>
              <a:rPr lang="zh-CN" altLang="en-US" b="1" dirty="0">
                <a:solidFill>
                  <a:srgbClr val="C00000"/>
                </a:solidFill>
              </a:rPr>
              <a:t>神就使利希的洼处裂开，有水从其中涌出来。参孙喝了，精神复原，因此那泉名叫隐哈歌利，那泉直到今日还在利希。</a:t>
            </a:r>
            <a:r>
              <a:rPr lang="en-US" altLang="zh-CN" b="1" dirty="0">
                <a:solidFill>
                  <a:srgbClr val="C00000"/>
                </a:solidFill>
              </a:rPr>
              <a:t>20 </a:t>
            </a:r>
            <a:r>
              <a:rPr lang="zh-CN" altLang="en-US" b="1" dirty="0">
                <a:solidFill>
                  <a:srgbClr val="C00000"/>
                </a:solidFill>
              </a:rPr>
              <a:t>当非利士人辖制以色列人的时候，参孙作以色列的士师二十年。</a:t>
            </a:r>
            <a:endParaRPr lang="en-CA" altLang="zh-CN" b="1" dirty="0">
              <a:solidFill>
                <a:srgbClr val="C00000"/>
              </a:solidFill>
            </a:endParaRPr>
          </a:p>
          <a:p>
            <a:endParaRPr lang="en-CA" altLang="zh-CN" sz="500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13:5</a:t>
            </a:r>
            <a:r>
              <a:rPr lang="zh-CN" altLang="en-US" b="1" dirty="0"/>
              <a:t> </a:t>
            </a:r>
            <a:r>
              <a:rPr lang="en-US" altLang="zh-CN" dirty="0"/>
              <a:t>······</a:t>
            </a:r>
            <a:r>
              <a:rPr lang="zh-CN" altLang="en-US" dirty="0"/>
              <a:t>他必起首拯救以色列人脱离非利士人的手。</a:t>
            </a:r>
            <a:endParaRPr lang="en-CA" altLang="zh-CN" dirty="0"/>
          </a:p>
          <a:p>
            <a:r>
              <a:rPr lang="zh-CN" altLang="en-US" b="1" dirty="0"/>
              <a:t>撒下</a:t>
            </a:r>
            <a:r>
              <a:rPr lang="en-CA" altLang="zh-CN" b="1" dirty="0"/>
              <a:t>8:</a:t>
            </a:r>
            <a:r>
              <a:rPr lang="en-US" altLang="zh-CN" b="1" dirty="0"/>
              <a:t>1 </a:t>
            </a:r>
            <a:r>
              <a:rPr lang="zh-CN" altLang="en-US" dirty="0"/>
              <a:t>此后大卫攻打非利士人，把他们治服</a:t>
            </a:r>
            <a:r>
              <a:rPr lang="en-US" altLang="zh-CN" dirty="0"/>
              <a:t>······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07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67284C-8204-045F-114D-37155178F4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825625"/>
            <a:ext cx="10942320" cy="4351338"/>
          </a:xfrm>
        </p:spPr>
        <p:txBody>
          <a:bodyPr/>
          <a:lstStyle/>
          <a:p>
            <a:r>
              <a:rPr lang="zh-CN" altLang="en-US" b="1" dirty="0"/>
              <a:t>结语</a:t>
            </a:r>
            <a:endParaRPr lang="en-CA" altLang="zh-CN" b="1" dirty="0"/>
          </a:p>
          <a:p>
            <a:r>
              <a:rPr lang="zh-CN" altLang="en-US" b="1" dirty="0"/>
              <a:t>来</a:t>
            </a:r>
            <a:r>
              <a:rPr lang="en-CA" altLang="zh-CN" b="1" dirty="0"/>
              <a:t>11:</a:t>
            </a:r>
            <a:r>
              <a:rPr lang="en-US" altLang="zh-CN" b="1" dirty="0"/>
              <a:t>32 </a:t>
            </a:r>
            <a:r>
              <a:rPr lang="zh-CN" altLang="en-US" dirty="0"/>
              <a:t>我又何必再说呢？若要一一细说，基甸、巴拉、参孙、耶弗他、大卫、撒母耳和众先知的事，时候就不够了。</a:t>
            </a:r>
            <a:r>
              <a:rPr lang="en-US" altLang="zh-CN" b="1" dirty="0"/>
              <a:t>33</a:t>
            </a:r>
            <a:r>
              <a:rPr lang="en-US" altLang="zh-CN" dirty="0"/>
              <a:t> </a:t>
            </a:r>
            <a:r>
              <a:rPr lang="zh-CN" altLang="en-US" dirty="0"/>
              <a:t>他们因着信，制伏了敌国，行了公义，得了应许，堵了狮子的口，</a:t>
            </a:r>
            <a:r>
              <a:rPr lang="en-US" altLang="zh-CN" b="1" dirty="0"/>
              <a:t>34 </a:t>
            </a:r>
            <a:r>
              <a:rPr lang="zh-CN" altLang="en-US" dirty="0"/>
              <a:t>灭了烈火的猛势，脱了刀剑的锋刃，软弱变为刚强，争战显出勇敢，打退外邦的全军。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360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106424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路</a:t>
            </a:r>
            <a:r>
              <a:rPr lang="en-CA" altLang="zh-CN" b="1" dirty="0"/>
              <a:t>17:1 </a:t>
            </a:r>
            <a:r>
              <a:rPr lang="zh-CN" altLang="en-US" b="1" dirty="0"/>
              <a:t> </a:t>
            </a:r>
            <a:r>
              <a:rPr lang="zh-CN" altLang="en-US" dirty="0"/>
              <a:t>耶稣又对门徒说：“绊倒人的事是免不了的，但那绊倒人的有祸了！</a:t>
            </a:r>
            <a:r>
              <a:rPr lang="en-US" altLang="zh-CN" b="1" dirty="0"/>
              <a:t>2</a:t>
            </a:r>
            <a:r>
              <a:rPr lang="en-US" altLang="zh-CN" dirty="0"/>
              <a:t> </a:t>
            </a:r>
            <a:r>
              <a:rPr lang="zh-CN" altLang="en-US" dirty="0"/>
              <a:t>就是把磨石拴在这人的颈项上，丢在海里，还强如他把这小子里的一个绊倒了。</a:t>
            </a:r>
            <a:r>
              <a:rPr lang="en-US" altLang="zh-CN" b="1" dirty="0"/>
              <a:t>3</a:t>
            </a:r>
            <a:r>
              <a:rPr lang="en-US" altLang="zh-CN" dirty="0"/>
              <a:t> </a:t>
            </a:r>
            <a:r>
              <a:rPr lang="zh-CN" altLang="en-US" dirty="0"/>
              <a:t>你们要谨慎。若是你的弟兄得罪你，就劝戒他；他若懊悔，就饶恕他。</a:t>
            </a:r>
            <a:r>
              <a:rPr lang="en-US" altLang="zh-CN" b="1" dirty="0"/>
              <a:t>4</a:t>
            </a:r>
            <a:r>
              <a:rPr lang="en-US" altLang="zh-CN" dirty="0"/>
              <a:t> </a:t>
            </a:r>
            <a:r>
              <a:rPr lang="zh-CN" altLang="en-US" dirty="0"/>
              <a:t>倘若他一天七次得罪你，又七次回转，说：‘我懊悔了’，你总要饶恕他。”</a:t>
            </a:r>
            <a:endParaRPr lang="en-CA" altLang="zh-CN" dirty="0"/>
          </a:p>
          <a:p>
            <a:r>
              <a:rPr lang="zh-CN" altLang="en-US" b="1" dirty="0"/>
              <a:t>约</a:t>
            </a:r>
            <a:r>
              <a:rPr lang="en-CA" altLang="zh-CN" b="1" dirty="0"/>
              <a:t>3:</a:t>
            </a:r>
            <a:r>
              <a:rPr lang="en-US" altLang="zh-CN" b="1" dirty="0"/>
              <a:t>36 </a:t>
            </a:r>
            <a:r>
              <a:rPr lang="zh-CN" altLang="en-US" dirty="0"/>
              <a:t>信子的人有永生；不信子的人得不着永生，神的震怒常在他身上。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8985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106424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诗篇</a:t>
            </a:r>
            <a:r>
              <a:rPr lang="en-CA" altLang="zh-CN" b="1" dirty="0"/>
              <a:t>110:1-7</a:t>
            </a:r>
          </a:p>
          <a:p>
            <a:r>
              <a:rPr lang="en-US" altLang="zh-CN" b="1" dirty="0"/>
              <a:t>1 </a:t>
            </a:r>
            <a:r>
              <a:rPr lang="zh-CN" altLang="en-US" dirty="0"/>
              <a:t>耶和华对我</a:t>
            </a:r>
            <a:r>
              <a:rPr lang="zh-CN" altLang="en-US" b="1" dirty="0">
                <a:highlight>
                  <a:srgbClr val="C0C0C0"/>
                </a:highlight>
              </a:rPr>
              <a:t>主</a:t>
            </a:r>
            <a:r>
              <a:rPr lang="zh-CN" altLang="en-US" dirty="0"/>
              <a:t>说：“你坐在我的右边，等我使你仇敌作你的脚凳。”</a:t>
            </a:r>
            <a:r>
              <a:rPr lang="en-US" altLang="zh-CN" b="1" dirty="0"/>
              <a:t>2</a:t>
            </a:r>
            <a:r>
              <a:rPr lang="en-US" altLang="zh-CN" dirty="0"/>
              <a:t> </a:t>
            </a:r>
            <a:r>
              <a:rPr lang="zh-CN" altLang="en-US" dirty="0"/>
              <a:t>耶和华必使你从锡安伸出能力的杖来，你要在你仇敌中</a:t>
            </a:r>
            <a:r>
              <a:rPr lang="zh-CN" altLang="en-US" b="1" dirty="0">
                <a:highlight>
                  <a:srgbClr val="C0C0C0"/>
                </a:highlight>
              </a:rPr>
              <a:t>掌权</a:t>
            </a:r>
            <a:r>
              <a:rPr lang="zh-CN" altLang="en-US" dirty="0"/>
              <a:t>。</a:t>
            </a:r>
            <a:r>
              <a:rPr lang="en-US" altLang="zh-CN" b="1" dirty="0"/>
              <a:t>3</a:t>
            </a:r>
            <a:r>
              <a:rPr lang="en-US" altLang="zh-CN" dirty="0"/>
              <a:t> </a:t>
            </a:r>
            <a:r>
              <a:rPr lang="zh-CN" altLang="en-US" dirty="0"/>
              <a:t>当你</a:t>
            </a:r>
            <a:r>
              <a:rPr lang="zh-CN" altLang="en-US" b="1" dirty="0">
                <a:highlight>
                  <a:srgbClr val="C0C0C0"/>
                </a:highlight>
              </a:rPr>
              <a:t>掌权</a:t>
            </a:r>
            <a:r>
              <a:rPr lang="zh-CN" altLang="en-US" dirty="0"/>
              <a:t>的日子，你的民要以圣洁的妆饰为衣，甘心牺牲自己。你的民多如清晨的甘露。</a:t>
            </a:r>
            <a:r>
              <a:rPr lang="en-US" altLang="zh-CN" b="1" dirty="0"/>
              <a:t>4</a:t>
            </a:r>
            <a:r>
              <a:rPr lang="en-US" altLang="zh-CN" dirty="0"/>
              <a:t> </a:t>
            </a:r>
            <a:r>
              <a:rPr lang="zh-CN" altLang="en-US" dirty="0"/>
              <a:t>耶和华起了誓，决不后悔，说：“你是照着麦基洗德的等次</a:t>
            </a:r>
            <a:r>
              <a:rPr lang="zh-CN" altLang="en-US" b="1" dirty="0">
                <a:highlight>
                  <a:srgbClr val="C0C0C0"/>
                </a:highlight>
              </a:rPr>
              <a:t>永远为祭司</a:t>
            </a:r>
            <a:r>
              <a:rPr lang="zh-CN" altLang="en-US" dirty="0"/>
              <a:t>。” </a:t>
            </a:r>
            <a:r>
              <a:rPr lang="en-US" altLang="zh-CN" b="1" dirty="0"/>
              <a:t>5</a:t>
            </a:r>
            <a:r>
              <a:rPr lang="en-US" altLang="zh-CN" dirty="0"/>
              <a:t> </a:t>
            </a:r>
            <a:r>
              <a:rPr lang="zh-CN" altLang="en-US" dirty="0"/>
              <a:t>在你右边的主，当他发怒的日子，必打伤列王。</a:t>
            </a:r>
            <a:r>
              <a:rPr lang="en-US" altLang="zh-CN" b="1" dirty="0"/>
              <a:t>6</a:t>
            </a:r>
            <a:r>
              <a:rPr lang="en-US" altLang="zh-CN" dirty="0"/>
              <a:t> </a:t>
            </a:r>
            <a:r>
              <a:rPr lang="zh-CN" altLang="en-US" dirty="0"/>
              <a:t>他要在列邦中</a:t>
            </a:r>
            <a:r>
              <a:rPr lang="zh-CN" altLang="en-US" b="1" dirty="0">
                <a:highlight>
                  <a:srgbClr val="C0C0C0"/>
                </a:highlight>
              </a:rPr>
              <a:t>刑罚恶人</a:t>
            </a:r>
            <a:r>
              <a:rPr lang="zh-CN" altLang="en-US" dirty="0"/>
              <a:t>，尸首就遍满各处。他要在许多国中打破仇敌的头。</a:t>
            </a:r>
            <a:r>
              <a:rPr lang="en-US" altLang="zh-CN" b="1" dirty="0"/>
              <a:t>7</a:t>
            </a:r>
            <a:r>
              <a:rPr lang="en-US" altLang="zh-CN" dirty="0"/>
              <a:t> </a:t>
            </a:r>
            <a:r>
              <a:rPr lang="zh-CN" altLang="en-US" dirty="0"/>
              <a:t>他要喝路旁的河水，因此必抬起头来。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795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483360"/>
            <a:ext cx="11064240" cy="5008879"/>
          </a:xfrm>
        </p:spPr>
        <p:txBody>
          <a:bodyPr>
            <a:normAutofit/>
          </a:bodyPr>
          <a:lstStyle/>
          <a:p>
            <a:r>
              <a:rPr lang="zh-CN" altLang="en-US" b="1" dirty="0"/>
              <a:t>约</a:t>
            </a:r>
            <a:r>
              <a:rPr lang="en-CA" altLang="zh-CN" b="1" dirty="0"/>
              <a:t>12:</a:t>
            </a:r>
            <a:r>
              <a:rPr lang="en-US" altLang="zh-CN" b="1" dirty="0"/>
              <a:t>26 </a:t>
            </a:r>
            <a:r>
              <a:rPr lang="zh-CN" altLang="en-US" dirty="0"/>
              <a:t>若有人服侍我，就当</a:t>
            </a:r>
            <a:r>
              <a:rPr lang="zh-CN" altLang="en-US" b="1" dirty="0">
                <a:highlight>
                  <a:srgbClr val="C0C0C0"/>
                </a:highlight>
              </a:rPr>
              <a:t>跟从</a:t>
            </a:r>
            <a:r>
              <a:rPr lang="zh-CN" altLang="en-US" dirty="0"/>
              <a:t>我；我在哪里，服侍我的人也要在那里；若有人服侍我，我父必尊重他。</a:t>
            </a:r>
            <a:endParaRPr lang="en-CA" altLang="zh-CN" dirty="0"/>
          </a:p>
          <a:p>
            <a:r>
              <a:rPr lang="zh-CN" altLang="en-US" b="1" dirty="0"/>
              <a:t>路</a:t>
            </a:r>
            <a:r>
              <a:rPr lang="en-CA" altLang="zh-CN" b="1" dirty="0"/>
              <a:t>14:27 </a:t>
            </a:r>
            <a:r>
              <a:rPr lang="zh-CN" altLang="en-US" dirty="0"/>
              <a:t>凡不背着自己十字架</a:t>
            </a:r>
            <a:r>
              <a:rPr lang="zh-CN" altLang="en-US" b="1" dirty="0">
                <a:highlight>
                  <a:srgbClr val="C0C0C0"/>
                </a:highlight>
              </a:rPr>
              <a:t>跟从</a:t>
            </a:r>
            <a:r>
              <a:rPr lang="zh-CN" altLang="en-US" dirty="0"/>
              <a:t>我的，也不能作我的门徒。</a:t>
            </a:r>
            <a:endParaRPr lang="en-CA" altLang="zh-CN" dirty="0"/>
          </a:p>
          <a:p>
            <a:r>
              <a:rPr lang="zh-CN" altLang="en-US" b="1" dirty="0"/>
              <a:t>林后</a:t>
            </a:r>
            <a:r>
              <a:rPr lang="en-CA" altLang="zh-CN" b="1" dirty="0"/>
              <a:t>10:</a:t>
            </a:r>
            <a:r>
              <a:rPr lang="en-US" altLang="zh-CN" b="1" dirty="0"/>
              <a:t>4 </a:t>
            </a:r>
            <a:r>
              <a:rPr lang="zh-CN" altLang="en-US" dirty="0"/>
              <a:t>我们争战的兵器，本不是属血气的，乃是在神面前有能力，可以攻破坚固的营垒，</a:t>
            </a:r>
            <a:r>
              <a:rPr lang="en-US" altLang="zh-CN" dirty="0"/>
              <a:t>5 </a:t>
            </a:r>
            <a:r>
              <a:rPr lang="zh-CN" altLang="en-US" dirty="0"/>
              <a:t>将各样的计谋，各样拦阻人认识神的那些自高之事一概攻破了，又将人所有的心意夺回，使他都</a:t>
            </a:r>
            <a:r>
              <a:rPr lang="zh-CN" altLang="en-US" b="1" dirty="0">
                <a:highlight>
                  <a:srgbClr val="C0C0C0"/>
                </a:highlight>
              </a:rPr>
              <a:t>顺服基督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路</a:t>
            </a:r>
            <a:r>
              <a:rPr lang="en-CA" altLang="zh-CN" b="1" dirty="0"/>
              <a:t>21:</a:t>
            </a:r>
            <a:r>
              <a:rPr lang="en-US" altLang="zh-CN" b="1" dirty="0"/>
              <a:t>27 </a:t>
            </a:r>
            <a:r>
              <a:rPr lang="zh-CN" altLang="en-US" dirty="0"/>
              <a:t>那时，他们要看见人子有能力，有大荣耀，驾云降临。</a:t>
            </a:r>
            <a:r>
              <a:rPr lang="en-US" altLang="zh-CN" dirty="0"/>
              <a:t>28 </a:t>
            </a:r>
            <a:r>
              <a:rPr lang="zh-CN" altLang="en-US" dirty="0"/>
              <a:t>一有这些事，你们就当</a:t>
            </a:r>
            <a:r>
              <a:rPr lang="zh-CN" altLang="en-US" b="1" dirty="0">
                <a:highlight>
                  <a:srgbClr val="C0C0C0"/>
                </a:highlight>
              </a:rPr>
              <a:t>挺身昂首</a:t>
            </a:r>
            <a:r>
              <a:rPr lang="zh-CN" altLang="en-US" dirty="0"/>
              <a:t>，因为你们得赎的日子近了。</a:t>
            </a:r>
            <a:endParaRPr lang="en-CA" altLang="zh-CN" dirty="0"/>
          </a:p>
          <a:p>
            <a:r>
              <a:rPr lang="zh-CN" altLang="en-US" b="1" dirty="0"/>
              <a:t>但</a:t>
            </a:r>
            <a:r>
              <a:rPr lang="en-CA" altLang="zh-CN" b="1" dirty="0"/>
              <a:t>2:44 </a:t>
            </a:r>
            <a:r>
              <a:rPr lang="zh-CN" altLang="en-US" dirty="0"/>
              <a:t>天上的神必另立一国，永不败坏，也不归别国的人，却要打碎灭绝那一切国，</a:t>
            </a:r>
            <a:r>
              <a:rPr lang="zh-CN" altLang="en-US" b="1" dirty="0">
                <a:highlight>
                  <a:srgbClr val="C0C0C0"/>
                </a:highlight>
              </a:rPr>
              <a:t>这国必存到永远</a:t>
            </a:r>
            <a:r>
              <a:rPr lang="zh-CN" altLang="en-US" dirty="0"/>
              <a:t>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612372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D2209E-3B58-9D9B-A763-A4B3529402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825625"/>
            <a:ext cx="10891520" cy="4351338"/>
          </a:xfrm>
        </p:spPr>
        <p:txBody>
          <a:bodyPr/>
          <a:lstStyle/>
          <a:p>
            <a:r>
              <a:rPr lang="zh-CN" altLang="en-US" b="1" dirty="0"/>
              <a:t>结</a:t>
            </a:r>
            <a:r>
              <a:rPr lang="en-CA" altLang="zh-CN" b="1" dirty="0"/>
              <a:t>34:</a:t>
            </a:r>
            <a:r>
              <a:rPr lang="en-US" altLang="zh-CN" b="1" dirty="0"/>
              <a:t>15 </a:t>
            </a:r>
            <a:r>
              <a:rPr lang="zh-CN" altLang="en-US" dirty="0"/>
              <a:t>主耶和华说：我必亲自作我羊的牧人，使他们得以躺卧。</a:t>
            </a:r>
            <a:r>
              <a:rPr lang="en-US" altLang="zh-CN" b="1" dirty="0"/>
              <a:t>16</a:t>
            </a:r>
            <a:r>
              <a:rPr lang="en-US" altLang="zh-CN" dirty="0"/>
              <a:t> </a:t>
            </a:r>
            <a:r>
              <a:rPr lang="zh-CN" altLang="en-US" dirty="0"/>
              <a:t>失丧的，我必寻找，被逐的，我必领回，受伤的，我必缠裹，有病的，我必医治；只是肥的壮的，我必除灭，也要秉公牧养他们。</a:t>
            </a:r>
            <a:endParaRPr lang="en-CA" altLang="zh-CN" dirty="0"/>
          </a:p>
          <a:p>
            <a:r>
              <a:rPr lang="zh-CN" altLang="en-US" b="1" dirty="0"/>
              <a:t>提后</a:t>
            </a:r>
            <a:r>
              <a:rPr lang="en-CA" altLang="zh-CN" b="1" dirty="0"/>
              <a:t>2:21 </a:t>
            </a:r>
            <a:r>
              <a:rPr lang="zh-CN" altLang="en-US" dirty="0"/>
              <a:t>人若自洁，脱离卑贱的事，就必作贵重的器皿，成为圣洁，合乎主用，预备行各样的善事。</a:t>
            </a:r>
            <a:endParaRPr lang="en-CA" altLang="zh-CN" dirty="0"/>
          </a:p>
          <a:p>
            <a:r>
              <a:rPr lang="zh-CN" altLang="en-US" b="1" dirty="0"/>
              <a:t>诗篇</a:t>
            </a:r>
            <a:r>
              <a:rPr lang="en-US" altLang="zh-CN" b="1" dirty="0"/>
              <a:t>43</a:t>
            </a:r>
            <a:r>
              <a:rPr lang="en-CA" altLang="zh-CN" b="1" dirty="0"/>
              <a:t>:</a:t>
            </a:r>
            <a:r>
              <a:rPr lang="en-US" altLang="zh-CN" b="1" dirty="0"/>
              <a:t>3 </a:t>
            </a:r>
            <a:r>
              <a:rPr lang="zh-CN" altLang="en-US" dirty="0"/>
              <a:t>求你发出你的亮光和真实，好引导我，带我到你的圣山，到你的居所。</a:t>
            </a:r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202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4"/>
            <a:ext cx="11064240" cy="4676775"/>
          </a:xfrm>
        </p:spPr>
        <p:txBody>
          <a:bodyPr>
            <a:normAutofit fontScale="92500"/>
          </a:bodyPr>
          <a:lstStyle/>
          <a:p>
            <a:r>
              <a:rPr lang="zh-CN" altLang="en-US" b="1" dirty="0"/>
              <a:t>引言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1 </a:t>
            </a:r>
            <a:r>
              <a:rPr lang="zh-CN" altLang="en-US" b="1" dirty="0">
                <a:highlight>
                  <a:srgbClr val="C0C0C0"/>
                </a:highlight>
              </a:rPr>
              <a:t>以色列人又行耶和华眼中看为恶的事</a:t>
            </a:r>
            <a:r>
              <a:rPr lang="zh-CN" altLang="en-US" dirty="0"/>
              <a:t>，耶和华将他们交在非利士人手中四十年</a:t>
            </a:r>
            <a:r>
              <a:rPr lang="en-US" altLang="zh-CN" dirty="0"/>
              <a:t>······</a:t>
            </a:r>
            <a:r>
              <a:rPr lang="en-US" altLang="zh-CN" b="1" dirty="0"/>
              <a:t>5</a:t>
            </a:r>
            <a:r>
              <a:rPr lang="en-US" altLang="zh-CN" dirty="0"/>
              <a:t> </a:t>
            </a:r>
            <a:r>
              <a:rPr lang="zh-CN" altLang="en-US" dirty="0"/>
              <a:t>你必怀孕生一个儿子，不可用剃头刀剃他的头，因为这孩子一出胎就归神作拿细耳人。</a:t>
            </a:r>
            <a:r>
              <a:rPr lang="zh-CN" altLang="en-US" b="1" dirty="0">
                <a:highlight>
                  <a:srgbClr val="C0C0C0"/>
                </a:highlight>
              </a:rPr>
              <a:t>他必起首拯救以色列人脱离非利士人的手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14:</a:t>
            </a:r>
            <a:r>
              <a:rPr lang="en-US" altLang="zh-CN" b="1" dirty="0"/>
              <a:t>1 </a:t>
            </a:r>
            <a:r>
              <a:rPr lang="zh-CN" altLang="en-US" dirty="0"/>
              <a:t>参孙下到亭拿，在那里</a:t>
            </a:r>
            <a:r>
              <a:rPr lang="zh-CN" altLang="en-US" b="1" dirty="0">
                <a:highlight>
                  <a:srgbClr val="C0C0C0"/>
                </a:highlight>
              </a:rPr>
              <a:t>看见</a:t>
            </a:r>
            <a:r>
              <a:rPr lang="zh-CN" altLang="en-US" dirty="0"/>
              <a:t>一个女子，是非利士人的女儿</a:t>
            </a:r>
            <a:r>
              <a:rPr lang="en-US" altLang="zh-CN" dirty="0"/>
              <a:t>······</a:t>
            </a:r>
            <a:r>
              <a:rPr lang="en-US" altLang="zh-CN" b="1" dirty="0"/>
              <a:t>4</a:t>
            </a:r>
            <a:r>
              <a:rPr lang="en-US" altLang="zh-CN" dirty="0"/>
              <a:t> </a:t>
            </a:r>
            <a:r>
              <a:rPr lang="zh-CN" altLang="en-US" dirty="0"/>
              <a:t>他的父母却不知道</a:t>
            </a:r>
            <a:r>
              <a:rPr lang="zh-CN" altLang="en-US" b="1" dirty="0">
                <a:highlight>
                  <a:srgbClr val="FFFF00"/>
                </a:highlight>
              </a:rPr>
              <a:t>这事是出于耶和华</a:t>
            </a:r>
            <a:r>
              <a:rPr lang="zh-CN" altLang="en-US" dirty="0"/>
              <a:t>，因为他找机会攻击非利士人。那时</a:t>
            </a:r>
            <a:r>
              <a:rPr lang="zh-CN" altLang="en-US" b="1" dirty="0">
                <a:highlight>
                  <a:srgbClr val="C0C0C0"/>
                </a:highlight>
              </a:rPr>
              <a:t>非利士人辖制以色列人</a:t>
            </a:r>
            <a:r>
              <a:rPr lang="en-US" altLang="zh-CN" dirty="0"/>
              <a:t>······</a:t>
            </a:r>
            <a:r>
              <a:rPr lang="en-US" altLang="zh-CN" b="1" dirty="0"/>
              <a:t>8</a:t>
            </a:r>
            <a:r>
              <a:rPr lang="en-US" altLang="zh-CN" dirty="0"/>
              <a:t> </a:t>
            </a:r>
            <a:r>
              <a:rPr lang="zh-CN" altLang="en-US" dirty="0"/>
              <a:t>过了些日子，再下去要娶那女子，</a:t>
            </a:r>
            <a:r>
              <a:rPr lang="zh-CN" altLang="en-US" b="1" dirty="0">
                <a:highlight>
                  <a:srgbClr val="C0C0C0"/>
                </a:highlight>
              </a:rPr>
              <a:t>转向道旁要看死狮</a:t>
            </a:r>
            <a:r>
              <a:rPr lang="zh-CN" altLang="en-US" dirty="0"/>
              <a:t>，见有一群蜂子和蜜在死狮之内</a:t>
            </a:r>
            <a:r>
              <a:rPr lang="en-US" altLang="zh-CN" dirty="0"/>
              <a:t>······</a:t>
            </a:r>
            <a:r>
              <a:rPr lang="en-US" altLang="zh-CN" b="1" dirty="0"/>
              <a:t>10</a:t>
            </a:r>
            <a:r>
              <a:rPr lang="en-US" altLang="zh-CN" dirty="0"/>
              <a:t> </a:t>
            </a:r>
            <a:r>
              <a:rPr lang="zh-CN" altLang="en-US" dirty="0"/>
              <a:t>他父亲下去见女子。参孙在那里设摆</a:t>
            </a:r>
            <a:r>
              <a:rPr lang="zh-CN" altLang="en-US" b="1" dirty="0">
                <a:highlight>
                  <a:srgbClr val="C0C0C0"/>
                </a:highlight>
              </a:rPr>
              <a:t>筵宴</a:t>
            </a:r>
            <a:r>
              <a:rPr lang="zh-CN" altLang="en-US" dirty="0"/>
              <a:t>，因为向来少年人都有这个规矩</a:t>
            </a:r>
            <a:r>
              <a:rPr lang="en-US" altLang="zh-CN" dirty="0"/>
              <a:t>······</a:t>
            </a:r>
            <a:r>
              <a:rPr lang="en-US" altLang="zh-CN" b="1" dirty="0"/>
              <a:t>19 </a:t>
            </a:r>
            <a:r>
              <a:rPr lang="zh-CN" altLang="en-US" b="1" dirty="0">
                <a:highlight>
                  <a:srgbClr val="FFFF00"/>
                </a:highlight>
              </a:rPr>
              <a:t>耶和华的灵大大感动参孙</a:t>
            </a:r>
            <a:r>
              <a:rPr lang="zh-CN" altLang="en-US" b="1" dirty="0">
                <a:highlight>
                  <a:srgbClr val="C0C0C0"/>
                </a:highlight>
              </a:rPr>
              <a:t>，他就下到亚实基伦击杀了三十个人</a:t>
            </a:r>
            <a:r>
              <a:rPr lang="zh-CN" altLang="en-US" dirty="0"/>
              <a:t>，夺了他们的衣裳，将衣裳给了猜出谜语的人。参孙发怒，就上父家去了。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114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4"/>
            <a:ext cx="11064240" cy="4534535"/>
          </a:xfrm>
        </p:spPr>
        <p:txBody>
          <a:bodyPr>
            <a:normAutofit/>
          </a:bodyPr>
          <a:lstStyle/>
          <a:p>
            <a:r>
              <a:rPr lang="zh-CN" altLang="en-US" b="1" dirty="0"/>
              <a:t>参孙的妻归了别人（士</a:t>
            </a:r>
            <a:r>
              <a:rPr lang="en-CA" altLang="zh-CN" b="1" dirty="0"/>
              <a:t>15:1-2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1 </a:t>
            </a:r>
            <a:r>
              <a:rPr lang="zh-CN" altLang="en-US" b="1" dirty="0">
                <a:solidFill>
                  <a:srgbClr val="C00000"/>
                </a:solidFill>
              </a:rPr>
              <a:t>过了些日子，到割麦子的时候，参孙带着一只山羊羔去看他的妻，说：“我要进内室见我的妻。”他岳父不容他进去，</a:t>
            </a:r>
            <a:r>
              <a:rPr lang="en-US" altLang="zh-CN" b="1" dirty="0">
                <a:solidFill>
                  <a:srgbClr val="C00000"/>
                </a:solidFill>
              </a:rPr>
              <a:t>2 </a:t>
            </a:r>
            <a:r>
              <a:rPr lang="zh-CN" altLang="en-US" b="1" dirty="0">
                <a:solidFill>
                  <a:srgbClr val="C00000"/>
                </a:solidFill>
              </a:rPr>
              <a:t>说：“我估定你是极其恨她，因此我将她给了你的陪伴。她的妹子不是比她还美丽吗？你可以娶来代替她吧！”</a:t>
            </a:r>
            <a:endParaRPr lang="en-CA" altLang="zh-CN" b="1" dirty="0">
              <a:solidFill>
                <a:srgbClr val="C00000"/>
              </a:solidFill>
            </a:endParaRPr>
          </a:p>
          <a:p>
            <a:endParaRPr lang="en-CA" altLang="zh-CN" sz="100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14:</a:t>
            </a:r>
            <a:r>
              <a:rPr lang="en-US" altLang="zh-CN" b="1" dirty="0"/>
              <a:t>19 </a:t>
            </a:r>
            <a:r>
              <a:rPr lang="zh-CN" altLang="en-US" dirty="0"/>
              <a:t>耶和华的灵大大感动参孙，他就下到亚实基伦击杀了三十个人，夺了他们的衣裳，将衣裳给了猜出谜语的人。参孙</a:t>
            </a:r>
            <a:r>
              <a:rPr lang="zh-CN" altLang="en-US" b="1" dirty="0">
                <a:highlight>
                  <a:srgbClr val="C0C0C0"/>
                </a:highlight>
              </a:rPr>
              <a:t>发怒</a:t>
            </a:r>
            <a:r>
              <a:rPr lang="zh-CN" altLang="en-US" dirty="0"/>
              <a:t>，就上父家去了。</a:t>
            </a:r>
            <a:r>
              <a:rPr lang="en-US" altLang="zh-CN" b="1" dirty="0"/>
              <a:t>20</a:t>
            </a:r>
            <a:r>
              <a:rPr lang="en-US" altLang="zh-CN" dirty="0"/>
              <a:t> </a:t>
            </a:r>
            <a:r>
              <a:rPr lang="zh-CN" altLang="en-US" b="1" dirty="0">
                <a:highlight>
                  <a:srgbClr val="C0C0C0"/>
                </a:highlight>
              </a:rPr>
              <a:t>参孙的妻便归了参孙的陪伴</a:t>
            </a:r>
            <a:r>
              <a:rPr lang="zh-CN" altLang="en-US" dirty="0"/>
              <a:t>，就是作过他朋友的。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67866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534160"/>
            <a:ext cx="11064240" cy="515112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参孙的报复（士</a:t>
            </a:r>
            <a:r>
              <a:rPr lang="en-CA" altLang="zh-CN" b="1" dirty="0"/>
              <a:t>15:3-5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3 </a:t>
            </a:r>
            <a:r>
              <a:rPr lang="zh-CN" altLang="en-US" b="1" dirty="0">
                <a:solidFill>
                  <a:srgbClr val="C00000"/>
                </a:solidFill>
              </a:rPr>
              <a:t>参孙说：“这回我加害于非利士人不算有罪。”</a:t>
            </a:r>
            <a:r>
              <a:rPr lang="en-US" altLang="zh-CN" b="1" dirty="0">
                <a:solidFill>
                  <a:srgbClr val="C00000"/>
                </a:solidFill>
              </a:rPr>
              <a:t>4 </a:t>
            </a:r>
            <a:r>
              <a:rPr lang="zh-CN" altLang="en-US" b="1" dirty="0">
                <a:solidFill>
                  <a:srgbClr val="C00000"/>
                </a:solidFill>
              </a:rPr>
              <a:t>于是参孙去捉了三百只狐狸（或作“野狗”），将狐狸尾巴一对一对地捆上，将火把捆在两条尾巴中间。</a:t>
            </a:r>
            <a:r>
              <a:rPr lang="en-US" altLang="zh-CN" b="1" dirty="0">
                <a:solidFill>
                  <a:srgbClr val="C00000"/>
                </a:solidFill>
              </a:rPr>
              <a:t>5 </a:t>
            </a:r>
            <a:r>
              <a:rPr lang="zh-CN" altLang="en-US" b="1" dirty="0">
                <a:solidFill>
                  <a:srgbClr val="C00000"/>
                </a:solidFill>
              </a:rPr>
              <a:t>点着火把，就放狐狸进入非利士人站着的禾稼，将堆集的禾捆和未割的禾稼，并橄榄园尽都烧了。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zh-CN" altLang="en-US" b="1" dirty="0"/>
              <a:t>约翰一书</a:t>
            </a:r>
            <a:r>
              <a:rPr lang="en-CA" altLang="zh-CN" b="1" dirty="0"/>
              <a:t>2:16 </a:t>
            </a:r>
            <a:r>
              <a:rPr lang="zh-CN" altLang="en-US" dirty="0"/>
              <a:t>因为凡世界上的事，就像</a:t>
            </a:r>
            <a:r>
              <a:rPr lang="zh-CN" altLang="en-US" b="1" dirty="0">
                <a:highlight>
                  <a:srgbClr val="C0C0C0"/>
                </a:highlight>
              </a:rPr>
              <a:t>肉体的情欲，眼目的情欲，并今生的骄傲</a:t>
            </a:r>
            <a:r>
              <a:rPr lang="zh-CN" altLang="en-US" dirty="0"/>
              <a:t>，都不是从父来的，乃是从世界来的。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14:</a:t>
            </a:r>
            <a:r>
              <a:rPr lang="en-US" altLang="zh-CN" b="1" dirty="0"/>
              <a:t>4 </a:t>
            </a:r>
            <a:r>
              <a:rPr lang="zh-CN" altLang="en-US" dirty="0"/>
              <a:t>他的父母却不知道</a:t>
            </a:r>
            <a:r>
              <a:rPr lang="zh-CN" altLang="en-US" b="1" dirty="0">
                <a:highlight>
                  <a:srgbClr val="C0C0C0"/>
                </a:highlight>
              </a:rPr>
              <a:t>这事是出于耶和华</a:t>
            </a:r>
            <a:r>
              <a:rPr lang="zh-CN" altLang="en-US" dirty="0"/>
              <a:t>，因为他找机会攻击非利士人。那时非利士人辖制以色列人。</a:t>
            </a:r>
            <a:endParaRPr lang="en-CA" altLang="zh-CN" dirty="0"/>
          </a:p>
          <a:p>
            <a:r>
              <a:rPr lang="zh-CN" altLang="en-US" dirty="0"/>
              <a:t>撒下</a:t>
            </a:r>
            <a:r>
              <a:rPr lang="en-CA" altLang="zh-CN" dirty="0"/>
              <a:t>14:</a:t>
            </a:r>
            <a:r>
              <a:rPr lang="en-US" altLang="zh-CN" dirty="0"/>
              <a:t>31 </a:t>
            </a:r>
            <a:r>
              <a:rPr lang="zh-CN" altLang="en-US" dirty="0"/>
              <a:t>于是约押起来，到了押沙龙家里，问他说：“你的仆人为何放火</a:t>
            </a:r>
            <a:r>
              <a:rPr lang="zh-CN" altLang="en-US" b="1" dirty="0">
                <a:highlight>
                  <a:srgbClr val="C0C0C0"/>
                </a:highlight>
              </a:rPr>
              <a:t>烧了</a:t>
            </a:r>
            <a:r>
              <a:rPr lang="zh-CN" altLang="en-US" dirty="0"/>
              <a:t>我的田呢？”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096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503680"/>
            <a:ext cx="11064240" cy="5008879"/>
          </a:xfrm>
        </p:spPr>
        <p:txBody>
          <a:bodyPr>
            <a:normAutofit/>
          </a:bodyPr>
          <a:lstStyle/>
          <a:p>
            <a:r>
              <a:rPr lang="zh-CN" altLang="en-US" b="1" dirty="0"/>
              <a:t>参孙与非利士人的冲突升级（士</a:t>
            </a:r>
            <a:r>
              <a:rPr lang="en-CA" altLang="zh-CN" b="1" dirty="0"/>
              <a:t>15:6-8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6 </a:t>
            </a:r>
            <a:r>
              <a:rPr lang="zh-CN" altLang="en-US" b="1" dirty="0">
                <a:solidFill>
                  <a:srgbClr val="C00000"/>
                </a:solidFill>
              </a:rPr>
              <a:t>非利士人说：“这事是谁作的呢？”有人说：“是亭拿人的女婿参孙，因为他岳父将他的妻给了他的陪伴。”于是非利士人上去，用火烧了妇人和她的父亲。</a:t>
            </a:r>
            <a:r>
              <a:rPr lang="en-US" altLang="zh-CN" b="1" dirty="0">
                <a:solidFill>
                  <a:srgbClr val="C00000"/>
                </a:solidFill>
              </a:rPr>
              <a:t>7 </a:t>
            </a:r>
            <a:r>
              <a:rPr lang="zh-CN" altLang="en-US" b="1" dirty="0">
                <a:solidFill>
                  <a:srgbClr val="C00000"/>
                </a:solidFill>
              </a:rPr>
              <a:t>参孙对非利士人说：“你们既然这样行，我必向你们报仇才肯罢休。”</a:t>
            </a:r>
            <a:r>
              <a:rPr lang="en-US" altLang="zh-CN" b="1" dirty="0">
                <a:solidFill>
                  <a:srgbClr val="C00000"/>
                </a:solidFill>
              </a:rPr>
              <a:t>8 </a:t>
            </a:r>
            <a:r>
              <a:rPr lang="zh-CN" altLang="en-US" b="1" dirty="0">
                <a:solidFill>
                  <a:srgbClr val="C00000"/>
                </a:solidFill>
              </a:rPr>
              <a:t>参孙就大大击杀他们，连腿带腰都砍断了。他便下去，住在以坦磐的穴内。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zh-CN" altLang="en-US" b="1" dirty="0"/>
              <a:t>士</a:t>
            </a:r>
            <a:r>
              <a:rPr lang="en-CA" altLang="zh-CN" b="1" dirty="0"/>
              <a:t>14:</a:t>
            </a:r>
            <a:r>
              <a:rPr lang="en-US" altLang="zh-CN" b="1" dirty="0"/>
              <a:t>15 </a:t>
            </a:r>
            <a:r>
              <a:rPr lang="zh-CN" altLang="en-US" dirty="0"/>
              <a:t>到第七天，他们对参孙的妻说：“你诓哄你丈夫，探出谜语的意思告诉我们，免得我们</a:t>
            </a:r>
            <a:r>
              <a:rPr lang="zh-CN" altLang="en-US" b="1" dirty="0">
                <a:highlight>
                  <a:srgbClr val="C0C0C0"/>
                </a:highlight>
              </a:rPr>
              <a:t>用火烧你和你父家</a:t>
            </a:r>
            <a:r>
              <a:rPr lang="zh-CN" altLang="en-US" dirty="0"/>
              <a:t>。你们请了我们来，是要夺我们所有的吗？”</a:t>
            </a:r>
            <a:r>
              <a:rPr lang="en-US" altLang="zh-CN" dirty="0"/>
              <a:t>······</a:t>
            </a:r>
            <a:r>
              <a:rPr lang="zh-CN" altLang="en-US" b="1" dirty="0"/>
              <a:t>士</a:t>
            </a:r>
            <a:r>
              <a:rPr lang="en-US" altLang="zh-CN" b="1" dirty="0"/>
              <a:t>14:19 </a:t>
            </a:r>
            <a:r>
              <a:rPr lang="en-US" altLang="zh-CN" dirty="0"/>
              <a:t>······</a:t>
            </a:r>
            <a:r>
              <a:rPr lang="zh-CN" altLang="en-US" dirty="0"/>
              <a:t>他就下到亚实基伦击杀了三十个人</a:t>
            </a:r>
            <a:r>
              <a:rPr lang="en-US" altLang="zh-CN" dirty="0"/>
              <a:t>······</a:t>
            </a:r>
            <a:r>
              <a:rPr lang="zh-CN" altLang="en-US" b="1" dirty="0"/>
              <a:t>士</a:t>
            </a:r>
            <a:r>
              <a:rPr lang="en-CA" altLang="zh-CN" b="1" dirty="0"/>
              <a:t>15:3</a:t>
            </a:r>
            <a:r>
              <a:rPr lang="en-US" altLang="zh-CN" dirty="0"/>
              <a:t>······</a:t>
            </a:r>
            <a:r>
              <a:rPr lang="zh-CN" altLang="en-US" dirty="0"/>
              <a:t>这回我加害于非利士人</a:t>
            </a:r>
            <a:r>
              <a:rPr lang="zh-CN" altLang="en-US" b="1" dirty="0">
                <a:highlight>
                  <a:srgbClr val="C0C0C0"/>
                </a:highlight>
              </a:rPr>
              <a:t>不算有罪</a:t>
            </a:r>
            <a:r>
              <a:rPr lang="en-US" altLang="zh-CN" dirty="0"/>
              <a:t>······</a:t>
            </a:r>
            <a:r>
              <a:rPr lang="en-US" altLang="zh-CN" b="1" dirty="0"/>
              <a:t>7</a:t>
            </a:r>
            <a:r>
              <a:rPr lang="en-US" altLang="zh-CN" dirty="0"/>
              <a:t>······</a:t>
            </a:r>
            <a:r>
              <a:rPr lang="zh-CN" altLang="en-US" dirty="0"/>
              <a:t>我必向你们</a:t>
            </a:r>
            <a:r>
              <a:rPr lang="zh-CN" altLang="en-US" b="1" dirty="0">
                <a:highlight>
                  <a:srgbClr val="C0C0C0"/>
                </a:highlight>
              </a:rPr>
              <a:t>报仇</a:t>
            </a:r>
            <a:r>
              <a:rPr lang="zh-CN" altLang="en-US" dirty="0"/>
              <a:t>才肯罢休。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677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106424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路</a:t>
            </a:r>
            <a:r>
              <a:rPr lang="en-CA" altLang="zh-CN" b="1" dirty="0"/>
              <a:t>9:51-56</a:t>
            </a:r>
          </a:p>
          <a:p>
            <a:r>
              <a:rPr lang="en-US" altLang="zh-CN" dirty="0"/>
              <a:t>51 </a:t>
            </a:r>
            <a:r>
              <a:rPr lang="zh-CN" altLang="en-US" dirty="0"/>
              <a:t>耶稣被接上升的日子将到，他就定意向耶路撒冷去，</a:t>
            </a:r>
            <a:r>
              <a:rPr lang="en-US" altLang="zh-CN" dirty="0"/>
              <a:t>52 </a:t>
            </a:r>
            <a:r>
              <a:rPr lang="zh-CN" altLang="en-US" dirty="0"/>
              <a:t>便打发使者在他前头走。他们到了撒玛利亚的一个村庄，要为他预备。</a:t>
            </a:r>
            <a:r>
              <a:rPr lang="en-US" altLang="zh-CN" dirty="0"/>
              <a:t>53 </a:t>
            </a:r>
            <a:r>
              <a:rPr lang="zh-CN" altLang="en-US" dirty="0"/>
              <a:t>那里的人不接待他，因他面向耶路撒冷去。</a:t>
            </a:r>
            <a:r>
              <a:rPr lang="en-US" altLang="zh-CN" dirty="0"/>
              <a:t>54 </a:t>
            </a:r>
            <a:r>
              <a:rPr lang="zh-CN" altLang="en-US" dirty="0"/>
              <a:t>他的门徒雅各、约翰看见了，就说：“主啊，你要我们吩咐火从天上降下来烧灭他们，像以利亚所作的吗？”</a:t>
            </a:r>
            <a:r>
              <a:rPr lang="en-US" altLang="zh-CN" dirty="0"/>
              <a:t>55 </a:t>
            </a:r>
            <a:r>
              <a:rPr lang="zh-CN" altLang="en-US" dirty="0"/>
              <a:t>耶稣转身责备两个门徒，说：“你们的心如何，你们并不知道。</a:t>
            </a:r>
            <a:r>
              <a:rPr lang="en-US" altLang="zh-CN" dirty="0"/>
              <a:t>56 </a:t>
            </a:r>
            <a:r>
              <a:rPr lang="zh-CN" altLang="en-US" b="1" dirty="0">
                <a:highlight>
                  <a:srgbClr val="C0C0C0"/>
                </a:highlight>
              </a:rPr>
              <a:t>人子来不是要灭人的性命，是要救人的性命</a:t>
            </a:r>
            <a:r>
              <a:rPr lang="zh-CN" altLang="en-US" dirty="0"/>
              <a:t>。”说着就往别的村庄去了。</a:t>
            </a:r>
            <a:endParaRPr lang="en-CA" altLang="zh-CN" dirty="0"/>
          </a:p>
          <a:p>
            <a:r>
              <a:rPr lang="zh-CN" altLang="en-US" b="1" dirty="0"/>
              <a:t>路</a:t>
            </a:r>
            <a:r>
              <a:rPr lang="en-CA" altLang="zh-CN" b="1" dirty="0"/>
              <a:t>21:</a:t>
            </a:r>
            <a:r>
              <a:rPr lang="en-US" altLang="zh-CN" b="1" dirty="0"/>
              <a:t>26 </a:t>
            </a:r>
            <a:r>
              <a:rPr lang="zh-CN" altLang="en-US" dirty="0"/>
              <a:t>天势都要震动，人想起那将要临到世界的事，就都</a:t>
            </a:r>
            <a:r>
              <a:rPr lang="zh-CN" altLang="en-US" b="1" dirty="0">
                <a:highlight>
                  <a:srgbClr val="C0C0C0"/>
                </a:highlight>
              </a:rPr>
              <a:t>吓得</a:t>
            </a:r>
            <a:r>
              <a:rPr lang="zh-CN" altLang="en-US" dirty="0"/>
              <a:t>魂不附体。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232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1064240" cy="4351338"/>
          </a:xfrm>
        </p:spPr>
        <p:txBody>
          <a:bodyPr/>
          <a:lstStyle/>
          <a:p>
            <a:r>
              <a:rPr lang="zh-CN" altLang="en-US" b="1" dirty="0"/>
              <a:t>参孙被绑（士</a:t>
            </a:r>
            <a:r>
              <a:rPr lang="en-CA" altLang="zh-CN" b="1" dirty="0"/>
              <a:t>15:9-13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9 </a:t>
            </a:r>
            <a:r>
              <a:rPr lang="zh-CN" altLang="en-US" b="1" dirty="0">
                <a:solidFill>
                  <a:srgbClr val="C00000"/>
                </a:solidFill>
              </a:rPr>
              <a:t>非利士人上去安营在犹大，布散在利希。</a:t>
            </a:r>
            <a:r>
              <a:rPr lang="en-US" altLang="zh-CN" b="1" dirty="0">
                <a:solidFill>
                  <a:srgbClr val="C00000"/>
                </a:solidFill>
              </a:rPr>
              <a:t>10 </a:t>
            </a:r>
            <a:r>
              <a:rPr lang="zh-CN" altLang="en-US" b="1" dirty="0">
                <a:solidFill>
                  <a:srgbClr val="C00000"/>
                </a:solidFill>
              </a:rPr>
              <a:t>犹大人说：“你们为何上来攻击我们呢？”他们说：“我们上来是要捆绑参孙，他向我们怎样行，我们也要向他怎样行。”</a:t>
            </a:r>
            <a:r>
              <a:rPr lang="en-US" altLang="zh-CN" b="1" dirty="0">
                <a:solidFill>
                  <a:srgbClr val="C00000"/>
                </a:solidFill>
              </a:rPr>
              <a:t>11 </a:t>
            </a:r>
            <a:r>
              <a:rPr lang="zh-CN" altLang="en-US" b="1" dirty="0">
                <a:solidFill>
                  <a:srgbClr val="C00000"/>
                </a:solidFill>
              </a:rPr>
              <a:t>于是有三千犹大人下到以坦磐的穴内，对参孙说：“非利士人辖制我们，你不知道吗？你向我们行的是什么事呢？”他回答说：“他们向我怎样行，我也要向他们怎样行。” </a:t>
            </a:r>
            <a:r>
              <a:rPr lang="en-US" altLang="zh-CN" b="1" dirty="0">
                <a:solidFill>
                  <a:srgbClr val="C00000"/>
                </a:solidFill>
              </a:rPr>
              <a:t>12 </a:t>
            </a:r>
            <a:r>
              <a:rPr lang="zh-CN" altLang="en-US" b="1" dirty="0">
                <a:solidFill>
                  <a:srgbClr val="C00000"/>
                </a:solidFill>
              </a:rPr>
              <a:t>犹大人对他说：“我们下来是要捆绑你，将你交在非利士人手中。”参孙说：“你们要向我起誓，应承你们自己不害死我。” </a:t>
            </a:r>
            <a:r>
              <a:rPr lang="en-US" altLang="zh-CN" b="1" dirty="0">
                <a:solidFill>
                  <a:srgbClr val="C00000"/>
                </a:solidFill>
              </a:rPr>
              <a:t>13 </a:t>
            </a:r>
            <a:r>
              <a:rPr lang="zh-CN" altLang="en-US" b="1" dirty="0">
                <a:solidFill>
                  <a:srgbClr val="C00000"/>
                </a:solidFill>
              </a:rPr>
              <a:t>他们说：“我们断不杀你，只要将你捆绑，交在非利士人手中。”于是用两条新绳捆绑参孙，将他从以坦磐带上去。</a:t>
            </a:r>
            <a:endParaRPr lang="en-CA" altLang="zh-CN" b="1" dirty="0">
              <a:solidFill>
                <a:srgbClr val="C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417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1064240" cy="4351338"/>
          </a:xfrm>
        </p:spPr>
        <p:txBody>
          <a:bodyPr/>
          <a:lstStyle/>
          <a:p>
            <a:r>
              <a:rPr lang="zh-CN" altLang="en-US" b="1" dirty="0"/>
              <a:t>士</a:t>
            </a:r>
            <a:r>
              <a:rPr lang="en-CA" altLang="zh-CN" b="1" dirty="0"/>
              <a:t>4:</a:t>
            </a:r>
            <a:r>
              <a:rPr lang="en-US" altLang="zh-CN" b="1" dirty="0"/>
              <a:t>3 </a:t>
            </a:r>
            <a:r>
              <a:rPr lang="zh-CN" altLang="en-US" dirty="0"/>
              <a:t>耶宾王有铁车九百辆。他大大</a:t>
            </a:r>
            <a:r>
              <a:rPr lang="zh-CN" altLang="en-US" b="1" dirty="0">
                <a:highlight>
                  <a:srgbClr val="C0C0C0"/>
                </a:highlight>
              </a:rPr>
              <a:t>欺压</a:t>
            </a:r>
            <a:r>
              <a:rPr lang="zh-CN" altLang="en-US" dirty="0"/>
              <a:t>以色列人二十年</a:t>
            </a:r>
            <a:r>
              <a:rPr lang="en-US" altLang="zh-CN" dirty="0"/>
              <a:t>······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6:</a:t>
            </a:r>
            <a:r>
              <a:rPr lang="en-US" altLang="zh-CN" b="1" dirty="0"/>
              <a:t>2 </a:t>
            </a:r>
            <a:r>
              <a:rPr lang="zh-CN" altLang="en-US" dirty="0"/>
              <a:t>米甸人</a:t>
            </a:r>
            <a:r>
              <a:rPr lang="zh-CN" altLang="en-US" b="1" dirty="0">
                <a:highlight>
                  <a:srgbClr val="C0C0C0"/>
                </a:highlight>
              </a:rPr>
              <a:t>压制</a:t>
            </a:r>
            <a:r>
              <a:rPr lang="zh-CN" altLang="en-US" dirty="0"/>
              <a:t>以色列人</a:t>
            </a:r>
            <a:r>
              <a:rPr lang="en-US" altLang="zh-CN" dirty="0"/>
              <a:t>······</a:t>
            </a:r>
          </a:p>
          <a:p>
            <a:r>
              <a:rPr lang="zh-CN" altLang="en-US" b="1" dirty="0"/>
              <a:t>士</a:t>
            </a:r>
            <a:r>
              <a:rPr lang="en-CA" altLang="zh-CN" b="1" dirty="0"/>
              <a:t>10:</a:t>
            </a:r>
            <a:r>
              <a:rPr lang="en-US" altLang="zh-CN" b="1" dirty="0"/>
              <a:t>8 </a:t>
            </a:r>
            <a:r>
              <a:rPr lang="zh-CN" altLang="en-US" dirty="0"/>
              <a:t>从那年起，他们</a:t>
            </a:r>
            <a:r>
              <a:rPr lang="zh-CN" altLang="en-US" b="1" dirty="0">
                <a:highlight>
                  <a:srgbClr val="C0C0C0"/>
                </a:highlight>
              </a:rPr>
              <a:t>扰害欺压</a:t>
            </a:r>
            <a:r>
              <a:rPr lang="zh-CN" altLang="en-US" dirty="0"/>
              <a:t>约旦河那边、住亚摩利人之基列地的以色列人，共有十八年。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15:</a:t>
            </a:r>
            <a:r>
              <a:rPr lang="en-US" altLang="zh-CN" b="1" dirty="0"/>
              <a:t>11 </a:t>
            </a:r>
            <a:r>
              <a:rPr lang="zh-CN" altLang="en-US" dirty="0"/>
              <a:t>于是有三千犹大人</a:t>
            </a:r>
            <a:r>
              <a:rPr lang="en-US" altLang="zh-CN" dirty="0"/>
              <a:t>······</a:t>
            </a:r>
            <a:r>
              <a:rPr lang="zh-CN" altLang="en-US" dirty="0"/>
              <a:t>对参孙说：非利士人</a:t>
            </a:r>
            <a:r>
              <a:rPr lang="zh-CN" altLang="en-US" b="1" dirty="0">
                <a:highlight>
                  <a:srgbClr val="C0C0C0"/>
                </a:highlight>
              </a:rPr>
              <a:t>辖制</a:t>
            </a:r>
            <a:r>
              <a:rPr lang="zh-CN" altLang="en-US" dirty="0"/>
              <a:t>我们</a:t>
            </a:r>
            <a:r>
              <a:rPr lang="en-US" altLang="zh-CN" dirty="0"/>
              <a:t>······</a:t>
            </a:r>
          </a:p>
          <a:p>
            <a:r>
              <a:rPr lang="zh-CN" altLang="en-US" b="1" dirty="0"/>
              <a:t>创</a:t>
            </a:r>
            <a:r>
              <a:rPr lang="en-CA" altLang="zh-CN" b="1" dirty="0"/>
              <a:t>49:9 </a:t>
            </a:r>
            <a:r>
              <a:rPr lang="zh-CN" altLang="en-US" b="1" dirty="0">
                <a:highlight>
                  <a:srgbClr val="C0C0C0"/>
                </a:highlight>
              </a:rPr>
              <a:t>犹大是个小狮子</a:t>
            </a:r>
            <a:r>
              <a:rPr lang="zh-CN" altLang="en-US" dirty="0"/>
              <a:t>，我儿啊，你抓了食便上去；你屈下身去，卧如公狮，蹲如母狮，谁敢惹你？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1:3</a:t>
            </a:r>
            <a:r>
              <a:rPr lang="zh-CN" altLang="en-US" b="1" dirty="0"/>
              <a:t> </a:t>
            </a:r>
            <a:r>
              <a:rPr lang="zh-CN" altLang="en-US" dirty="0"/>
              <a:t>犹大对他哥哥西缅说：“请你同我到拈阄所得之地去，</a:t>
            </a:r>
            <a:r>
              <a:rPr lang="zh-CN" altLang="en-US" b="1" dirty="0">
                <a:highlight>
                  <a:srgbClr val="C0C0C0"/>
                </a:highlight>
              </a:rPr>
              <a:t>好与迦南人争战</a:t>
            </a:r>
            <a:r>
              <a:rPr lang="zh-CN" altLang="en-US" dirty="0"/>
              <a:t>；以后我也同你到你拈阄所得之地去。”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94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EEADE-848C-258C-BA89-404CBEEA18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106424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参孙杀人成堆（士</a:t>
            </a:r>
            <a:r>
              <a:rPr lang="en-CA" altLang="zh-CN" b="1" dirty="0"/>
              <a:t>15:14-17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14 </a:t>
            </a:r>
            <a:r>
              <a:rPr lang="zh-CN" altLang="en-US" b="1" dirty="0">
                <a:solidFill>
                  <a:srgbClr val="C00000"/>
                </a:solidFill>
              </a:rPr>
              <a:t>参孙到了利希，非利士人都迎着喧嚷。耶和华的灵大大感动参孙，他臂上的绳就像火烧的麻一样，他的绑绳都从他手上脱落下来。</a:t>
            </a:r>
            <a:r>
              <a:rPr lang="en-US" altLang="zh-CN" b="1" dirty="0">
                <a:solidFill>
                  <a:srgbClr val="C00000"/>
                </a:solidFill>
              </a:rPr>
              <a:t>15 </a:t>
            </a:r>
            <a:r>
              <a:rPr lang="zh-CN" altLang="en-US" b="1" dirty="0">
                <a:solidFill>
                  <a:srgbClr val="C00000"/>
                </a:solidFill>
              </a:rPr>
              <a:t>他见一块未干的驴腮骨，就伸手拾起来，用以击杀一千人。</a:t>
            </a:r>
            <a:r>
              <a:rPr lang="en-US" altLang="zh-CN" b="1" dirty="0">
                <a:solidFill>
                  <a:srgbClr val="C00000"/>
                </a:solidFill>
              </a:rPr>
              <a:t>16 </a:t>
            </a:r>
            <a:r>
              <a:rPr lang="zh-CN" altLang="en-US" b="1" dirty="0">
                <a:solidFill>
                  <a:srgbClr val="C00000"/>
                </a:solidFill>
              </a:rPr>
              <a:t>参孙说：“我用驴腮骨杀人成堆，用驴腮骨杀了一千人。”</a:t>
            </a:r>
            <a:r>
              <a:rPr lang="en-US" altLang="zh-CN" b="1" dirty="0">
                <a:solidFill>
                  <a:srgbClr val="C00000"/>
                </a:solidFill>
              </a:rPr>
              <a:t>17 </a:t>
            </a:r>
            <a:r>
              <a:rPr lang="zh-CN" altLang="en-US" b="1" dirty="0">
                <a:solidFill>
                  <a:srgbClr val="C00000"/>
                </a:solidFill>
              </a:rPr>
              <a:t>说完这话，就把那腮骨从手里抛出去了。那地便叫拉末利希。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zh-CN" altLang="en-US" b="1" dirty="0"/>
              <a:t>士</a:t>
            </a:r>
            <a:r>
              <a:rPr lang="en-CA" altLang="zh-CN" b="1" dirty="0"/>
              <a:t>13:25</a:t>
            </a:r>
            <a:r>
              <a:rPr lang="en-US" altLang="zh-CN" dirty="0"/>
              <a:t>······</a:t>
            </a:r>
            <a:r>
              <a:rPr lang="zh-CN" altLang="en-US" b="1" dirty="0">
                <a:highlight>
                  <a:srgbClr val="C0C0C0"/>
                </a:highlight>
              </a:rPr>
              <a:t>耶和华的灵</a:t>
            </a:r>
            <a:r>
              <a:rPr lang="zh-CN" altLang="en-US" dirty="0"/>
              <a:t>才感动他</a:t>
            </a:r>
            <a:r>
              <a:rPr lang="en-US" altLang="zh-CN" dirty="0"/>
              <a:t>······</a:t>
            </a:r>
            <a:r>
              <a:rPr lang="zh-CN" altLang="en-US" b="1" dirty="0"/>
              <a:t>士</a:t>
            </a:r>
            <a:r>
              <a:rPr lang="en-CA" altLang="zh-CN" b="1" dirty="0"/>
              <a:t>14:6 </a:t>
            </a:r>
            <a:r>
              <a:rPr lang="zh-CN" altLang="en-US" b="1" dirty="0">
                <a:highlight>
                  <a:srgbClr val="C0C0C0"/>
                </a:highlight>
              </a:rPr>
              <a:t>耶和华的灵</a:t>
            </a:r>
            <a:r>
              <a:rPr lang="zh-CN" altLang="en-US" dirty="0"/>
              <a:t>大大感动参孙，他虽然手无器械，却将狮子撕裂</a:t>
            </a:r>
            <a:r>
              <a:rPr lang="en-US" altLang="zh-CN" dirty="0"/>
              <a:t>······</a:t>
            </a:r>
            <a:r>
              <a:rPr lang="en-US" altLang="zh-CN" b="1" dirty="0"/>
              <a:t>19 </a:t>
            </a:r>
            <a:r>
              <a:rPr lang="zh-CN" altLang="en-US" dirty="0"/>
              <a:t> </a:t>
            </a:r>
            <a:r>
              <a:rPr lang="zh-CN" altLang="en-US" b="1" dirty="0">
                <a:highlight>
                  <a:srgbClr val="C0C0C0"/>
                </a:highlight>
              </a:rPr>
              <a:t>耶和华的灵</a:t>
            </a:r>
            <a:r>
              <a:rPr lang="zh-CN" altLang="en-US" dirty="0"/>
              <a:t>大大感动参孙，他就下到亚实基伦击杀了三十个人</a:t>
            </a:r>
            <a:r>
              <a:rPr lang="en-US" altLang="zh-CN" dirty="0"/>
              <a:t>······</a:t>
            </a:r>
            <a:r>
              <a:rPr lang="zh-CN" altLang="en-US" b="1" dirty="0"/>
              <a:t>士</a:t>
            </a:r>
            <a:r>
              <a:rPr lang="en-CA" altLang="zh-CN" b="1" dirty="0"/>
              <a:t>15:14</a:t>
            </a:r>
            <a:r>
              <a:rPr lang="en-US" altLang="zh-CN" dirty="0"/>
              <a:t>······</a:t>
            </a:r>
            <a:r>
              <a:rPr lang="zh-CN" altLang="en-US" b="1" dirty="0">
                <a:highlight>
                  <a:srgbClr val="C0C0C0"/>
                </a:highlight>
              </a:rPr>
              <a:t>耶和华的灵</a:t>
            </a:r>
            <a:r>
              <a:rPr lang="zh-CN" altLang="en-US" dirty="0"/>
              <a:t>大大感动参孙</a:t>
            </a:r>
            <a:r>
              <a:rPr lang="en-US" altLang="zh-CN" dirty="0"/>
              <a:t>······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822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2430</Words>
  <Application>Microsoft Office PowerPoint</Application>
  <PresentationFormat>宽屏</PresentationFormat>
  <Paragraphs>50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KaiTi</vt:lpstr>
      <vt:lpstr>Arial</vt:lpstr>
      <vt:lpstr>Calibri</vt:lpstr>
      <vt:lpstr>Calibri Light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2024-02-22T12:17:01Z</dcterms:created>
  <dcterms:modified xsi:type="dcterms:W3CDTF">2024-02-27T18:40:58Z</dcterms:modified>
</cp:coreProperties>
</file>