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81" r:id="rId4"/>
    <p:sldId id="280" r:id="rId5"/>
    <p:sldId id="279" r:id="rId6"/>
    <p:sldId id="278" r:id="rId7"/>
    <p:sldId id="284" r:id="rId8"/>
    <p:sldId id="285" r:id="rId9"/>
    <p:sldId id="277" r:id="rId10"/>
    <p:sldId id="276" r:id="rId11"/>
    <p:sldId id="275" r:id="rId12"/>
    <p:sldId id="274" r:id="rId13"/>
    <p:sldId id="273" r:id="rId14"/>
    <p:sldId id="283" r:id="rId15"/>
    <p:sldId id="282" r:id="rId16"/>
    <p:sldId id="286" r:id="rId17"/>
    <p:sldId id="272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9C84B3-0A6D-4E7C-B4E6-72CBA5D6C0A4}" v="61" dt="2024-02-15T01:58:22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9E9C84B3-0A6D-4E7C-B4E6-72CBA5D6C0A4}"/>
    <pc:docChg chg="custSel addSld delSld modSld delMainMaster">
      <pc:chgData name="Jianping Guo" userId="214695277e21a7f1" providerId="LiveId" clId="{9E9C84B3-0A6D-4E7C-B4E6-72CBA5D6C0A4}" dt="2024-02-15T02:14:50.030" v="2165" actId="14100"/>
      <pc:docMkLst>
        <pc:docMk/>
      </pc:docMkLst>
      <pc:sldChg chg="del">
        <pc:chgData name="Jianping Guo" userId="214695277e21a7f1" providerId="LiveId" clId="{9E9C84B3-0A6D-4E7C-B4E6-72CBA5D6C0A4}" dt="2024-02-08T16:19:45.319" v="1" actId="2696"/>
        <pc:sldMkLst>
          <pc:docMk/>
          <pc:sldMk cId="181734736" sldId="256"/>
        </pc:sldMkLst>
      </pc:sldChg>
      <pc:sldChg chg="modSp add">
        <pc:chgData name="Jianping Guo" userId="214695277e21a7f1" providerId="LiveId" clId="{9E9C84B3-0A6D-4E7C-B4E6-72CBA5D6C0A4}" dt="2024-02-08T16:23:35.054" v="15" actId="20577"/>
        <pc:sldMkLst>
          <pc:docMk/>
          <pc:sldMk cId="1399777894" sldId="270"/>
        </pc:sldMkLst>
        <pc:graphicFrameChg chg="mod">
          <ac:chgData name="Jianping Guo" userId="214695277e21a7f1" providerId="LiveId" clId="{9E9C84B3-0A6D-4E7C-B4E6-72CBA5D6C0A4}" dt="2024-02-08T16:23:35.054" v="15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addSp delSp modSp new mod modClrScheme chgLayout">
        <pc:chgData name="Jianping Guo" userId="214695277e21a7f1" providerId="LiveId" clId="{9E9C84B3-0A6D-4E7C-B4E6-72CBA5D6C0A4}" dt="2024-02-08T16:41:01.633" v="120" actId="20577"/>
        <pc:sldMkLst>
          <pc:docMk/>
          <pc:sldMk cId="2624762696" sldId="271"/>
        </pc:sldMkLst>
        <pc:spChg chg="add del mod">
          <ac:chgData name="Jianping Guo" userId="214695277e21a7f1" providerId="LiveId" clId="{9E9C84B3-0A6D-4E7C-B4E6-72CBA5D6C0A4}" dt="2024-02-08T16:23:54.087" v="23" actId="700"/>
          <ac:spMkLst>
            <pc:docMk/>
            <pc:sldMk cId="2624762696" sldId="271"/>
            <ac:spMk id="2" creationId="{58585047-E22C-D513-A8B9-B53F1E90D6B4}"/>
          </ac:spMkLst>
        </pc:spChg>
        <pc:spChg chg="add mod ord">
          <ac:chgData name="Jianping Guo" userId="214695277e21a7f1" providerId="LiveId" clId="{9E9C84B3-0A6D-4E7C-B4E6-72CBA5D6C0A4}" dt="2024-02-08T16:41:01.633" v="120" actId="20577"/>
          <ac:spMkLst>
            <pc:docMk/>
            <pc:sldMk cId="2624762696" sldId="271"/>
            <ac:spMk id="3" creationId="{6E386138-815C-C7F4-6B05-18C27934421C}"/>
          </ac:spMkLst>
        </pc:spChg>
      </pc:sldChg>
      <pc:sldChg chg="modSp mod">
        <pc:chgData name="Jianping Guo" userId="214695277e21a7f1" providerId="LiveId" clId="{9E9C84B3-0A6D-4E7C-B4E6-72CBA5D6C0A4}" dt="2024-02-13T21:01:45.928" v="2102" actId="13926"/>
        <pc:sldMkLst>
          <pc:docMk/>
          <pc:sldMk cId="2992151024" sldId="272"/>
        </pc:sldMkLst>
        <pc:spChg chg="mod">
          <ac:chgData name="Jianping Guo" userId="214695277e21a7f1" providerId="LiveId" clId="{9E9C84B3-0A6D-4E7C-B4E6-72CBA5D6C0A4}" dt="2024-02-13T21:01:45.928" v="2102" actId="13926"/>
          <ac:spMkLst>
            <pc:docMk/>
            <pc:sldMk cId="2992151024" sldId="272"/>
            <ac:spMk id="3" creationId="{DEE4B2FF-B417-B2C8-7162-3B1E48794000}"/>
          </ac:spMkLst>
        </pc:spChg>
      </pc:sldChg>
      <pc:sldChg chg="modSp mod">
        <pc:chgData name="Jianping Guo" userId="214695277e21a7f1" providerId="LiveId" clId="{9E9C84B3-0A6D-4E7C-B4E6-72CBA5D6C0A4}" dt="2024-02-13T20:27:59.908" v="2033" actId="14100"/>
        <pc:sldMkLst>
          <pc:docMk/>
          <pc:sldMk cId="3515281682" sldId="273"/>
        </pc:sldMkLst>
        <pc:spChg chg="mod">
          <ac:chgData name="Jianping Guo" userId="214695277e21a7f1" providerId="LiveId" clId="{9E9C84B3-0A6D-4E7C-B4E6-72CBA5D6C0A4}" dt="2024-02-13T20:27:59.908" v="2033" actId="14100"/>
          <ac:spMkLst>
            <pc:docMk/>
            <pc:sldMk cId="3515281682" sldId="273"/>
            <ac:spMk id="3" creationId="{6422B87C-35A2-74D8-F8C5-CE28A6364A44}"/>
          </ac:spMkLst>
        </pc:spChg>
      </pc:sldChg>
      <pc:sldChg chg="modSp mod">
        <pc:chgData name="Jianping Guo" userId="214695277e21a7f1" providerId="LiveId" clId="{9E9C84B3-0A6D-4E7C-B4E6-72CBA5D6C0A4}" dt="2024-02-13T15:19:39.992" v="1648" actId="207"/>
        <pc:sldMkLst>
          <pc:docMk/>
          <pc:sldMk cId="3824446190" sldId="274"/>
        </pc:sldMkLst>
        <pc:spChg chg="mod">
          <ac:chgData name="Jianping Guo" userId="214695277e21a7f1" providerId="LiveId" clId="{9E9C84B3-0A6D-4E7C-B4E6-72CBA5D6C0A4}" dt="2024-02-13T15:19:39.992" v="1648" actId="207"/>
          <ac:spMkLst>
            <pc:docMk/>
            <pc:sldMk cId="3824446190" sldId="274"/>
            <ac:spMk id="3" creationId="{9ED164EE-4410-789D-3678-258FE52FD732}"/>
          </ac:spMkLst>
        </pc:spChg>
      </pc:sldChg>
      <pc:sldChg chg="modSp mod">
        <pc:chgData name="Jianping Guo" userId="214695277e21a7f1" providerId="LiveId" clId="{9E9C84B3-0A6D-4E7C-B4E6-72CBA5D6C0A4}" dt="2024-02-13T15:19:33.239" v="1647" actId="207"/>
        <pc:sldMkLst>
          <pc:docMk/>
          <pc:sldMk cId="1619315255" sldId="275"/>
        </pc:sldMkLst>
        <pc:spChg chg="mod">
          <ac:chgData name="Jianping Guo" userId="214695277e21a7f1" providerId="LiveId" clId="{9E9C84B3-0A6D-4E7C-B4E6-72CBA5D6C0A4}" dt="2024-02-13T15:19:33.239" v="1647" actId="207"/>
          <ac:spMkLst>
            <pc:docMk/>
            <pc:sldMk cId="1619315255" sldId="275"/>
            <ac:spMk id="3" creationId="{D9D656A7-4E4A-1661-1522-B112B074CCE7}"/>
          </ac:spMkLst>
        </pc:spChg>
      </pc:sldChg>
      <pc:sldChg chg="modSp mod modAnim">
        <pc:chgData name="Jianping Guo" userId="214695277e21a7f1" providerId="LiveId" clId="{9E9C84B3-0A6D-4E7C-B4E6-72CBA5D6C0A4}" dt="2024-02-15T01:58:22.957" v="2108" actId="113"/>
        <pc:sldMkLst>
          <pc:docMk/>
          <pc:sldMk cId="2521731778" sldId="276"/>
        </pc:sldMkLst>
        <pc:spChg chg="mod">
          <ac:chgData name="Jianping Guo" userId="214695277e21a7f1" providerId="LiveId" clId="{9E9C84B3-0A6D-4E7C-B4E6-72CBA5D6C0A4}" dt="2024-02-15T01:58:22.957" v="2108" actId="113"/>
          <ac:spMkLst>
            <pc:docMk/>
            <pc:sldMk cId="2521731778" sldId="276"/>
            <ac:spMk id="3" creationId="{0F28CAAF-302F-FCC9-7155-0CABBCF464B1}"/>
          </ac:spMkLst>
        </pc:spChg>
      </pc:sldChg>
      <pc:sldChg chg="modSp mod modAnim">
        <pc:chgData name="Jianping Guo" userId="214695277e21a7f1" providerId="LiveId" clId="{9E9C84B3-0A6D-4E7C-B4E6-72CBA5D6C0A4}" dt="2024-02-15T01:56:37.666" v="2104" actId="20577"/>
        <pc:sldMkLst>
          <pc:docMk/>
          <pc:sldMk cId="2584444751" sldId="277"/>
        </pc:sldMkLst>
        <pc:spChg chg="mod">
          <ac:chgData name="Jianping Guo" userId="214695277e21a7f1" providerId="LiveId" clId="{9E9C84B3-0A6D-4E7C-B4E6-72CBA5D6C0A4}" dt="2024-02-15T01:56:37.666" v="2104" actId="20577"/>
          <ac:spMkLst>
            <pc:docMk/>
            <pc:sldMk cId="2584444751" sldId="277"/>
            <ac:spMk id="3" creationId="{D6547DBA-64EB-C027-C786-3B37682C1923}"/>
          </ac:spMkLst>
        </pc:spChg>
      </pc:sldChg>
      <pc:sldChg chg="modSp mod modAnim">
        <pc:chgData name="Jianping Guo" userId="214695277e21a7f1" providerId="LiveId" clId="{9E9C84B3-0A6D-4E7C-B4E6-72CBA5D6C0A4}" dt="2024-02-13T20:12:37.533" v="1992"/>
        <pc:sldMkLst>
          <pc:docMk/>
          <pc:sldMk cId="2358737649" sldId="278"/>
        </pc:sldMkLst>
        <pc:spChg chg="mod">
          <ac:chgData name="Jianping Guo" userId="214695277e21a7f1" providerId="LiveId" clId="{9E9C84B3-0A6D-4E7C-B4E6-72CBA5D6C0A4}" dt="2024-02-13T14:39:41.199" v="1530" actId="21"/>
          <ac:spMkLst>
            <pc:docMk/>
            <pc:sldMk cId="2358737649" sldId="278"/>
            <ac:spMk id="3" creationId="{347100C9-7552-EE44-914C-F27E2A80F4A7}"/>
          </ac:spMkLst>
        </pc:spChg>
      </pc:sldChg>
      <pc:sldChg chg="modSp mod modAnim">
        <pc:chgData name="Jianping Guo" userId="214695277e21a7f1" providerId="LiveId" clId="{9E9C84B3-0A6D-4E7C-B4E6-72CBA5D6C0A4}" dt="2024-02-13T20:12:02.239" v="1991"/>
        <pc:sldMkLst>
          <pc:docMk/>
          <pc:sldMk cId="653470863" sldId="279"/>
        </pc:sldMkLst>
        <pc:spChg chg="mod">
          <ac:chgData name="Jianping Guo" userId="214695277e21a7f1" providerId="LiveId" clId="{9E9C84B3-0A6D-4E7C-B4E6-72CBA5D6C0A4}" dt="2024-02-13T14:24:32.657" v="1468" actId="113"/>
          <ac:spMkLst>
            <pc:docMk/>
            <pc:sldMk cId="653470863" sldId="279"/>
            <ac:spMk id="3" creationId="{72E753B7-B75D-34BC-1909-B3F10A3B5443}"/>
          </ac:spMkLst>
        </pc:spChg>
      </pc:sldChg>
      <pc:sldChg chg="modSp mod modAnim">
        <pc:chgData name="Jianping Guo" userId="214695277e21a7f1" providerId="LiveId" clId="{9E9C84B3-0A6D-4E7C-B4E6-72CBA5D6C0A4}" dt="2024-02-13T20:10:54.113" v="1990"/>
        <pc:sldMkLst>
          <pc:docMk/>
          <pc:sldMk cId="1581552208" sldId="280"/>
        </pc:sldMkLst>
        <pc:spChg chg="mod">
          <ac:chgData name="Jianping Guo" userId="214695277e21a7f1" providerId="LiveId" clId="{9E9C84B3-0A6D-4E7C-B4E6-72CBA5D6C0A4}" dt="2024-02-13T14:24:16.698" v="1465" actId="113"/>
          <ac:spMkLst>
            <pc:docMk/>
            <pc:sldMk cId="1581552208" sldId="280"/>
            <ac:spMk id="3" creationId="{45303029-0997-BB0B-81E2-E89D9D538D0A}"/>
          </ac:spMkLst>
        </pc:spChg>
      </pc:sldChg>
      <pc:sldChg chg="modSp mod modAnim">
        <pc:chgData name="Jianping Guo" userId="214695277e21a7f1" providerId="LiveId" clId="{9E9C84B3-0A6D-4E7C-B4E6-72CBA5D6C0A4}" dt="2024-02-13T20:08:21.746" v="1989"/>
        <pc:sldMkLst>
          <pc:docMk/>
          <pc:sldMk cId="1944700275" sldId="281"/>
        </pc:sldMkLst>
        <pc:spChg chg="mod">
          <ac:chgData name="Jianping Guo" userId="214695277e21a7f1" providerId="LiveId" clId="{9E9C84B3-0A6D-4E7C-B4E6-72CBA5D6C0A4}" dt="2024-02-13T14:23:47.396" v="1461" actId="113"/>
          <ac:spMkLst>
            <pc:docMk/>
            <pc:sldMk cId="1944700275" sldId="281"/>
            <ac:spMk id="3" creationId="{074DA75C-E04C-51D0-5925-F70F5FD0B2A6}"/>
          </ac:spMkLst>
        </pc:spChg>
      </pc:sldChg>
      <pc:sldChg chg="modSp mod">
        <pc:chgData name="Jianping Guo" userId="214695277e21a7f1" providerId="LiveId" clId="{9E9C84B3-0A6D-4E7C-B4E6-72CBA5D6C0A4}" dt="2024-02-13T19:10:32.534" v="1961" actId="20577"/>
        <pc:sldMkLst>
          <pc:docMk/>
          <pc:sldMk cId="392971497" sldId="282"/>
        </pc:sldMkLst>
        <pc:spChg chg="mod">
          <ac:chgData name="Jianping Guo" userId="214695277e21a7f1" providerId="LiveId" clId="{9E9C84B3-0A6D-4E7C-B4E6-72CBA5D6C0A4}" dt="2024-02-13T19:10:32.534" v="1961" actId="20577"/>
          <ac:spMkLst>
            <pc:docMk/>
            <pc:sldMk cId="392971497" sldId="282"/>
            <ac:spMk id="3" creationId="{E32BD946-237E-BACC-638C-DD1F2A47C592}"/>
          </ac:spMkLst>
        </pc:spChg>
      </pc:sldChg>
      <pc:sldChg chg="modSp mod modAnim">
        <pc:chgData name="Jianping Guo" userId="214695277e21a7f1" providerId="LiveId" clId="{9E9C84B3-0A6D-4E7C-B4E6-72CBA5D6C0A4}" dt="2024-02-13T20:30:24.638" v="2034"/>
        <pc:sldMkLst>
          <pc:docMk/>
          <pc:sldMk cId="2023034349" sldId="283"/>
        </pc:sldMkLst>
        <pc:spChg chg="mod">
          <ac:chgData name="Jianping Guo" userId="214695277e21a7f1" providerId="LiveId" clId="{9E9C84B3-0A6D-4E7C-B4E6-72CBA5D6C0A4}" dt="2024-02-13T17:33:03.402" v="1779" actId="13926"/>
          <ac:spMkLst>
            <pc:docMk/>
            <pc:sldMk cId="2023034349" sldId="283"/>
            <ac:spMk id="3" creationId="{A069F076-1405-25DF-7123-8C21B1DAED4C}"/>
          </ac:spMkLst>
        </pc:spChg>
      </pc:sldChg>
      <pc:sldChg chg="addSp delSp modSp new mod modClrScheme chgLayout">
        <pc:chgData name="Jianping Guo" userId="214695277e21a7f1" providerId="LiveId" clId="{9E9C84B3-0A6D-4E7C-B4E6-72CBA5D6C0A4}" dt="2024-02-15T02:14:50.030" v="2165" actId="14100"/>
        <pc:sldMkLst>
          <pc:docMk/>
          <pc:sldMk cId="219453012" sldId="284"/>
        </pc:sldMkLst>
        <pc:spChg chg="add del mod">
          <ac:chgData name="Jianping Guo" userId="214695277e21a7f1" providerId="LiveId" clId="{9E9C84B3-0A6D-4E7C-B4E6-72CBA5D6C0A4}" dt="2024-02-13T14:28:07.868" v="1474" actId="700"/>
          <ac:spMkLst>
            <pc:docMk/>
            <pc:sldMk cId="219453012" sldId="284"/>
            <ac:spMk id="2" creationId="{089529CF-AB6E-786C-311E-3CB7D9A6A7D1}"/>
          </ac:spMkLst>
        </pc:spChg>
        <pc:spChg chg="add mod ord">
          <ac:chgData name="Jianping Guo" userId="214695277e21a7f1" providerId="LiveId" clId="{9E9C84B3-0A6D-4E7C-B4E6-72CBA5D6C0A4}" dt="2024-02-15T02:14:50.030" v="2165" actId="14100"/>
          <ac:spMkLst>
            <pc:docMk/>
            <pc:sldMk cId="219453012" sldId="284"/>
            <ac:spMk id="3" creationId="{61ED54BB-5735-4B8E-7693-1994B5B66F05}"/>
          </ac:spMkLst>
        </pc:spChg>
      </pc:sldChg>
      <pc:sldChg chg="addSp delSp modSp new mod modClrScheme chgLayout">
        <pc:chgData name="Jianping Guo" userId="214695277e21a7f1" providerId="LiveId" clId="{9E9C84B3-0A6D-4E7C-B4E6-72CBA5D6C0A4}" dt="2024-02-13T14:56:20.716" v="1622" actId="13926"/>
        <pc:sldMkLst>
          <pc:docMk/>
          <pc:sldMk cId="3841423943" sldId="285"/>
        </pc:sldMkLst>
        <pc:spChg chg="add del mod">
          <ac:chgData name="Jianping Guo" userId="214695277e21a7f1" providerId="LiveId" clId="{9E9C84B3-0A6D-4E7C-B4E6-72CBA5D6C0A4}" dt="2024-02-13T14:52:48.491" v="1584" actId="700"/>
          <ac:spMkLst>
            <pc:docMk/>
            <pc:sldMk cId="3841423943" sldId="285"/>
            <ac:spMk id="2" creationId="{C219D97B-70F3-FD01-038D-5594A109F80E}"/>
          </ac:spMkLst>
        </pc:spChg>
        <pc:spChg chg="add mod ord">
          <ac:chgData name="Jianping Guo" userId="214695277e21a7f1" providerId="LiveId" clId="{9E9C84B3-0A6D-4E7C-B4E6-72CBA5D6C0A4}" dt="2024-02-13T14:56:20.716" v="1622" actId="13926"/>
          <ac:spMkLst>
            <pc:docMk/>
            <pc:sldMk cId="3841423943" sldId="285"/>
            <ac:spMk id="3" creationId="{B8E5BC09-DB11-9A1C-00DC-1629C6ACF325}"/>
          </ac:spMkLst>
        </pc:spChg>
      </pc:sldChg>
      <pc:sldChg chg="addSp delSp modSp new mod modClrScheme chgLayout">
        <pc:chgData name="Jianping Guo" userId="214695277e21a7f1" providerId="LiveId" clId="{9E9C84B3-0A6D-4E7C-B4E6-72CBA5D6C0A4}" dt="2024-02-13T20:37:18.948" v="2046" actId="20577"/>
        <pc:sldMkLst>
          <pc:docMk/>
          <pc:sldMk cId="2912556334" sldId="286"/>
        </pc:sldMkLst>
        <pc:spChg chg="add del mod">
          <ac:chgData name="Jianping Guo" userId="214695277e21a7f1" providerId="LiveId" clId="{9E9C84B3-0A6D-4E7C-B4E6-72CBA5D6C0A4}" dt="2024-02-13T19:06:34.428" v="1906" actId="700"/>
          <ac:spMkLst>
            <pc:docMk/>
            <pc:sldMk cId="2912556334" sldId="286"/>
            <ac:spMk id="2" creationId="{42028F2C-0D09-C9B7-DF0F-2E5908F835D6}"/>
          </ac:spMkLst>
        </pc:spChg>
        <pc:spChg chg="add mod ord">
          <ac:chgData name="Jianping Guo" userId="214695277e21a7f1" providerId="LiveId" clId="{9E9C84B3-0A6D-4E7C-B4E6-72CBA5D6C0A4}" dt="2024-02-13T20:37:18.948" v="2046" actId="20577"/>
          <ac:spMkLst>
            <pc:docMk/>
            <pc:sldMk cId="2912556334" sldId="286"/>
            <ac:spMk id="3" creationId="{CAFF92F2-137B-F88A-24F2-235EB0C1A32E}"/>
          </ac:spMkLst>
        </pc:spChg>
      </pc:sldChg>
      <pc:sldChg chg="addSp delSp modSp new mod modClrScheme chgLayout">
        <pc:chgData name="Jianping Guo" userId="214695277e21a7f1" providerId="LiveId" clId="{9E9C84B3-0A6D-4E7C-B4E6-72CBA5D6C0A4}" dt="2024-02-15T02:13:06.848" v="2162" actId="113"/>
        <pc:sldMkLst>
          <pc:docMk/>
          <pc:sldMk cId="1807627217" sldId="287"/>
        </pc:sldMkLst>
        <pc:spChg chg="add del mod">
          <ac:chgData name="Jianping Guo" userId="214695277e21a7f1" providerId="LiveId" clId="{9E9C84B3-0A6D-4E7C-B4E6-72CBA5D6C0A4}" dt="2024-02-15T02:11:20.276" v="2127" actId="700"/>
          <ac:spMkLst>
            <pc:docMk/>
            <pc:sldMk cId="1807627217" sldId="287"/>
            <ac:spMk id="2" creationId="{20B235D2-7783-F1EA-0AFE-709983365373}"/>
          </ac:spMkLst>
        </pc:spChg>
        <pc:spChg chg="add mod ord">
          <ac:chgData name="Jianping Guo" userId="214695277e21a7f1" providerId="LiveId" clId="{9E9C84B3-0A6D-4E7C-B4E6-72CBA5D6C0A4}" dt="2024-02-15T02:13:06.848" v="2162" actId="113"/>
          <ac:spMkLst>
            <pc:docMk/>
            <pc:sldMk cId="1807627217" sldId="287"/>
            <ac:spMk id="3" creationId="{15AFD428-AB77-71E8-2E5C-EAB3091A61F2}"/>
          </ac:spMkLst>
        </pc:spChg>
      </pc:sldChg>
      <pc:sldMasterChg chg="del delSldLayout">
        <pc:chgData name="Jianping Guo" userId="214695277e21a7f1" providerId="LiveId" clId="{9E9C84B3-0A6D-4E7C-B4E6-72CBA5D6C0A4}" dt="2024-02-08T16:19:45.319" v="1" actId="2696"/>
        <pc:sldMasterMkLst>
          <pc:docMk/>
          <pc:sldMasterMk cId="2059572712" sldId="2147483648"/>
        </pc:sldMasterMkLst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137040987" sldId="2147483649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770839239" sldId="2147483650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4169689811" sldId="2147483651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1392959961" sldId="2147483652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2255888562" sldId="2147483653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163695535" sldId="2147483654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1934270522" sldId="2147483655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2640585384" sldId="2147483656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1573658583" sldId="2147483657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157111796" sldId="2147483658"/>
          </pc:sldLayoutMkLst>
        </pc:sldLayoutChg>
        <pc:sldLayoutChg chg="del">
          <pc:chgData name="Jianping Guo" userId="214695277e21a7f1" providerId="LiveId" clId="{9E9C84B3-0A6D-4E7C-B4E6-72CBA5D6C0A4}" dt="2024-02-08T16:19:45.319" v="1" actId="2696"/>
          <pc:sldLayoutMkLst>
            <pc:docMk/>
            <pc:sldMasterMk cId="2059572712" sldId="2147483648"/>
            <pc:sldLayoutMk cId="2656423306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 custT="1"/>
      <dgm:spPr/>
      <dgm:t>
        <a:bodyPr/>
        <a:lstStyle/>
        <a:p>
          <a:r>
            <a:rPr lang="zh-CN" altLang="en-US" sz="6000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参孙的任性</a:t>
          </a:r>
          <a:endParaRPr lang="en-CA" altLang="zh-CN" sz="6000" b="1" i="0" baseline="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 custT="1"/>
      <dgm:spPr/>
      <dgm:t>
        <a:bodyPr/>
        <a:lstStyle/>
        <a:p>
          <a:r>
            <a:rPr lang="zh-CN" alt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14:</a:t>
          </a:r>
          <a:r>
            <a:rPr lang="en-US" sz="3600" b="1" i="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1-20</a:t>
          </a:r>
          <a:endParaRPr 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278225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0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参孙的任性</a:t>
          </a:r>
          <a:endParaRPr lang="en-CA" altLang="zh-CN" sz="6000" b="1" i="0" kern="1200" baseline="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352474"/>
        <a:ext cx="6191341" cy="1372502"/>
      </dsp:txXfrm>
    </dsp:sp>
    <dsp:sp modelId="{C581AB6D-95B4-4A3A-B78E-606A55CA6945}">
      <dsp:nvSpPr>
        <dsp:cNvPr id="0" name=""/>
        <dsp:cNvSpPr/>
      </dsp:nvSpPr>
      <dsp:spPr>
        <a:xfrm>
          <a:off x="0" y="1964038"/>
          <a:ext cx="6339839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士师记</a:t>
          </a:r>
          <a:r>
            <a:rPr lang="en-CA" altLang="zh-CN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14:</a:t>
          </a:r>
          <a:r>
            <a:rPr lang="en-US" sz="3600" b="1" i="0" kern="1200" baseline="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1-20</a:t>
          </a:r>
          <a:endParaRPr 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249" y="2038287"/>
        <a:ext cx="6191341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3589B-42D5-00DF-9927-CF1DBCF06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21C207-8993-91F1-761D-AB5DC40B2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383C0F-D0A7-8DAB-8CA0-CF6183F4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F2E985-E4F2-CDF3-6765-7009F3C0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F106BB-F250-D487-8D06-3055C192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58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E064AC-BD64-D039-9E27-C2074E3F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60462F-0818-8CC0-B626-52DB4C2D6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227AE6-AE54-9168-415B-787873BF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44E14-53F0-3B60-D940-F2C947B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83159-CC92-DA42-CE52-A9C4AB0D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68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FF02A1-37A3-E8E6-AB0C-EECE3B563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E29527-0CDA-FE20-6332-9ABE02D74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4D7CD-186E-66C7-F6FD-923E7E4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22465A-5632-18D6-47C0-AB5B108E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EBA853-C47B-ADE1-2C89-88B79063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918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80280-522A-8C0E-2C87-1B5800B1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0B52A1-366D-B8A8-46EC-A2610321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469E7-D9DF-2621-C422-5971C317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2A4EC5-2172-B8EC-F427-005E541D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97A761-FD55-8498-023C-3D55EA99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52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4D8F9-1445-7823-75FB-91E06851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03AFDA-F14E-E8D8-C38E-AF78C065B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DF3B1-15D2-C2A8-39B6-CD446294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F8AD81-DC1F-2C20-67A3-E3560659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C95CF8-613E-4F52-1240-D52507CE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36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19237-9F31-FCAB-1A9E-DDED9474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B14D3B-859B-85EC-E3D6-5D2FBD9B9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CBE555-6150-EEF2-B4EC-6F071179B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894E0-DF7A-9D4D-0903-414386F5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668D28-B451-CCB5-7209-9EEB1A69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D3EA43-CF3B-A177-2326-B5D70A3D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43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D33C6-0457-A55E-4C95-C25E716C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D3E9F6-B5FE-A21D-CD58-6562CCD77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46D626-96CC-9D27-C19A-58EC6FDA4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80522C-D5B2-0400-1768-8E47F632C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DC1C36-7EEF-93B3-2E83-35D354EEF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FD2FCE4-D49F-CB03-A2AC-BD33F1A0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DC5C0E3-FBB6-8C1C-FA5E-461860CE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AB55EA8-FE11-1D66-3DE3-86EE3D4B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48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2B502E-8DFC-40D2-319D-555DEE542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3B98F7-400D-6212-4E36-AC9EDB5B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AE562A-65A7-7371-CCB5-101EEFE1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4CAD10-0F63-6C2B-7FCF-E2516137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41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701E195-C6BE-EC2A-6AD7-9A2F575E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10C213-09A2-F27D-52B3-EA9A72BB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DB29B7-B0B4-8FAD-7985-D2336F6E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66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E1269C-2029-EE94-7578-36F35195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D3171-83EE-2DBB-AEBA-A287F8981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E28FDE-094C-7863-7DC3-A8CCBB52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A4CAB6-3BAE-EFB9-9E71-28E850ED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CAC349-623C-C48E-8161-02FFF096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74DA85-D406-4DCE-5C57-991619F0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1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01931C-58A4-810F-9A71-658F977D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F41D65-BE76-6CA9-5C8C-DFBB19653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B302BE-0311-A0D0-96CC-0A12F2A8E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BC6451-4030-C8D7-E33A-DB54E47C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05D6C-E5C7-D01C-8D0D-4E9F0907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570BD0-50FF-DA66-F889-3BBA8B36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96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9F5360D-513B-FF60-06A9-E20A8D9A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CDEC08-4850-EF73-E0F3-6F575597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8C34F3-F201-461C-3D49-0753A150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F420-EF7B-4674-A741-A63E35AE4ECB}" type="datetimeFigureOut">
              <a:rPr lang="en-CA" smtClean="0"/>
              <a:t>2024-02-14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EAF98-8918-CDF4-FB1F-089D18EFD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DFDF33-8659-1357-BAB7-187DC73CC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E665-EB15-4141-AADD-DB47C37747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077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6515199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90403-D296-0E38-CFF6-1E32BD26F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28CAAF-302F-FCC9-7155-0CABBCF464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4"/>
            <a:ext cx="10932160" cy="4504055"/>
          </a:xfrm>
        </p:spPr>
        <p:txBody>
          <a:bodyPr/>
          <a:lstStyle/>
          <a:p>
            <a:r>
              <a:rPr lang="zh-CN" altLang="en-US" b="1" dirty="0"/>
              <a:t>设摆筵宴（士</a:t>
            </a:r>
            <a:r>
              <a:rPr lang="en-CA" altLang="zh-CN" b="1" dirty="0"/>
              <a:t>14:10-11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10 </a:t>
            </a:r>
            <a:r>
              <a:rPr lang="zh-CN" altLang="en-US" b="1" dirty="0">
                <a:solidFill>
                  <a:srgbClr val="C00000"/>
                </a:solidFill>
              </a:rPr>
              <a:t>他父亲下去见女子。参孙在那里设摆筵宴，因为向来少年人都有这个规矩。</a:t>
            </a:r>
            <a:r>
              <a:rPr lang="en-US" altLang="zh-CN" b="1" dirty="0">
                <a:solidFill>
                  <a:srgbClr val="C00000"/>
                </a:solidFill>
              </a:rPr>
              <a:t>11 </a:t>
            </a:r>
            <a:r>
              <a:rPr lang="zh-CN" altLang="en-US" b="1" dirty="0">
                <a:solidFill>
                  <a:srgbClr val="C00000"/>
                </a:solidFill>
              </a:rPr>
              <a:t>众人看见参孙，就请了三十个人陪伴他。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民</a:t>
            </a:r>
            <a:r>
              <a:rPr lang="en-CA" altLang="zh-CN" b="1" dirty="0"/>
              <a:t>6:3 </a:t>
            </a:r>
            <a:r>
              <a:rPr lang="zh-CN" altLang="en-US" dirty="0"/>
              <a:t>他就要远离清酒、浓酒，也不可喝什么清酒、浓酒作的醋，不可喝什么葡萄汁，也不可吃鲜葡萄和干葡萄。</a:t>
            </a:r>
            <a:r>
              <a:rPr lang="en-US" altLang="zh-CN" b="1" dirty="0"/>
              <a:t>4</a:t>
            </a:r>
            <a:r>
              <a:rPr lang="en-US" altLang="zh-CN" dirty="0"/>
              <a:t> </a:t>
            </a:r>
            <a:r>
              <a:rPr lang="zh-CN" altLang="en-US" dirty="0"/>
              <a:t>在一切离俗的日子，凡葡萄树上结的，自核至皮所作的物，都不可吃。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9:1 </a:t>
            </a:r>
            <a:r>
              <a:rPr lang="zh-CN" altLang="en-US" dirty="0"/>
              <a:t>耶路巴力的儿子亚比米勒，到了示剑见他的众母舅，对他们和他外祖全家的人说：</a:t>
            </a:r>
            <a:r>
              <a:rPr lang="en-US" altLang="zh-CN" b="1" dirty="0"/>
              <a:t>2 </a:t>
            </a:r>
            <a:r>
              <a:rPr lang="zh-CN" altLang="en-US" dirty="0"/>
              <a:t>“请你们问示剑的众人说，是耶路巴力的众子七十人都管理你们好呢？还是一人管理你们好呢？你们又要记念我是你们的骨肉。”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17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4C6D6-C7B0-9AFE-785A-2CCFD8AB9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D656A7-4E4A-1661-1522-B112B074CC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4"/>
            <a:ext cx="10932160" cy="4463415"/>
          </a:xfrm>
        </p:spPr>
        <p:txBody>
          <a:bodyPr>
            <a:normAutofit/>
          </a:bodyPr>
          <a:lstStyle/>
          <a:p>
            <a:r>
              <a:rPr lang="zh-CN" altLang="en-US" b="1" dirty="0"/>
              <a:t>参孙出谜语（士</a:t>
            </a:r>
            <a:r>
              <a:rPr lang="en-CA" altLang="zh-CN" b="1" dirty="0"/>
              <a:t>14:12-18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12 </a:t>
            </a:r>
            <a:r>
              <a:rPr lang="zh-CN" altLang="en-US" b="1" dirty="0">
                <a:solidFill>
                  <a:srgbClr val="C00000"/>
                </a:solidFill>
              </a:rPr>
              <a:t>参孙对他们说：“我给你们出一个谜语，你们在七日筵宴之内，若能猜出意思告诉我，我就给你们三十件里衣，三十套衣裳；</a:t>
            </a:r>
            <a:r>
              <a:rPr lang="en-US" altLang="zh-CN" b="1" dirty="0">
                <a:solidFill>
                  <a:srgbClr val="C00000"/>
                </a:solidFill>
              </a:rPr>
              <a:t>13 </a:t>
            </a:r>
            <a:r>
              <a:rPr lang="zh-CN" altLang="en-US" b="1" dirty="0">
                <a:solidFill>
                  <a:srgbClr val="C00000"/>
                </a:solidFill>
              </a:rPr>
              <a:t>你们若不能猜出意思告诉我，你们就给我三十件里衣，三十套衣裳。”他们说：“请将谜语说给我们听。” </a:t>
            </a:r>
            <a:r>
              <a:rPr lang="en-US" altLang="zh-CN" b="1" dirty="0">
                <a:solidFill>
                  <a:srgbClr val="C00000"/>
                </a:solidFill>
              </a:rPr>
              <a:t>14 </a:t>
            </a:r>
            <a:r>
              <a:rPr lang="zh-CN" altLang="en-US" b="1" dirty="0">
                <a:solidFill>
                  <a:srgbClr val="C00000"/>
                </a:solidFill>
              </a:rPr>
              <a:t>参孙对他们说：“吃的从吃者出来，甜的从强者出来。”他们三日不能猜出谜语的意思。</a:t>
            </a:r>
            <a:r>
              <a:rPr lang="en-US" altLang="zh-CN" b="1" dirty="0">
                <a:solidFill>
                  <a:srgbClr val="C00000"/>
                </a:solidFill>
              </a:rPr>
              <a:t>15 </a:t>
            </a:r>
            <a:r>
              <a:rPr lang="zh-CN" altLang="en-US" b="1" dirty="0">
                <a:solidFill>
                  <a:srgbClr val="C00000"/>
                </a:solidFill>
              </a:rPr>
              <a:t>到第七天，他们对参孙的妻说：“你诓哄你丈夫，探出谜语的意思告诉我们，免得我们用火烧你和你父家。你们请了我们来，是要夺我们所有的吗？”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1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94105-06F4-0A57-073F-B0DF46B467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D164EE-4410-789D-3678-258FE52FD7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42320" cy="4351338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16 </a:t>
            </a:r>
            <a:r>
              <a:rPr lang="zh-CN" altLang="en-US" b="1" dirty="0">
                <a:solidFill>
                  <a:srgbClr val="C00000"/>
                </a:solidFill>
              </a:rPr>
              <a:t>参孙的妻在丈夫面前啼哭说：“你是恨我，不是爱我，你给我本国的人出谜语，却没有将意思告诉我。”参孙回答说：“连我父母我都没有告诉，岂可告诉你呢？” </a:t>
            </a:r>
            <a:r>
              <a:rPr lang="en-US" altLang="zh-CN" b="1" dirty="0">
                <a:solidFill>
                  <a:srgbClr val="C00000"/>
                </a:solidFill>
              </a:rPr>
              <a:t>17 </a:t>
            </a:r>
            <a:r>
              <a:rPr lang="zh-CN" altLang="en-US" b="1" dirty="0">
                <a:solidFill>
                  <a:srgbClr val="C00000"/>
                </a:solidFill>
              </a:rPr>
              <a:t>七日筵宴之内，她在丈夫面前啼哭，到第七天逼着他，他才将谜语的意思告诉他妻，他妻就告诉本国的人。</a:t>
            </a:r>
            <a:r>
              <a:rPr lang="en-US" altLang="zh-CN" b="1" dirty="0">
                <a:solidFill>
                  <a:srgbClr val="C00000"/>
                </a:solidFill>
              </a:rPr>
              <a:t>18 </a:t>
            </a:r>
            <a:r>
              <a:rPr lang="zh-CN" altLang="en-US" b="1" dirty="0">
                <a:solidFill>
                  <a:srgbClr val="C00000"/>
                </a:solidFill>
              </a:rPr>
              <a:t>到第七天，日头未落以前，那城里的人对参孙说：“有什么比蜜还甜呢？有什么比狮子还强呢？”参孙对他们说：“你们若非用我的母牛犊耕地，就猜不出我谜语的意思来。”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altLang="zh-CN" b="1" dirty="0">
              <a:solidFill>
                <a:srgbClr val="C00000"/>
              </a:solidFill>
            </a:endParaRPr>
          </a:p>
          <a:p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4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958FFB-96CC-429C-DFE3-562CD5366A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22B87C-35A2-74D8-F8C5-CE28A6364A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4"/>
            <a:ext cx="10932160" cy="4575175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可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12: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30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你要尽心、尽性、尽意、尽力，爱主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你的神。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创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24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因此，人要离开父母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与妻子连合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，二人成为一体。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士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14: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16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参孙的妻在丈夫面前啼哭说：“你是恨我，不是爱我，你给我本国的人出谜语，却没有将意思告诉我。”参孙回答说：“连我父母我都没有告诉，岂可告诉你呢？” </a:t>
            </a:r>
            <a:endParaRPr lang="en-CA" altLang="zh-CN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林后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6:14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你们和不信的原不相配，不要同负一轭。义和不义有什么相交呢？光明和黑暗有什么相通呢？</a:t>
            </a:r>
            <a:endParaRPr lang="en-US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林后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6: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17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又说：“你们务要从他们中间出来，与他们分别，不要沾不洁净的物，我就收纳你们。”</a:t>
            </a:r>
            <a:endParaRPr lang="en-CA" altLang="zh-CN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15281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CB607-C730-BEF9-5265-4D053F604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69F076-1405-25DF-7123-8C21B1DAED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32160" cy="4351338"/>
          </a:xfrm>
        </p:spPr>
        <p:txBody>
          <a:bodyPr/>
          <a:lstStyle/>
          <a:p>
            <a:r>
              <a:rPr lang="zh-CN" altLang="en-US" b="1" dirty="0"/>
              <a:t>履行承诺击杀仇敌（士</a:t>
            </a:r>
            <a:r>
              <a:rPr lang="en-CA" altLang="zh-CN" b="1" dirty="0"/>
              <a:t>14:19-20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19 </a:t>
            </a:r>
            <a:r>
              <a:rPr lang="zh-CN" altLang="en-US" b="1" dirty="0">
                <a:solidFill>
                  <a:srgbClr val="C00000"/>
                </a:solidFill>
              </a:rPr>
              <a:t>耶和华的灵大大感动参孙，他就下到亚实基伦，击杀了三十个人，夺了他们的衣裳，将衣裳给了猜出谜语的人。参孙发怒，就上父家去了。</a:t>
            </a:r>
            <a:r>
              <a:rPr lang="en-US" altLang="zh-CN" b="1" dirty="0">
                <a:solidFill>
                  <a:srgbClr val="C00000"/>
                </a:solidFill>
              </a:rPr>
              <a:t>20 </a:t>
            </a:r>
            <a:r>
              <a:rPr lang="zh-CN" altLang="en-US" b="1" dirty="0">
                <a:solidFill>
                  <a:srgbClr val="C00000"/>
                </a:solidFill>
              </a:rPr>
              <a:t>参孙的妻便归了参孙的陪伴，就是作过他朋友的。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士</a:t>
            </a:r>
            <a:r>
              <a:rPr lang="en-CA" altLang="zh-CN" b="1" dirty="0"/>
              <a:t>14:4</a:t>
            </a:r>
            <a:r>
              <a:rPr lang="zh-CN" altLang="en-US" b="1" dirty="0"/>
              <a:t>  </a:t>
            </a:r>
            <a:r>
              <a:rPr lang="zh-CN" altLang="en-US" dirty="0"/>
              <a:t>他的父母却不知道</a:t>
            </a:r>
            <a:r>
              <a:rPr lang="zh-CN" altLang="en-US" dirty="0">
                <a:highlight>
                  <a:srgbClr val="FFFF00"/>
                </a:highlight>
              </a:rPr>
              <a:t>这事是出于耶和华</a:t>
            </a:r>
            <a:r>
              <a:rPr lang="zh-CN" altLang="en-US" dirty="0"/>
              <a:t>，因为他找机会攻击非利士人。那时非利士人辖制以色列人。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13:</a:t>
            </a:r>
            <a:r>
              <a:rPr lang="en-US" altLang="zh-CN" b="1" dirty="0"/>
              <a:t>5 </a:t>
            </a:r>
            <a:r>
              <a:rPr lang="zh-CN" altLang="en-US" dirty="0"/>
              <a:t>你必怀孕生一个儿子，不可用剃头刀剃他的头，因为这孩子一出胎就归　神作拿细耳人。</a:t>
            </a:r>
            <a:r>
              <a:rPr lang="zh-CN" altLang="en-US" dirty="0">
                <a:highlight>
                  <a:srgbClr val="FFFF00"/>
                </a:highlight>
              </a:rPr>
              <a:t>他必起首拯救以色列人脱离非利士人的手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303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3E47BB-DAF1-07FD-20AD-F6B765FE8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2BD946-237E-BACC-638C-DD1F2A47C5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3216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出</a:t>
            </a:r>
            <a:r>
              <a:rPr lang="en-CA" altLang="zh-CN" b="1" dirty="0"/>
              <a:t>10:</a:t>
            </a:r>
            <a:r>
              <a:rPr lang="en-US" altLang="zh-CN" b="1" dirty="0"/>
              <a:t>22 </a:t>
            </a:r>
            <a:r>
              <a:rPr lang="zh-CN" altLang="en-US" dirty="0"/>
              <a:t>摩西向天伸杖，埃及遍地就乌黑了三天。</a:t>
            </a:r>
            <a:r>
              <a:rPr lang="en-US" altLang="zh-CN" b="1" dirty="0"/>
              <a:t>23 </a:t>
            </a:r>
            <a:r>
              <a:rPr lang="zh-CN" altLang="en-US" dirty="0"/>
              <a:t>三天之久，人不能相见，谁也不敢起来离开本处；</a:t>
            </a:r>
            <a:r>
              <a:rPr lang="zh-CN" altLang="en-US" dirty="0">
                <a:highlight>
                  <a:srgbClr val="FFFF00"/>
                </a:highlight>
              </a:rPr>
              <a:t>惟有以色列人家中都有亮光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代下</a:t>
            </a:r>
            <a:r>
              <a:rPr lang="en-CA" altLang="zh-CN" b="1" dirty="0"/>
              <a:t>21:</a:t>
            </a:r>
            <a:r>
              <a:rPr lang="en-US" altLang="zh-CN" b="1" dirty="0"/>
              <a:t>5 </a:t>
            </a:r>
            <a:r>
              <a:rPr lang="zh-CN" altLang="en-US" dirty="0"/>
              <a:t>约兰登基的时候年三十二岁，在耶路撒冷作王八年。</a:t>
            </a:r>
            <a:r>
              <a:rPr lang="en-US" altLang="zh-CN" b="1" dirty="0"/>
              <a:t>6 </a:t>
            </a:r>
            <a:r>
              <a:rPr lang="zh-CN" altLang="en-US" dirty="0"/>
              <a:t>他行以色列诸王的道，与亚哈家一样，因他娶了亚哈的女儿为妻，行耶和华眼中看为恶的事。</a:t>
            </a:r>
            <a:r>
              <a:rPr lang="en-US" altLang="zh-CN" b="1" dirty="0"/>
              <a:t>7 </a:t>
            </a:r>
            <a:r>
              <a:rPr lang="zh-CN" altLang="en-US" dirty="0"/>
              <a:t>耶和华却因自己与大卫所立的约，不肯灭大卫的家，照他所应许的，</a:t>
            </a:r>
            <a:r>
              <a:rPr lang="zh-CN" altLang="en-US" dirty="0">
                <a:highlight>
                  <a:srgbClr val="FFFF00"/>
                </a:highlight>
              </a:rPr>
              <a:t>永远赐灯光与大卫和他的子孙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13: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你必怀孕生一个儿子，不可用剃头刀剃他的头，因为这孩子一出胎就归神作拿细耳人。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他必起首拯救以色列人脱离非利士人的手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lang="en-CA" altLang="zh-CN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/>
              <a:t>罗</a:t>
            </a:r>
            <a:r>
              <a:rPr lang="en-CA" altLang="zh-CN" b="1" dirty="0"/>
              <a:t>11:</a:t>
            </a:r>
            <a:r>
              <a:rPr lang="en-US" altLang="zh-CN" b="1" dirty="0"/>
              <a:t>29 </a:t>
            </a:r>
            <a:r>
              <a:rPr lang="zh-CN" altLang="en-US" dirty="0"/>
              <a:t>因为</a:t>
            </a:r>
            <a:r>
              <a:rPr lang="zh-CN" altLang="en-US" dirty="0">
                <a:highlight>
                  <a:srgbClr val="FFFF00"/>
                </a:highlight>
              </a:rPr>
              <a:t>神的恩赐和选召</a:t>
            </a:r>
            <a:r>
              <a:rPr lang="zh-CN" altLang="en-US" dirty="0"/>
              <a:t>是没有后悔的。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92971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F92F2-137B-F88A-24F2-235EB0C1A3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240" y="1825625"/>
            <a:ext cx="10881360" cy="435133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徒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4:5-12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第二天，官府、长老和文士在耶路撒冷聚会，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6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又有大祭司亚那和该亚法、约翰、亚历山大，并大祭司的亲族都在那里。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7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叫使徒站在当中，就问他们说：“你们用什么能力，奉谁的名做这事呢？”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那时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彼得被圣灵充满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，对他们说：“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9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治民的官府和长老啊，倘若今日因为在残疾人身上所行的善事查问我们他是怎么得了痊愈，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你们众人和以色列百姓都当知道，站在你们面前的这人得痊愈是因你们所钉十字架、神叫祂从死里复活的拿撒勒人耶稣基督的名。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11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他是你们匠人所弃的石头，已成了房角的头块石头。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12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除祂以外，别无拯救；因为在天下人间，没有赐下别的名，我们可以靠着得救。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2556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A90196-8D4D-FCB9-A50D-496F07DD7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E4B2FF-B417-B2C8-7162-3B1E4879400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32160" cy="4351338"/>
          </a:xfrm>
        </p:spPr>
        <p:txBody>
          <a:bodyPr/>
          <a:lstStyle/>
          <a:p>
            <a:r>
              <a:rPr lang="zh-CN" altLang="en-US" b="1" dirty="0"/>
              <a:t>徒</a:t>
            </a:r>
            <a:r>
              <a:rPr lang="en-CA" altLang="zh-CN" b="1" dirty="0"/>
              <a:t>2:</a:t>
            </a:r>
            <a:r>
              <a:rPr lang="en-US" altLang="zh-CN" b="1" dirty="0"/>
              <a:t>32 </a:t>
            </a:r>
            <a:r>
              <a:rPr lang="zh-CN" altLang="en-US" dirty="0"/>
              <a:t>这耶稣，神已经叫祂复活了，我们都为这事</a:t>
            </a:r>
            <a:r>
              <a:rPr lang="zh-CN" altLang="en-US" dirty="0">
                <a:highlight>
                  <a:srgbClr val="FFFF00"/>
                </a:highlight>
              </a:rPr>
              <a:t>作见证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徒</a:t>
            </a:r>
            <a:r>
              <a:rPr lang="en-CA" altLang="zh-CN" b="1" dirty="0"/>
              <a:t>1:</a:t>
            </a:r>
            <a:r>
              <a:rPr lang="en-US" altLang="zh-CN" b="1" dirty="0"/>
              <a:t>8 </a:t>
            </a:r>
            <a:r>
              <a:rPr lang="zh-CN" altLang="en-US" dirty="0"/>
              <a:t>但</a:t>
            </a:r>
            <a:r>
              <a:rPr lang="zh-CN" altLang="en-US" dirty="0">
                <a:highlight>
                  <a:srgbClr val="FFFF00"/>
                </a:highlight>
              </a:rPr>
              <a:t>圣灵降临在你们身上，你们就必得着能力</a:t>
            </a:r>
            <a:r>
              <a:rPr lang="zh-CN" altLang="en-US" dirty="0"/>
              <a:t>，并要在耶路撒冷、犹太全地，和撒马利亚，直到地极，</a:t>
            </a:r>
            <a:r>
              <a:rPr lang="zh-CN" altLang="en-US" dirty="0">
                <a:highlight>
                  <a:srgbClr val="FFFF00"/>
                </a:highlight>
              </a:rPr>
              <a:t>作我的见证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徒</a:t>
            </a:r>
            <a:r>
              <a:rPr lang="en-CA" altLang="zh-CN" b="1" dirty="0"/>
              <a:t>5:</a:t>
            </a:r>
            <a:r>
              <a:rPr lang="en-US" altLang="zh-CN" b="1" dirty="0"/>
              <a:t>29 </a:t>
            </a:r>
            <a:r>
              <a:rPr lang="zh-CN" altLang="en-US" dirty="0"/>
              <a:t>彼得和众使徒回答说：“顺从神，不顺从人，是应当的。</a:t>
            </a:r>
            <a:r>
              <a:rPr lang="en-US" altLang="zh-CN" b="1" dirty="0"/>
              <a:t>30 </a:t>
            </a:r>
            <a:r>
              <a:rPr lang="zh-CN" altLang="en-US" dirty="0"/>
              <a:t>你们挂在木头上杀害的耶稣，我们祖宗的神已经叫他复活。</a:t>
            </a:r>
            <a:r>
              <a:rPr lang="en-US" altLang="zh-CN" b="1" dirty="0"/>
              <a:t>31 </a:t>
            </a:r>
            <a:r>
              <a:rPr lang="zh-CN" altLang="en-US" dirty="0"/>
              <a:t>神且用右手将他高举，叫他作君王、作救主，将悔改的心和赦罪的恩赐给以色列人。</a:t>
            </a:r>
            <a:r>
              <a:rPr lang="en-US" altLang="zh-CN" b="1" dirty="0"/>
              <a:t>32 </a:t>
            </a:r>
            <a:r>
              <a:rPr lang="zh-CN" altLang="en-US" dirty="0"/>
              <a:t>我们为这事</a:t>
            </a:r>
            <a:r>
              <a:rPr lang="zh-CN" altLang="en-US" dirty="0">
                <a:highlight>
                  <a:srgbClr val="FFFF00"/>
                </a:highlight>
              </a:rPr>
              <a:t>作见证</a:t>
            </a:r>
            <a:r>
              <a:rPr lang="zh-CN" altLang="en-US" dirty="0"/>
              <a:t>，神赐给顺从之人的圣灵，也为这事</a:t>
            </a:r>
            <a:r>
              <a:rPr lang="zh-CN" altLang="en-US" dirty="0">
                <a:highlight>
                  <a:srgbClr val="FFFF00"/>
                </a:highlight>
              </a:rPr>
              <a:t>作见证</a:t>
            </a:r>
            <a:r>
              <a:rPr lang="zh-CN" altLang="en-US" dirty="0"/>
              <a:t>。”</a:t>
            </a:r>
            <a:r>
              <a:rPr lang="en-US" altLang="zh-CN" dirty="0"/>
              <a:t>······</a:t>
            </a:r>
            <a:r>
              <a:rPr lang="en-US" altLang="zh-CN" b="1" dirty="0"/>
              <a:t>41 </a:t>
            </a:r>
            <a:r>
              <a:rPr lang="zh-CN" altLang="en-US" dirty="0"/>
              <a:t>他们离开公会，心里欢喜，因被算是配为这名受辱。</a:t>
            </a:r>
            <a:r>
              <a:rPr lang="en-US" altLang="zh-CN" b="1" dirty="0"/>
              <a:t>42 </a:t>
            </a:r>
            <a:r>
              <a:rPr lang="zh-CN" altLang="en-US" dirty="0"/>
              <a:t>他们就每日在殿里、在家里不住地教训人，传耶稣是基督。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2151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AFD428-AB77-71E8-2E5C-EAB3091A61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9280" y="1825625"/>
            <a:ext cx="10861040" cy="4351338"/>
          </a:xfrm>
        </p:spPr>
        <p:txBody>
          <a:bodyPr/>
          <a:lstStyle/>
          <a:p>
            <a:r>
              <a:rPr lang="zh-CN" altLang="en-US" b="1" dirty="0"/>
              <a:t>林前</a:t>
            </a:r>
            <a:r>
              <a:rPr lang="en-CA" altLang="zh-CN" b="1" dirty="0"/>
              <a:t>1:</a:t>
            </a:r>
            <a:r>
              <a:rPr lang="en-US" altLang="zh-CN" b="1" dirty="0"/>
              <a:t>20 </a:t>
            </a:r>
            <a:r>
              <a:rPr lang="zh-CN" altLang="en-US" dirty="0"/>
              <a:t>智慧人在哪里？文士在哪里？这世上的辩士在哪里？神岂不是叫这世上的智慧变成愚拙吗？</a:t>
            </a:r>
            <a:r>
              <a:rPr lang="en-US" altLang="zh-CN" b="1" dirty="0"/>
              <a:t>21 </a:t>
            </a:r>
            <a:r>
              <a:rPr lang="zh-CN" altLang="en-US" dirty="0"/>
              <a:t>世人凭自己的智慧，既不认识神，神就乐意用人所当作愚拙的道理拯救那些信的人，这就是神的智慧了。</a:t>
            </a:r>
            <a:endParaRPr lang="en-CA" altLang="zh-CN" dirty="0"/>
          </a:p>
          <a:p>
            <a:r>
              <a:rPr lang="zh-CN" altLang="en-US" b="1" dirty="0"/>
              <a:t>林前</a:t>
            </a:r>
            <a:r>
              <a:rPr lang="en-CA" altLang="zh-CN" b="1" dirty="0"/>
              <a:t>1:</a:t>
            </a:r>
            <a:r>
              <a:rPr lang="en-US" altLang="zh-CN" b="1" dirty="0"/>
              <a:t>18 </a:t>
            </a:r>
            <a:r>
              <a:rPr lang="zh-CN" altLang="en-US" dirty="0"/>
              <a:t>因为十字架的道理，在那灭亡的人为愚拙，在我们得救的人却为神的大能。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62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386138-815C-C7F4-6B05-18C2793442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32160" cy="4351338"/>
          </a:xfrm>
        </p:spPr>
        <p:txBody>
          <a:bodyPr/>
          <a:lstStyle/>
          <a:p>
            <a:r>
              <a:rPr lang="zh-CN" altLang="en-US" b="1" dirty="0"/>
              <a:t>引言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13:1</a:t>
            </a:r>
            <a:r>
              <a:rPr lang="zh-CN" altLang="en-US" dirty="0"/>
              <a:t> </a:t>
            </a:r>
            <a:r>
              <a:rPr lang="zh-CN" altLang="en-US" b="1" dirty="0"/>
              <a:t>以色列人又行耶和华眼中看为恶的事</a:t>
            </a:r>
            <a:r>
              <a:rPr lang="zh-CN" altLang="en-US" dirty="0"/>
              <a:t>，耶和华将他们交在非利士人手中四十年</a:t>
            </a:r>
            <a:r>
              <a:rPr lang="en-US" altLang="zh-CN" dirty="0"/>
              <a:t>······5 </a:t>
            </a:r>
            <a:r>
              <a:rPr lang="zh-CN" altLang="en-US" dirty="0"/>
              <a:t>你必怀孕生一个儿子，不可用剃头刀剃他的头，因为这孩子一出胎就归神作拿细耳人。</a:t>
            </a:r>
            <a:r>
              <a:rPr lang="zh-CN" altLang="en-US" b="1" dirty="0">
                <a:solidFill>
                  <a:srgbClr val="C00000"/>
                </a:solidFill>
              </a:rPr>
              <a:t>他必起首拯救以色列人脱离非利士人的手</a:t>
            </a:r>
            <a:r>
              <a:rPr lang="en-US" altLang="zh-CN" dirty="0"/>
              <a:t>······18 </a:t>
            </a:r>
            <a:r>
              <a:rPr lang="zh-CN" altLang="en-US" dirty="0"/>
              <a:t>耶和华的使者对他说：“你何必问我的名，</a:t>
            </a:r>
            <a:r>
              <a:rPr lang="zh-CN" altLang="en-US" b="1" dirty="0"/>
              <a:t>我名是奇妙的</a:t>
            </a:r>
            <a:r>
              <a:rPr lang="zh-CN" altLang="en-US" dirty="0"/>
              <a:t>。”</a:t>
            </a:r>
            <a:r>
              <a:rPr lang="en-US" altLang="zh-CN" dirty="0"/>
              <a:t>······21 </a:t>
            </a:r>
            <a:r>
              <a:rPr lang="zh-CN" altLang="en-US" dirty="0"/>
              <a:t>耶和华的使者不再向玛挪亚和他的妻显现，玛挪亚才知道他是耶和华的使者。</a:t>
            </a:r>
            <a:r>
              <a:rPr lang="en-US" altLang="zh-CN" dirty="0"/>
              <a:t>22 </a:t>
            </a:r>
            <a:r>
              <a:rPr lang="zh-CN" altLang="en-US" dirty="0"/>
              <a:t>玛挪亚对他的妻说：“我们必要死，因为</a:t>
            </a:r>
            <a:r>
              <a:rPr lang="zh-CN" altLang="en-US" b="1" dirty="0"/>
              <a:t>看见了神</a:t>
            </a:r>
            <a:r>
              <a:rPr lang="zh-CN" altLang="en-US" dirty="0"/>
              <a:t>。”</a:t>
            </a:r>
            <a:r>
              <a:rPr lang="en-US" altLang="zh-CN" dirty="0"/>
              <a:t>······24 </a:t>
            </a:r>
            <a:r>
              <a:rPr lang="zh-CN" altLang="en-US" dirty="0"/>
              <a:t>后来妇人生了一个儿子，给他起名叫</a:t>
            </a:r>
            <a:r>
              <a:rPr lang="zh-CN" altLang="en-US" b="1" dirty="0">
                <a:solidFill>
                  <a:srgbClr val="C00000"/>
                </a:solidFill>
              </a:rPr>
              <a:t>参孙</a:t>
            </a:r>
            <a:r>
              <a:rPr lang="zh-CN" altLang="en-US" dirty="0"/>
              <a:t>。孩子长大，</a:t>
            </a:r>
            <a:r>
              <a:rPr lang="zh-CN" altLang="en-US" b="1" dirty="0"/>
              <a:t>耶和华赐福与他</a:t>
            </a:r>
            <a:r>
              <a:rPr lang="zh-CN" altLang="en-US" dirty="0"/>
              <a:t>。</a:t>
            </a:r>
            <a:r>
              <a:rPr lang="en-US" altLang="zh-CN" dirty="0"/>
              <a:t>25 </a:t>
            </a:r>
            <a:r>
              <a:rPr lang="zh-CN" altLang="en-US" dirty="0"/>
              <a:t>在玛哈尼但，就是琐拉和以实陶中间，</a:t>
            </a:r>
            <a:r>
              <a:rPr lang="zh-CN" altLang="en-US" b="1" dirty="0"/>
              <a:t>耶和华的灵才感动他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476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5D91C2-15B0-441D-82E7-33EDD0F94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4DA75C-E04C-51D0-5925-F70F5FD0B2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564639"/>
            <a:ext cx="10932160" cy="4876801"/>
          </a:xfrm>
        </p:spPr>
        <p:txBody>
          <a:bodyPr/>
          <a:lstStyle/>
          <a:p>
            <a:r>
              <a:rPr lang="zh-CN" altLang="en-US" b="1" dirty="0"/>
              <a:t>眼目的情欲（士</a:t>
            </a:r>
            <a:r>
              <a:rPr lang="en-CA" altLang="zh-CN" b="1" dirty="0"/>
              <a:t>14:1-2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CA" b="1" dirty="0">
                <a:solidFill>
                  <a:srgbClr val="C00000"/>
                </a:solidFill>
              </a:rPr>
              <a:t>1 </a:t>
            </a:r>
            <a:r>
              <a:rPr lang="zh-CN" altLang="en-US" b="1" dirty="0">
                <a:solidFill>
                  <a:srgbClr val="C00000"/>
                </a:solidFill>
              </a:rPr>
              <a:t>参孙下到亭拿，在那里看见一个女子，是非利士人的女儿。</a:t>
            </a:r>
            <a:r>
              <a:rPr lang="en-CA" altLang="zh-CN" b="1" dirty="0">
                <a:solidFill>
                  <a:srgbClr val="C00000"/>
                </a:solidFill>
              </a:rPr>
              <a:t>2 </a:t>
            </a:r>
            <a:r>
              <a:rPr lang="zh-CN" altLang="en-US" b="1" dirty="0">
                <a:solidFill>
                  <a:srgbClr val="C00000"/>
                </a:solidFill>
              </a:rPr>
              <a:t> 参孙上来禀告他父母说：“我在亭拿看见一个女子，是非利士人的女儿，愿你们给我娶来为妻。”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创</a:t>
            </a:r>
            <a:r>
              <a:rPr lang="en-CA" altLang="zh-CN" b="1" dirty="0"/>
              <a:t>3:</a:t>
            </a:r>
            <a:r>
              <a:rPr lang="en-US" altLang="zh-CN" b="1" dirty="0"/>
              <a:t>6 </a:t>
            </a:r>
            <a:r>
              <a:rPr lang="zh-CN" altLang="en-US" dirty="0"/>
              <a:t>于是，女人</a:t>
            </a:r>
            <a:r>
              <a:rPr lang="zh-CN" altLang="en-US" dirty="0">
                <a:highlight>
                  <a:srgbClr val="FFFF00"/>
                </a:highlight>
              </a:rPr>
              <a:t>见</a:t>
            </a:r>
            <a:r>
              <a:rPr lang="zh-CN" altLang="en-US" dirty="0"/>
              <a:t>那棵树的果子好作食物，也</a:t>
            </a:r>
            <a:r>
              <a:rPr lang="zh-CN" altLang="en-US" dirty="0">
                <a:highlight>
                  <a:srgbClr val="FFFF00"/>
                </a:highlight>
              </a:rPr>
              <a:t>悦人的眼目</a:t>
            </a:r>
            <a:r>
              <a:rPr lang="zh-CN" altLang="en-US" dirty="0"/>
              <a:t>，且是可喜爱的，能使人有智慧，就摘下果子来吃了；又给她丈夫，她丈夫也吃了。</a:t>
            </a:r>
            <a:endParaRPr lang="en-CA" altLang="zh-CN" dirty="0"/>
          </a:p>
          <a:p>
            <a:r>
              <a:rPr lang="zh-CN" altLang="en-US" b="1" dirty="0"/>
              <a:t>约翰一书</a:t>
            </a:r>
            <a:r>
              <a:rPr lang="en-CA" altLang="zh-CN" b="1" dirty="0"/>
              <a:t>2:16 </a:t>
            </a:r>
            <a:r>
              <a:rPr lang="zh-CN" altLang="en-US" b="1" dirty="0"/>
              <a:t> </a:t>
            </a:r>
            <a:r>
              <a:rPr lang="zh-CN" altLang="en-US" dirty="0"/>
              <a:t>因为凡世界上的事，就像肉体的情欲，</a:t>
            </a:r>
            <a:r>
              <a:rPr lang="zh-CN" altLang="en-US" dirty="0">
                <a:highlight>
                  <a:srgbClr val="FFFF00"/>
                </a:highlight>
              </a:rPr>
              <a:t>眼目的情欲</a:t>
            </a:r>
            <a:r>
              <a:rPr lang="zh-CN" altLang="en-US" dirty="0"/>
              <a:t>，并今生的骄傲，都不是从父来的，乃是从世界来的。</a:t>
            </a:r>
            <a:endParaRPr lang="en-CA" altLang="zh-CN" dirty="0"/>
          </a:p>
          <a:p>
            <a:r>
              <a:rPr lang="zh-CN" altLang="en-US" b="1" dirty="0"/>
              <a:t>申</a:t>
            </a:r>
            <a:r>
              <a:rPr lang="en-US" altLang="zh-CN" b="1" dirty="0"/>
              <a:t>7:3 </a:t>
            </a:r>
            <a:r>
              <a:rPr lang="zh-CN" altLang="en-US" dirty="0"/>
              <a:t>不可与他们结亲，不可将你的女儿嫁他们的儿子；也不可叫你的儿子娶他们的女儿。</a:t>
            </a:r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70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6878D5-B077-83A1-7021-61C373226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303029-0997-BB0B-81E2-E89D9D538D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6720" y="1564640"/>
            <a:ext cx="11186160" cy="4805679"/>
          </a:xfrm>
        </p:spPr>
        <p:txBody>
          <a:bodyPr/>
          <a:lstStyle/>
          <a:p>
            <a:r>
              <a:rPr lang="zh-CN" altLang="en-US" b="1" dirty="0"/>
              <a:t>父母的反对（士</a:t>
            </a:r>
            <a:r>
              <a:rPr lang="en-CA" altLang="zh-CN" b="1" dirty="0"/>
              <a:t>14:3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3 </a:t>
            </a:r>
            <a:r>
              <a:rPr lang="zh-CN" altLang="en-US" b="1" dirty="0">
                <a:solidFill>
                  <a:srgbClr val="C00000"/>
                </a:solidFill>
              </a:rPr>
              <a:t>他父母说：“在你弟兄的女儿中，或在本国的民中，岂没有一个女子，何至你去在未受割礼的非利士人中娶妻呢？”参孙对他父亲说：“愿你给我娶那女子，因我喜悦她。”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创</a:t>
            </a:r>
            <a:r>
              <a:rPr lang="en-CA" altLang="zh-CN" b="1" dirty="0"/>
              <a:t>17:</a:t>
            </a:r>
            <a:r>
              <a:rPr lang="en-US" altLang="zh-CN" b="1" dirty="0"/>
              <a:t>11 </a:t>
            </a:r>
            <a:r>
              <a:rPr lang="zh-CN" altLang="en-US" dirty="0"/>
              <a:t>你们都要受割礼，这是我与你们立约的证据。</a:t>
            </a:r>
            <a:endParaRPr lang="en-CA" altLang="zh-CN" dirty="0"/>
          </a:p>
          <a:p>
            <a:r>
              <a:rPr lang="zh-CN" altLang="en-US" b="1" dirty="0"/>
              <a:t>利</a:t>
            </a:r>
            <a:r>
              <a:rPr lang="en-CA" altLang="zh-CN" b="1" dirty="0"/>
              <a:t>12:</a:t>
            </a:r>
            <a:r>
              <a:rPr lang="en-US" altLang="zh-CN" b="1" dirty="0"/>
              <a:t>3 </a:t>
            </a:r>
            <a:r>
              <a:rPr lang="zh-CN" altLang="en-US" dirty="0"/>
              <a:t>第八天要给婴孩行割礼。</a:t>
            </a:r>
            <a:endParaRPr lang="en-CA" altLang="zh-CN" dirty="0"/>
          </a:p>
          <a:p>
            <a:r>
              <a:rPr lang="zh-CN" altLang="en-US" b="1" dirty="0"/>
              <a:t>撒上</a:t>
            </a:r>
            <a:r>
              <a:rPr lang="en-CA" altLang="zh-CN" b="1" dirty="0"/>
              <a:t>17:</a:t>
            </a:r>
            <a:r>
              <a:rPr lang="en-US" altLang="zh-CN" b="1" dirty="0"/>
              <a:t>26 </a:t>
            </a:r>
            <a:r>
              <a:rPr lang="zh-CN" altLang="en-US" dirty="0"/>
              <a:t>大卫问站在旁边的人说：“有人杀这非利士人，除掉以色列人的耻辱，怎样待他呢？这</a:t>
            </a:r>
            <a:r>
              <a:rPr lang="zh-CN" altLang="en-US" dirty="0">
                <a:highlight>
                  <a:srgbClr val="FFFF00"/>
                </a:highlight>
              </a:rPr>
              <a:t>未受割礼的非利士人</a:t>
            </a:r>
            <a:r>
              <a:rPr lang="zh-CN" altLang="en-US" dirty="0"/>
              <a:t>是谁呢？竟敢向永生神的军队骂阵吗？”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21:</a:t>
            </a:r>
            <a:r>
              <a:rPr lang="en-US" altLang="zh-CN" b="1" dirty="0"/>
              <a:t>25 </a:t>
            </a:r>
            <a:r>
              <a:rPr lang="zh-CN" altLang="en-US" dirty="0"/>
              <a:t>那时以色列中没有王，各人任意而行。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58155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4C235-A9CF-5927-9606-1E03791C0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E753B7-B75D-34BC-1909-B3F10A3B54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932160" cy="4351338"/>
          </a:xfrm>
        </p:spPr>
        <p:txBody>
          <a:bodyPr/>
          <a:lstStyle/>
          <a:p>
            <a:r>
              <a:rPr lang="zh-CN" altLang="en-US" b="1" dirty="0"/>
              <a:t>神的计划（士</a:t>
            </a:r>
            <a:r>
              <a:rPr lang="en-CA" altLang="zh-CN" b="1" dirty="0"/>
              <a:t>14:4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4 </a:t>
            </a:r>
            <a:r>
              <a:rPr lang="zh-CN" altLang="en-US" b="1" dirty="0">
                <a:solidFill>
                  <a:srgbClr val="C00000"/>
                </a:solidFill>
              </a:rPr>
              <a:t>他的父母却不知道这事是出于耶和华，因为他找机会攻击非利士人。那时非利士人辖制以色列人。</a:t>
            </a:r>
            <a:endParaRPr lang="en-CA" altLang="zh-CN" b="1" dirty="0">
              <a:solidFill>
                <a:srgbClr val="C00000"/>
              </a:solidFill>
            </a:endParaRPr>
          </a:p>
          <a:p>
            <a:endParaRPr lang="en-CA" altLang="zh-CN" sz="300" b="1" dirty="0">
              <a:solidFill>
                <a:srgbClr val="C00000"/>
              </a:solidFill>
            </a:endParaRPr>
          </a:p>
          <a:p>
            <a:r>
              <a:rPr lang="zh-CN" altLang="en-US" b="1" dirty="0"/>
              <a:t>创</a:t>
            </a:r>
            <a:r>
              <a:rPr lang="en-CA" altLang="zh-CN" b="1" dirty="0"/>
              <a:t>37:</a:t>
            </a:r>
            <a:r>
              <a:rPr lang="en-US" altLang="zh-CN" b="1" dirty="0"/>
              <a:t>27 </a:t>
            </a:r>
            <a:r>
              <a:rPr lang="zh-CN" altLang="en-US" dirty="0"/>
              <a:t>我们不如将他卖给以实玛利人，不可下手害他，因为他是我们的兄弟，我们的骨肉。众弟兄就听从了他。</a:t>
            </a:r>
            <a:endParaRPr lang="en-CA" altLang="zh-CN" dirty="0"/>
          </a:p>
          <a:p>
            <a:r>
              <a:rPr lang="zh-CN" altLang="en-US" b="1" dirty="0"/>
              <a:t>创</a:t>
            </a:r>
            <a:r>
              <a:rPr lang="en-CA" altLang="zh-CN" b="1" dirty="0"/>
              <a:t>50:</a:t>
            </a:r>
            <a:r>
              <a:rPr lang="en-US" altLang="zh-CN" b="1" dirty="0"/>
              <a:t>20 </a:t>
            </a:r>
            <a:r>
              <a:rPr lang="zh-CN" altLang="en-US" dirty="0"/>
              <a:t>从前你们的意思是要害我，但神的意思原是好的，要保全许多人的性命，成就今日的光景。</a:t>
            </a:r>
            <a:endParaRPr lang="en-CA" altLang="zh-CN" dirty="0"/>
          </a:p>
          <a:p>
            <a:r>
              <a:rPr lang="zh-CN" altLang="en-US" b="1" dirty="0"/>
              <a:t>罗</a:t>
            </a:r>
            <a:r>
              <a:rPr lang="en-CA" altLang="zh-CN" b="1" dirty="0"/>
              <a:t>8:</a:t>
            </a:r>
            <a:r>
              <a:rPr lang="en-US" altLang="zh-CN" b="1" dirty="0"/>
              <a:t>28 </a:t>
            </a:r>
            <a:r>
              <a:rPr lang="zh-CN" altLang="en-US" dirty="0"/>
              <a:t>我们晓得万事都互相效力，叫爱神的人得益处，就是按他旨意被召的人。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65347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C6DBE-99CB-2594-3FC1-DAA8B81634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7100C9-7552-EE44-914C-F27E2A80F4A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859280"/>
            <a:ext cx="10566400" cy="45212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神赐能力（士</a:t>
            </a:r>
            <a:r>
              <a:rPr lang="en-CA" altLang="zh-CN" b="1" dirty="0"/>
              <a:t>14:5-6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5 </a:t>
            </a:r>
            <a:r>
              <a:rPr lang="zh-CN" altLang="en-US" b="1" dirty="0">
                <a:solidFill>
                  <a:srgbClr val="C00000"/>
                </a:solidFill>
              </a:rPr>
              <a:t>参孙跟他父母下亭拿去。到了亭拿的葡萄园，见有一只少壮狮子向他吼叫。</a:t>
            </a:r>
            <a:r>
              <a:rPr lang="en-US" altLang="zh-CN" b="1" dirty="0">
                <a:solidFill>
                  <a:srgbClr val="C00000"/>
                </a:solidFill>
              </a:rPr>
              <a:t>6 </a:t>
            </a:r>
            <a:r>
              <a:rPr lang="zh-CN" altLang="en-US" b="1" dirty="0">
                <a:solidFill>
                  <a:srgbClr val="C00000"/>
                </a:solidFill>
              </a:rPr>
              <a:t>耶和华的灵大大感动参孙，他虽然手无器械，却将狮子撕裂，如同撕裂山羊羔一样。他行这事并没有告诉父母。</a:t>
            </a:r>
            <a:endParaRPr lang="en-CA" altLang="zh-CN" b="1" dirty="0">
              <a:solidFill>
                <a:srgbClr val="C00000"/>
              </a:solidFill>
            </a:endParaRPr>
          </a:p>
          <a:p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6:34 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耶和华的灵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降在基甸身上，他就吹角，亚比以谢族都聚集跟随他；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士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11:29 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耶和华的灵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降在耶弗他身上，他就经过基列和玛拿西，来到基列的米斯巴，又从米斯巴来到亚扪人那里。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87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ED54BB-5735-4B8E-7693-1994B5B66F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0" y="1727200"/>
            <a:ext cx="11267440" cy="471424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16: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13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撒母耳就用角里的膏油，在他诸兄中膏了他。从这日起，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耶和华的灵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就大大感动大卫。撒母耳起身回拉玛去了。</a:t>
            </a:r>
            <a:endParaRPr kumimoji="0" lang="en-CA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16: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耶和华的灵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离开扫罗，有恶魔从耶和华那里来扰乱他。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lvl="0">
              <a:defRPr/>
            </a:pPr>
            <a:r>
              <a:rPr lang="zh-CN" altLang="en-US" b="1" noProof="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约</a:t>
            </a:r>
            <a:r>
              <a:rPr lang="en-CA" altLang="zh-CN" b="1" noProof="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6:64 </a:t>
            </a:r>
            <a:r>
              <a:rPr lang="zh-CN" altLang="en-US" b="1" dirty="0">
                <a:solidFill>
                  <a:prstClr val="black"/>
                </a:solidFill>
              </a:rPr>
              <a:t> </a:t>
            </a:r>
            <a:r>
              <a:rPr lang="zh-CN" altLang="en-US" dirty="0">
                <a:solidFill>
                  <a:prstClr val="black"/>
                </a:solidFill>
              </a:rPr>
              <a:t>只是你们中间有不信的人。耶稣从起头就知道谁不信他，谁要卖他。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约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12:6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他说这话，并不是挂念穷人，乃因他是个贼，又带着钱囊，常取其中所存的。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路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22:</a:t>
            </a:r>
            <a:r>
              <a:rPr lang="en-US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3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这时，撒但入了那称为加略人犹大的心；他本是十二门徒里的一个。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5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E5BC09-DB11-9A1C-00DC-1629C6ACF3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825625"/>
            <a:ext cx="1082040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士</a:t>
            </a:r>
            <a:r>
              <a:rPr lang="en-CA" altLang="zh-CN" b="1" dirty="0"/>
              <a:t>14:</a:t>
            </a:r>
            <a:r>
              <a:rPr lang="en-US" altLang="zh-CN" b="1" dirty="0"/>
              <a:t>6 </a:t>
            </a:r>
            <a:r>
              <a:rPr lang="zh-CN" altLang="en-US" dirty="0"/>
              <a:t>耶和华的灵大大感动参孙，他虽然手无器械，却将狮子撕裂，如同撕裂山羊羔一样。</a:t>
            </a:r>
            <a:r>
              <a:rPr lang="zh-CN" altLang="en-US" dirty="0">
                <a:highlight>
                  <a:srgbClr val="FFFF00"/>
                </a:highlight>
              </a:rPr>
              <a:t>他行这事并没有告诉父母</a:t>
            </a:r>
            <a:r>
              <a:rPr lang="zh-CN" altLang="en-US" dirty="0"/>
              <a:t>。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13:5-7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你必怀孕生一个儿子，不可用剃头刀剃他的头，因为这孩子一出胎就归神作拿细耳人。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他必起首拯救以色列人脱离非利士人的手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6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妇人就回去对丈夫说：“有一个神人到我面前来，他的相貌如神使者的相貌，甚是可畏。我没有问他从哪里来，他也没有将他的名告诉我，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却对我说：你要怀孕生一个儿子，所以清酒浓酒都不可喝，一切不洁之物也不可吃；因为这孩子从出胎一直到死，必归神作拿细耳人。”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142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4AEC81-E91F-B759-141C-7ADEB4E77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547DBA-64EB-C027-C786-3B37682C19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4"/>
            <a:ext cx="10932160" cy="4554856"/>
          </a:xfrm>
        </p:spPr>
        <p:txBody>
          <a:bodyPr>
            <a:normAutofit/>
          </a:bodyPr>
          <a:lstStyle/>
          <a:p>
            <a:r>
              <a:rPr lang="zh-CN" altLang="en-US" b="1" dirty="0"/>
              <a:t>挨近死尸（士</a:t>
            </a:r>
            <a:r>
              <a:rPr lang="en-CA" altLang="zh-CN" b="1" dirty="0"/>
              <a:t>14:7-9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>
                <a:solidFill>
                  <a:srgbClr val="C00000"/>
                </a:solidFill>
              </a:rPr>
              <a:t>7 </a:t>
            </a:r>
            <a:r>
              <a:rPr lang="zh-CN" altLang="en-US" b="1" dirty="0">
                <a:solidFill>
                  <a:srgbClr val="C00000"/>
                </a:solidFill>
              </a:rPr>
              <a:t>参孙下去与女子说话，就喜悦她；</a:t>
            </a:r>
            <a:r>
              <a:rPr lang="en-US" altLang="zh-CN" b="1" dirty="0">
                <a:solidFill>
                  <a:srgbClr val="C00000"/>
                </a:solidFill>
              </a:rPr>
              <a:t>8 </a:t>
            </a:r>
            <a:r>
              <a:rPr lang="zh-CN" altLang="en-US" b="1" dirty="0">
                <a:solidFill>
                  <a:srgbClr val="C00000"/>
                </a:solidFill>
              </a:rPr>
              <a:t>过了些日子，再下去要娶那女子，转向道旁要看死狮，见有一群蜂子和蜜在死狮之内，</a:t>
            </a:r>
            <a:r>
              <a:rPr lang="en-US" altLang="zh-CN" b="1" dirty="0">
                <a:solidFill>
                  <a:srgbClr val="C00000"/>
                </a:solidFill>
              </a:rPr>
              <a:t>9 </a:t>
            </a:r>
            <a:r>
              <a:rPr lang="zh-CN" altLang="en-US" b="1" dirty="0">
                <a:solidFill>
                  <a:srgbClr val="C00000"/>
                </a:solidFill>
              </a:rPr>
              <a:t>就用手取蜜，且吃且走；到了父母那里，给他父母，他们也吃了；只是没有告诉这蜜是从死狮之内取来的。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民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6:6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在他离俗归耶和华的一切日子，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不可挨近死尸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/>
              <a:t>太</a:t>
            </a:r>
            <a:r>
              <a:rPr lang="en-CA" altLang="zh-CN" b="1" dirty="0"/>
              <a:t>6:13 </a:t>
            </a:r>
            <a:r>
              <a:rPr lang="zh-CN" altLang="en-US" dirty="0"/>
              <a:t>不叫我们遇见试探，救我们脱离凶恶</a:t>
            </a:r>
            <a:r>
              <a:rPr lang="en-US" altLang="zh-CN" dirty="0"/>
              <a:t>······</a:t>
            </a:r>
          </a:p>
          <a:p>
            <a:r>
              <a:rPr lang="zh-CN" altLang="en-US" b="1" dirty="0"/>
              <a:t>雅</a:t>
            </a:r>
            <a:r>
              <a:rPr lang="en-CA" altLang="zh-CN" b="1" dirty="0"/>
              <a:t>1:14 </a:t>
            </a:r>
            <a:r>
              <a:rPr lang="zh-CN" altLang="en-US" dirty="0"/>
              <a:t>但各人被试探，乃是被自己的私欲牵引、诱惑的。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14:6 </a:t>
            </a:r>
            <a:r>
              <a:rPr lang="en-US" altLang="zh-CN" dirty="0"/>
              <a:t>······</a:t>
            </a:r>
            <a:r>
              <a:rPr lang="zh-CN" altLang="en-US" dirty="0"/>
              <a:t>他行这事</a:t>
            </a:r>
            <a:r>
              <a:rPr lang="zh-CN" altLang="en-US" b="1" dirty="0"/>
              <a:t>并没有告诉父母</a:t>
            </a:r>
            <a:r>
              <a:rPr lang="zh-CN" altLang="en-US" dirty="0"/>
              <a:t>。</a:t>
            </a:r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58444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2788</Words>
  <Application>Microsoft Office PowerPoint</Application>
  <PresentationFormat>宽屏</PresentationFormat>
  <Paragraphs>68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KaiTi</vt:lpstr>
      <vt:lpstr>Arial</vt:lpstr>
      <vt:lpstr>Calibri</vt:lpstr>
      <vt:lpstr>Calibri Light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2024-02-08T16:19:14Z</dcterms:created>
  <dcterms:modified xsi:type="dcterms:W3CDTF">2024-02-15T02:14:54Z</dcterms:modified>
</cp:coreProperties>
</file>