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153" d="100"/>
          <a:sy n="153" d="100"/>
        </p:scale>
        <p:origin x="3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D398-E46B-4347-96D2-0C3B3906B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EB0E9-9E17-2C41-A457-A3BE9D5EE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0D9B1-7323-7A4C-9D0E-25154C21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A86AD-F48D-3A4F-90A6-4B2C2A71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74187-554B-5B42-9645-E25E820A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A117-E5A9-0749-915A-8FFD0F3E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0E05B-F9FB-8948-8E3A-BD1D97E43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46BC-B899-4C40-AABE-6E8A194B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96125-1EA2-7541-A37F-12281F8D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112F0-245D-E045-A144-019302AD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8B818-4D54-4247-A625-70A4D5682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4CDA7-BBC7-3B49-B2CC-D8E02B014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C8B3-4729-574C-BAB2-FA2B3058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EED37-6E61-C049-BBF4-B1D2A3EF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6679-0E67-3945-B786-9C5BDA65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46D1-064B-4A45-B73D-F527E948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54806-FDE5-1449-9820-0D5DB974E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6DC73-1C49-9B45-9826-D7661C93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1978B-FD6C-5347-8974-F6B21617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9EBEC-370A-0E45-9C56-2D0F0145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41C2-8B62-8446-AF60-27300390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292A6-AAB9-7445-AC91-2A025A15F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864EA-CA2E-DD4E-9120-B14335DC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252C-7A45-7340-8C7B-67788FED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B23AC-2FA0-D745-B0B7-9F4EB957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9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7AAF-158E-9C45-AB22-1165EA59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90B95-5B92-CA44-8966-28AC7A7E7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39DB0-89A3-7B48-BD77-7F9F8960C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17881-F86D-744E-8102-19ABA85F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5C5E0-EBC3-A248-ABC5-4D47A6AE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79920-5854-F348-8602-A6E9891A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92AA-B8D9-7748-A972-90C6D2B6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5612-87DC-1443-AEE7-5935C7AB0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07A5-4E5B-F34B-A00A-27ABC6B59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47A92-76A8-8F43-9435-DC6CBD5BC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8E864-7C62-2D4A-A784-B18A23686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E46A9-BE96-744F-BDF2-CE72F7A8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01D17-D75B-394D-8170-0E38D58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A3BC4-34FA-C647-AE38-2082C8F7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FD1B-5223-E141-944C-824DBC4B2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0AEB2-EA75-574C-99CA-E75AB0C5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9F0CD-7CB4-CE40-903C-2F926B03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2BBE9-F4FF-A34F-BE98-6881ABF0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AC73D-D6F0-A844-8C82-5E22BE83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D413A-545A-7F43-9038-765A88F1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03EAF-E707-3E47-85C2-256A06D0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D6FFA-D77F-494D-83CC-7E2B859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C68C-FA0F-4B47-914F-1B5B51887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132EF-BCAC-E547-806B-8A5F7208C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E5B1-56B5-1843-9560-2C4E9529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23586-73B2-9640-80D5-B712F28F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13101-4523-2746-9C82-01258810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D1D6-B938-8A4D-A501-00E489C8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89FAB-2B85-2341-8AA2-0BEAD0A16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8A173-10F6-7345-9C67-088119C30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CA1C3-4C21-164F-80FC-8A1C741B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9F014-3DE9-3342-937C-A23F3DCE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03D26-E00A-EE41-87FC-0B07B17C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43DE5-73A1-CB4E-8245-A50643B1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3A83A-6B11-5843-B3D2-BEE0B623B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5AC46-34A6-524F-8BE9-DC882A9DE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BF28-1737-314C-B772-E78EC05A13A1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6CF61-0996-1F43-8542-87D1EB883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71B42-3AB7-114B-9C52-7D632CA8F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9451-930D-D741-837B-30725190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6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C79C-5B04-744E-8785-29EC8368E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6AD66-CAAB-2B40-94AA-8C836B380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15:1-32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43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5223-BB9F-2447-A8DA-C09546D2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FEE9F-9353-3341-B135-F1421686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070"/>
            <a:ext cx="12192000" cy="4695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众税吏和罪人、都挨近耶稣要听他讲道。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法利赛人和文士、私下议论说、这个人接待罪人、又同他们吃饭。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耶稣就用比喻、说、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你们中间谁有一百只羊、失去一只、不把这九十九只撇在旷野、去找那失去的羊直到找着呢。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找着了、就欢欢喜喜的扛在肩上、回到家里。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就请朋友邻舍来、对他们说、我失去的羊已经找着了、你们和我一同欢喜吧。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我告诉你们、一个罪人悔改、在天上也要这样为他欢喜、较比为九十九个不用悔改的义人、欢喜更大。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325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4648-D92C-BC40-B4EA-E32594FB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3920-E8C4-C84C-94B3-E4D60F17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475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我是好牧人、好牧人为羊舍命。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若是雇工、不是牧人、羊也不是他自己的、他看见狼来、就撇下羊逃走．狼抓住羊、赶散了羊群。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雇工逃走、因他是雇工、并不顾念羊。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我是好牧人．我认识我的羊、我的羊也认识我。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正如父认识我、我也认识父一样．并且我为羊舍命。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45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5223-BB9F-2447-A8DA-C09546D2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FEE9F-9353-3341-B135-F1421686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070"/>
            <a:ext cx="12192000" cy="4695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15:8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或是一个妇人、有十块钱、若失落一块、岂不点上灯、打扫屋子、细细的找、直到找着么。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15:9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找着了、就请朋友邻舍来、对他们说、我失落的那块钱已经找着了、你们和我一同欢喜吧。</a:t>
            </a:r>
            <a:r>
              <a:rPr lang="en-US" altLang="zh-CN" sz="4800">
                <a:latin typeface="MingLiU" panose="02020509000000000000" pitchFamily="49" charset="-120"/>
                <a:ea typeface="MingLiU" panose="02020509000000000000" pitchFamily="49" charset="-120"/>
              </a:rPr>
              <a:t>15:10 </a:t>
            </a:r>
            <a:r>
              <a:rPr lang="zh-CN" altLang="en-US" sz="4800">
                <a:latin typeface="MingLiU" panose="02020509000000000000" pitchFamily="49" charset="-120"/>
                <a:ea typeface="MingLiU" panose="02020509000000000000" pitchFamily="49" charset="-120"/>
              </a:rPr>
              <a:t>我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告诉你们：一个罪人悔改，在神的使者面前也是这样为他欢喜。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42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1380-2AEA-C945-987C-3B153182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C4FF5-AC99-384F-A6AF-70508C2C0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365125"/>
            <a:ext cx="11809927" cy="678264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耶稣又说、一个人有两个儿子。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小儿子对父亲说、父亲、请你把我应得的家业分给我．他父亲就把产业分给他们。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过了不多几日、小儿子就把他一切所有的、都收拾起来、往远方去了．在那里任意放荡、浪费资财。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既耗尽了一切所有的、又遇着那地方大遭饥荒、就穷苦起来。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于是去投靠那地方的一个人．那人打发他到田里去放猪。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他恨不得拿猪所吃的豆荚充饥．也没有人给他。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他醒悟过来、就说、我父亲有多少的雇工、口粮有余、我倒在这里饿死么．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我要起来、到我父亲那里去、向他说、父亲、我得罪了天、又得罪了你．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从今以后、我不配称为你的儿子、把我当作一个雇工吧。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于是起来往他父亲那里去。相离还远、他父亲看见、就动了慈心、跑去抱着他的颈项、连连与他亲嘴。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儿子说、父亲、我得罪了天、又得罪了你．从今以后、我不配称为你的儿子。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父亲却吩咐仆人说、把那上好的袍子快拿出来给他穿．把戒指戴在他指头上．把鞋穿在他脚上．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把那肥牛犊牵来宰了、我们可以吃喝快乐．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因为我这个儿子、是死而复活、失而又得的。他们就快乐起来。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那时、大儿子正在田里．他回来离家不远、听见作乐跳舞的声音．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便叫过一个仆人来、问是甚么事。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仆人说、你兄弟来了．你父亲、因为得他无灾无病的回来、把肥牛犊宰了。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大儿子却生气、不肯进去．他父亲就出来劝他。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15:29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他对父亲说、我服事你这多年、从来没有违背过你的命．你并没有给我一只山羊羔、叫我和朋友、一同快乐．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15:30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但你这个儿子、和娼妓吞尽了你的产业、他一来了、你倒为他宰了肥牛犊。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15:31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父亲对他说、儿阿、你常和我同在、我一切所有的、都是你的。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15:32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只是你这个兄弟、是死而复活、失而又得的、所以我们理当欢喜快乐。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DC6B-0A42-7545-A93F-6F5CE5CF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马太福音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9226-6A62-9140-AE3C-40A517EE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825625"/>
            <a:ext cx="114621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22:35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内中有一个人是律法师、要试探耶稣、就问他说、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22:36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夫子、律法上的诫命、那一条是最大的呢。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22:37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耶稣对他说、你要尽心、尽性、尽意、爱主你的神。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22:38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这是诫命中的第一、且是最大的。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22:39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其次也相仿、就是要爱人如己。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22:40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这两条诫命、是律法和先知一切道理的总纲。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288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5368-C935-2B47-95C3-ABEA572F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罗马书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4BA52-569A-304C-9508-1D18504E8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67" y="1416676"/>
            <a:ext cx="11694017" cy="4760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因我们还软弱的时候、基督就按所定的日期为罪人死。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为义人死、是少有的、为仁人死、或者有敢作的。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惟有基督在我们还作罪人的时候为我们死、神的爱就在此向我们显明了。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现在我们既靠着他的血称义、就更要借着他免去神的忿怒。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因为我们作仇敌的时候、且借着神儿子的死、得与神和好、既已和好、就更要因他的生得救了。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不但如此、我们既借着我主耶稣基督、得与　神和好、也就借着他、以神为乐。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73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1488-5374-6B44-9744-D1428D39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启示录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682E-1C4D-004F-B0C0-304AAFB9C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09" y="1300766"/>
            <a:ext cx="11874321" cy="487619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你要写信给以弗所教会的使者、说、那右手拿着七星、在七个金灯台中间行走的、说、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我知道你的行为、劳碌、忍耐、也知道你不能容忍恶人、你也曾试验那自称为使徒却不是使徒的、看出他们是假的来。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你也能忍耐、曾为我的名劳苦、并不乏倦。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然而有一件事我要责备你、就是你把起初的爱心离弃了。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所以应当回想你是从那里坠落的、并要悔改、行起初所行的事．你若不悔改、我就临到你那里、把你的灯台从原处挪去。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05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AB4F-4E68-DD4E-8656-B868B5A2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哥林多前书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A0A-2DE3-4E48-8579-F522A863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390918"/>
            <a:ext cx="11307651" cy="4786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若基督没有复活、我们所传的便是枉然、你们所信的也是枉然。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并且明显我们是为神妄作见证的．因我们见证神是叫基督复活了．若死人真不复活、神也就没有叫基督复活了。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因为死人若不复活、基督也就没有复活了。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基督若没有复活、你们的信便是徒然．你们仍在罪里。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就是在基督里睡了的人也灭亡了。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我们若靠基督、只在今生有指望、就算比众人更可怜。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09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1383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路加福音</vt:lpstr>
      <vt:lpstr>路加福音</vt:lpstr>
      <vt:lpstr>约翰福音</vt:lpstr>
      <vt:lpstr>路加福音</vt:lpstr>
      <vt:lpstr>PowerPoint Presentation</vt:lpstr>
      <vt:lpstr>马太福音</vt:lpstr>
      <vt:lpstr>罗马书</vt:lpstr>
      <vt:lpstr>启示录</vt:lpstr>
      <vt:lpstr>哥林多前书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Senshu Ye</cp:lastModifiedBy>
  <cp:revision>3</cp:revision>
  <dcterms:created xsi:type="dcterms:W3CDTF">2024-01-18T04:21:55Z</dcterms:created>
  <dcterms:modified xsi:type="dcterms:W3CDTF">2024-01-19T18:13:50Z</dcterms:modified>
</cp:coreProperties>
</file>