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588"/>
  </p:normalViewPr>
  <p:slideViewPr>
    <p:cSldViewPr snapToGrid="0" snapToObjects="1">
      <p:cViewPr varScale="1">
        <p:scale>
          <a:sx n="105" d="100"/>
          <a:sy n="105" d="100"/>
        </p:scale>
        <p:origin x="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627DF-8018-0D45-A052-B95D040DE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47BCAE-4C4A-6C48-892D-272D1684E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36E00-2989-3E4D-8618-52B0711C7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B126-8249-3943-B28E-3163C5A3101E}" type="datetimeFigureOut">
              <a:rPr lang="en-US" smtClean="0"/>
              <a:t>1/2/24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B3140-0742-4941-83D0-B77BEE2FC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36C26-6FF2-2D4F-B36C-602CEFB3D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8AE8-BC18-1149-A431-48C24B4B0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92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E761D-723A-3E43-A9E1-3FDE7A8EB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725F3-E8D7-1549-8C9F-4FD46729B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B5EFB-CAB0-254D-9931-085C3426A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B126-8249-3943-B28E-3163C5A3101E}" type="datetimeFigureOut">
              <a:rPr lang="en-US" smtClean="0"/>
              <a:t>1/2/24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CE87A-6E3E-1F44-82F9-7BAD4CF70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34305-7FA9-7742-A50E-0AE54105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8AE8-BC18-1149-A431-48C24B4B0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3D2BB1-35E3-1A4A-9CE3-625E70D9D8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80559A-360B-AB4F-B5B6-6A3A5659C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00A9A-3B81-D742-BAA5-53BF7D7D6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B126-8249-3943-B28E-3163C5A3101E}" type="datetimeFigureOut">
              <a:rPr lang="en-US" smtClean="0"/>
              <a:t>1/2/24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00D35-66E1-324A-8A6C-E73BA3450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A3F7E-8610-D04F-80D8-A3AE497D1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8AE8-BC18-1149-A431-48C24B4B0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A3910-9EF7-0C43-B46A-F876E1BD3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25853-3252-C34B-A10A-1194DD722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BCE52-32FF-0C4E-BADF-4F136A877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B126-8249-3943-B28E-3163C5A3101E}" type="datetimeFigureOut">
              <a:rPr lang="en-US" smtClean="0"/>
              <a:t>1/2/24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DACDA-271A-1745-98C5-72509374B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68FD1-1921-734B-9C18-C6348F9F9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8AE8-BC18-1149-A431-48C24B4B0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4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43157-04D6-0940-925E-F3992AEAB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0B32BA-2661-F440-BB35-5E8133D87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51A13-72B3-5E46-871E-249255BF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B126-8249-3943-B28E-3163C5A3101E}" type="datetimeFigureOut">
              <a:rPr lang="en-US" smtClean="0"/>
              <a:t>1/2/24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CFA63-D23A-4E43-8EBD-9A2572FB5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00544-95E2-204E-9DDE-3CFBB1B73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8AE8-BC18-1149-A431-48C24B4B0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2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DD0C-0B52-AA4E-B359-1B1EE9503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0C367-DBFB-A248-B665-C86D3F45E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0E417E-F86E-F34F-81E1-CB2E7C994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9C617-43CA-BD4B-9154-2A9F834CE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B126-8249-3943-B28E-3163C5A3101E}" type="datetimeFigureOut">
              <a:rPr lang="en-US" smtClean="0"/>
              <a:t>1/2/24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FEAB2-DC29-2F4C-BE53-DBEA95790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01E04-26B9-3D4A-A282-6B9FBCD8F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8AE8-BC18-1149-A431-48C24B4B0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DD63C-481D-8940-AA97-1DA5E4DE5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703B7D-8DF2-2A4D-ABD8-EE4132E90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5ED7E0-73EF-5E49-9414-BC5CE948C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F300B8-35C9-5442-9141-962901E4BA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6E3A2E-2725-C343-A95B-28D5067F8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0D291-EC19-B64E-BF24-283E0C0EA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B126-8249-3943-B28E-3163C5A3101E}" type="datetimeFigureOut">
              <a:rPr lang="en-US" smtClean="0"/>
              <a:t>1/2/24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2177AC-159C-9E4D-94A3-5FBF57F98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BC921E-5535-1346-8759-B21559C21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8AE8-BC18-1149-A431-48C24B4B0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5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73081-D5A3-9E47-875A-DE644DF02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DE034-A577-364A-8467-891CEB20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B126-8249-3943-B28E-3163C5A3101E}" type="datetimeFigureOut">
              <a:rPr lang="en-US" smtClean="0"/>
              <a:t>1/2/24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1AD155-F897-F14B-AD7A-AB7439BAE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B9F72B-7AFF-C04B-A176-BF5C067C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8AE8-BC18-1149-A431-48C24B4B0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536C51-EA1B-2B45-BB5E-64EFC0EE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B126-8249-3943-B28E-3163C5A3101E}" type="datetimeFigureOut">
              <a:rPr lang="en-US" smtClean="0"/>
              <a:t>1/2/24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C280AE-3F3D-ED40-B2F3-DC1ECCF1F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BA866-239B-9044-8F72-0D1F82AC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8AE8-BC18-1149-A431-48C24B4B0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7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0AD2E-35E9-2341-B8E3-2E8956D34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A9D03-60A4-3440-9A5F-E75D1894A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795966-9FBD-FC4B-AE5C-E75EE391F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D3A31-9919-5344-9189-57626426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B126-8249-3943-B28E-3163C5A3101E}" type="datetimeFigureOut">
              <a:rPr lang="en-US" smtClean="0"/>
              <a:t>1/2/24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812A6-248A-B941-AD53-6A102D0F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5A72AF-7A50-164C-880C-F9A37B7C0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8AE8-BC18-1149-A431-48C24B4B0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1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5CE28-D1A0-4E47-952E-F9778A037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DF9AC3-84C7-4347-B972-073591695E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3683AD-20DB-CC4E-AE75-92AD49956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67A636-5A00-A148-B5B6-7C444ADF6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B126-8249-3943-B28E-3163C5A3101E}" type="datetimeFigureOut">
              <a:rPr lang="en-US" smtClean="0"/>
              <a:t>1/2/24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DBBE7E-6BFC-3F4D-AE42-B36E66CF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83BBB-9AEC-9146-8C14-CF72F641F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8AE8-BC18-1149-A431-48C24B4B0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0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C8D5DF-255D-E546-8774-FF214ED4E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ED9A5-F0DA-724F-8EAC-B5A428B28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CC879-6EC0-5742-8078-073CC2634F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4B126-8249-3943-B28E-3163C5A3101E}" type="datetimeFigureOut">
              <a:rPr lang="en-US" smtClean="0"/>
              <a:t>1/2/24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E953C-2CB9-1142-8EA4-1511084372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82AA0-F918-5441-BC75-39FB2ECA17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E8AE8-BC18-1149-A431-48C24B4B0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3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4C997-CFA5-984B-989E-1D92F8C314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7200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sz="7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5F6681-54D6-624C-BA3A-BEA088B52A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14:1-35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8872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6CD72-900E-1245-95A4-A7EA17D64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路加福音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861FD-EDE1-374A-9A22-116DC5067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825625"/>
            <a:ext cx="1130198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14:1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安息日、耶稣到一个法利赛人的首领家里去吃饭、他们就窥探他。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14:2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在他面前有一个患水臌的人。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14:3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耶稣对律法师和法利赛人说、安息日治病、可以不可以．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14:4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他们却不言语。耶稣就治好那人、叫他走了．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14:5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便对他们说、你们中间谁有驴或有牛、在安息日掉在井里、不立时拉它上来呢。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14:6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他们不能对答这话。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6931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A3A19-D18E-3D45-B660-88ED8BDF5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出埃及记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2C5C8-7801-B940-973B-8120E80F5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825625"/>
            <a:ext cx="1098804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5400" dirty="0"/>
              <a:t>23:4 </a:t>
            </a:r>
            <a:r>
              <a:rPr lang="zh-CN" altLang="en-US" sz="5400" dirty="0"/>
              <a:t>若遇见你仇敌的牛、或驴、失迷了路、总要牵回来交给他。</a:t>
            </a:r>
            <a:r>
              <a:rPr lang="en-US" altLang="zh-CN" sz="5400" dirty="0"/>
              <a:t>23:5 </a:t>
            </a:r>
            <a:r>
              <a:rPr lang="zh-CN" altLang="en-US" sz="5400" dirty="0"/>
              <a:t>若看见恨你人的驴压卧在重驮之下、不可走开、务要和驴主一同抬开重驮。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42548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280C2-5CB1-4A49-A7D7-ADC20BDCF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6951A-9D80-4B40-A9D8-B8596F0E8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365125"/>
            <a:ext cx="11558016" cy="5811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altLang="zh-CN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14:7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耶稣见所请的客拣择首位、就用比喻对他们说、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14:8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你被人请去赴婚姻的筵席、不要坐在首位上．恐怕有比你尊贵的客、被他请来．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14:9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那请你们的人前来对你说、让座给这一位吧．你就羞羞惭惭的退到末位上去了。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14:10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你被请的时候、就去坐在末位上、好叫那请你的人来、对你说、朋友、请上坐．那时你在同席的人面前、就有光彩了。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14:11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因为凡自高的必降为卑．自卑的必升为高。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946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02B-56A0-9349-91B1-34973E4B1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箴言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C818B-3391-C449-968A-3FCC8C4EC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16:18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骄傲在败坏以先．狂心在跌倒之前。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16:19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心里谦卑与穷乏人来往、强如将掳物与骄傲人同分。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16:20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谨守训言的、必得好处．倚靠耶和华的、便为有福。</a:t>
            </a:r>
            <a:endParaRPr lang="en-US" sz="5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012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9738C-8E45-624D-B9CB-350179B46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路加福音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9A158-77EF-0949-965F-721127FEF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608" y="1825625"/>
            <a:ext cx="117043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14:12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耶稣又对请他的人说、你摆设午饭、或晚饭、不要请你的朋友、弟兄、亲属、和富足的邻舍．恐怕他们也请你、你就得了报答。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14:13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你摆设筵席、倒要请那贫穷的、残废的、瘸腿的、瞎眼的、你就有福了．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14:14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因为他们没有甚么可报答你．到义人复活的时候、你要得着报答。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5208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2B3E8-D055-4E43-976E-9B228CF72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哥林多前书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0513C-4CEA-9A42-B5F9-8E559E85C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528" y="1825625"/>
            <a:ext cx="10939272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13:4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爱是恒久忍耐、又有恩慈．爱是不嫉妒．爱是不自夸．不张狂．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13:5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不作害羞的事．不求自己的益处．不轻易发怒．不计算人的恶．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13:6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不喜欢不义．只喜欢真理．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13:7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凡事包容．凡事相信．凡事盼望．凡事忍耐。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2367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7C07-4F2C-CC46-A65E-CC0A0DEAA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BD762-BC79-7A47-BE0F-7FED267E9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416" y="1027905"/>
            <a:ext cx="11716512" cy="5464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14:15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同席的有一人听见这话、就对耶稣说、在　神国里吃饭的有福了。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14:16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耶稣对他说、有一人摆设大筵席、请了许多客．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14:17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到了坐席的时候、打发仆人去对所请的人说、请来吧．样样都齐备了。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14:18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众人一口同音的推辞。头一个说、我买了一块地、必须去看看．请你准我辞了。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14:19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又有一个说、我买了五对牛、要去试一试．请你准我辞了。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14:20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又有一个说、我才娶了妻、所以不能去。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14:21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那仆人回来、把这事都告诉了主人．家主就动怒、对仆人说、快出去到城里大街小巷、领那贫穷的、残废的、瞎眼的、瘸腿的来。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14:22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仆人说、主阿、你所吩咐的已经办了、还有空座。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14:23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主人对仆人说、你出去到路上和篱笆那里、勉强人进来、坐满我的屋子。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14:24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我告诉你们、先前所请的人、没有一个得尝我的筵席。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2185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F2335-B022-9040-BBC7-1DED90D88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27584-4DFE-B34D-AE49-801C73D55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216" y="560832"/>
            <a:ext cx="11265408" cy="5616131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14:25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有极多的人和耶稣同行．他转过来对他们说、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14:26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人到我这里来、若不爱我胜过爱自己的父母、妻子、儿女、弟兄、姐妹和自己的性命、就不能作我的门徒。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爱我胜过爱原文作恨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〕14:27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凡不背着自己十字架跟从我的、也不能作我的门徒。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14:28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你们那一个要盖一座楼、不先坐下算计花费、能盖成不能呢。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14:29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恐怕安了地基、不能成功、看见的人都笑话他、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14:30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说、这个人开了工、却不能完工。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14:31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或是一个王、出去和别的王打仗、岂不先坐下酌量、能用一万兵、去敌那领二万兵来攻打他的么。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14:32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若是不能、就趁敌人还远的时候、派使者去求和息的条款。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14:33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这样、你们无论甚么人、若不撇下一切所有的、就不能作我的门徒。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14:34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盐本是好的．盐若失了味、可用甚么叫它再咸呢。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14:35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或用在田里、或堆在粪里、都不合式．只好丢在外面。有耳可听的、就应当听。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6084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1058</Words>
  <Application>Microsoft Macintosh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MingLiU</vt:lpstr>
      <vt:lpstr>Arial</vt:lpstr>
      <vt:lpstr>Calibri</vt:lpstr>
      <vt:lpstr>Calibri Light</vt:lpstr>
      <vt:lpstr>Office Theme</vt:lpstr>
      <vt:lpstr>路加福音</vt:lpstr>
      <vt:lpstr>路加福音</vt:lpstr>
      <vt:lpstr>出埃及记</vt:lpstr>
      <vt:lpstr>PowerPoint Presentation</vt:lpstr>
      <vt:lpstr>箴言</vt:lpstr>
      <vt:lpstr>路加福音</vt:lpstr>
      <vt:lpstr>哥林多前书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路加福音</dc:title>
  <dc:creator>jerry wang</dc:creator>
  <cp:lastModifiedBy>jerry wang</cp:lastModifiedBy>
  <cp:revision>3</cp:revision>
  <dcterms:created xsi:type="dcterms:W3CDTF">2024-01-02T21:28:46Z</dcterms:created>
  <dcterms:modified xsi:type="dcterms:W3CDTF">2024-01-02T21:50:19Z</dcterms:modified>
</cp:coreProperties>
</file>