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0449F-4661-3A40-A5AD-9BB914E301CD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D92DF-6B5D-AF48-90EF-4A2C517F3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7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D92DF-6B5D-AF48-90EF-4A2C517F35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7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88A57-E352-A048-8480-7850946EE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B450A-28F4-C242-8D04-16C7DAF28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33A21-7BFE-DE4D-988A-3E73DE17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A894B-5B34-D542-861F-D9EBC66C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16D4D-2FDF-BD48-B3BC-944AE5731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0D9E-35FB-1546-8573-4A4D6AE7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D4A1B-01E0-644C-8DAD-ED461D700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F7C75-5625-874A-9920-DCDC2432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195E2-4D67-CD4E-9DA1-EBDEBD77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4C5B9-3ABB-E640-B627-B216170C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3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A3C953-4968-9F45-AC92-5407DE736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028A3-54F9-A049-A1EC-83E88F8CB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46035-3BA7-7044-938A-87543F5D5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6DC1E-AED2-194E-9860-830537881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9097-6ECF-5A43-93B6-C2A70B88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E7C11-8079-C94B-BEAF-8EACDBD4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B58C5-E511-BB4F-9FD2-546FDA3AA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1C2B-54F4-D841-914D-21C3CEB9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A1383-B413-3F47-8872-975CFF15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73839-6D65-B749-B659-E448B4AA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04C76-7CF7-DE4D-9609-928099A3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3C4E9-5CAE-214A-A2F5-410EE3005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79A90-A9D4-3E4F-820E-01A046B2B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2CE9A-3FAA-A049-A01F-E5A044A8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20470-F737-B14C-899E-BFA84F9D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6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3444-5ACC-E746-94AD-D948283DB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4008B-5600-774E-9C61-B7CBBAEDE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39EDD-AF8E-6644-A5E4-7BA9B2BF5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871DB-F95D-1D46-9635-12F3F3A1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3F720-3C58-6340-95B1-DAA9A2032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55A27-0547-6A4A-9D19-CA4C5E67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1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06269-4C9C-CB42-B38F-A53757541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A00B7-8684-AD40-9B40-489140F9B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480DC-A65D-3F4C-85D6-159930EE3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2C2FE2-4AA2-7549-9216-FF8EBC50C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FEBC4-F5F2-7040-B77C-025BED879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DA087-4B66-934A-9809-963B4282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76FE30-8BBC-A94B-9FF6-5FBB0759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B417D-3423-3C43-9966-818E5309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1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2403-CBC2-BE4B-9629-D7640D004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ECE76-887F-814D-AEB5-D1EC37D51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E8F15-68F5-DB4C-9492-C606CD96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50AA4-72D5-9B40-85B1-D70938AC8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9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7E333-417A-794D-8A23-A2A30EF16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0528E-0EE0-754D-8922-4EA02A50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B1483-D8B9-FA40-86AC-17C060A1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2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6B38-1FD2-0845-BB26-3F846A50E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21AF9-A039-4748-92B0-07C0ACDBC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DBF8E-CA08-4744-8981-A07F02AA2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D30AB-6AA4-E048-A46C-B5563D72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DFFAD-2335-E64A-AF33-F7482717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81424-5338-3644-980A-D4F15B03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CB5D-8C88-8048-9362-1750881E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44CFA-65CC-DF46-997A-62F26531C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643A3-E09E-134C-B1D8-A14041C0D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E767E-7623-3340-94A6-D5D5D9DB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6995E-6AAC-A945-A148-E2E0395D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D689F-0751-DE43-A6D3-C0F482C7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2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69F8D-C6FF-5C47-8844-5855CA83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7F8AC-B595-8A47-B60F-980898609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9B48B-C5ED-0C45-B9F1-95F07D016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5827-EAB1-1B4B-83C1-00A4AB9FFEF6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5E2DD-2F93-5846-9C7C-C0861D8D5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BC69A-4DF6-3343-9512-BB78A2767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92C1D-FB23-2245-85B7-F4772F896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7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E1ABA-096D-8F43-B06D-8C92C02A4A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81147-C850-A346-A1B6-686C061628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16:1-31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1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BB581-89DA-F842-A285-D30CE053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049C8-5F55-9A4C-9B66-6D59E369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63" y="1027905"/>
            <a:ext cx="11694016" cy="546496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耶稣又对门徒说、有一个财主的管家．别人向他主人告他浪费主人的财物。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主人叫他来、对他说、我听见你这事怎么样呢．把你所经管的交代明白。因你不能再作我的管家。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那管家心里说、主人辞我、不用我再作管家、我将来作甚么．锄地呢、无力．讨饭呢、怕羞。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我知道怎么行、好叫人在我不作管家之后、接我到他们家里去。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于是把欠他主人债的、一个一个的叫了来、问头一个说、你欠我主人多少．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他说、一百篓油．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每篓约五十斤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管家说、拿你的帐快坐下写五十。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又问一个说、你欠多少．他说、一百石麦子．管家说、拿你的帐写八十。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主人就夸奖这不义的管家作事聪明．因为今世之子、在世事之上、较比光明之子、更加聪明。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我又告诉你们、要借着那不义的钱财、结交朋友．到了钱财无用的时候、他们可以接你们到永存的帐幕里去。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人在最小的事上忠心、在大事上也忠心．在最小的事上不义、在大事上也不义。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倘若你们在不义的钱财上不忠心、谁还把那真实的钱财托付你们呢。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倘若你们在别人的东西上不忠心、谁还把你们自己的东西给你们呢。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一个仆人不能事奉两个主．不是恶这个爱那个、就是重这个轻那个．你们不能又事奉神、又事奉玛门。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90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D70F-B7CD-DC41-A057-F0CA73F4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D92B6-967A-4F48-B351-0BBECDB4A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21" y="528034"/>
            <a:ext cx="11578106" cy="5648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16:14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法利赛人是贪爱钱财的、他们听见这一切话、就嗤笑耶稣。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16:15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耶稣对他们说、你们是在人面前自称为义的．你们的心、神却知道．因为人所尊贵的是神看为可憎恶的。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16:16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律法和先知、到约翰为止．从此神国的福音传开了、人人努力要进去。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16:17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天地废去、较比律法的一点一画落空还容易。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16:18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凡休妻另娶的、就是犯奸淫．娶被休之妻的、也是犯奸淫。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60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B265A-80F4-9B46-84F9-6566AF61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00B90-C29D-7849-9D83-27B678BF5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032"/>
            <a:ext cx="11822806" cy="651671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有一个财主、穿着紫色袍和细麻布衣服、天天奢华宴乐。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又有一个讨饭的、名叫拉撒路、浑身生疮、被人放在财主门口、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要得财主桌子上掉下来的零碎充饥．并且狗来餂他的疮。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后来那讨饭的死了、被天使带去放在亚伯拉罕的怀里．财主也死了、并且埋葬了。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他在阴间受痛苦、举目远远的望见亚伯拉罕、又望见拉撒路在他怀里．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就喊着说、我祖亚伯拉罕哪、可怜我吧、打发拉撒路来、用指头尖蘸点水、凉凉我的舌头．因为我在这火焰里、极其痛苦。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亚伯拉罕说、儿阿、你该回想你生前享过福、拉撒路也受过苦．如今他在这里得安慰、你倒受痛苦。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不但这样、并且在你我之间、有深渊限定、以致人要从这边过到你们那边、是不能的、要从那边过到我们这边、也是不能的。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财主说、我祖阿、既是这样、求你打发拉撒路到我父家去．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因为我还有五个弟兄．他可以对他们作见证、免得他们也来到这痛苦的地方。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亚伯拉罕说、他们有摩西和先知的话、可以听从。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他说、我祖亚伯拉罕哪、不是的．若有一个从死里复活的、到他们那里去的、他们必要悔改。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16:31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亚伯拉罕说、若不听从摩西和先知的话、就是有一个从死里复活的、他们也是不听劝。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595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C6E17-160B-FC4F-A963-A353EAE1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出埃及记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77E57-8667-1B45-985A-9BC789DAE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18" y="1825625"/>
            <a:ext cx="108772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23:1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不可随伙布散谣言、不可与恶人连手妄作见证。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23:2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不可随众行恶．不可在争讼的事上、随众偏行、作见证屈枉正直．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23:3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也不可在争讼的事上、偏护穷人。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573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2827-1328-1E45-B5EC-C46C4A44F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申命记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8D71E-E83F-2E43-8665-5EE5C8D64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972" y="1455313"/>
            <a:ext cx="11681137" cy="4721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每逢七年末一年、你要施行豁免。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豁免的定例乃是这样．凡债主要把所借给邻舍的豁免了、不可向邻舍和弟兄追讨、因为耶和华的豁免年已经宣告了。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若借给外邦人、你可以向他追讨、但借给你弟兄、无论是甚么、你要松手豁免了。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15:4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你若留意听从耶和华你神的话、谨守遵行我今日所吩咐你这一切的命令、就必在你们中间没有穷人了．（在耶和华你神所赐你为业的地上、耶和华必大大赐福与你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)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47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1088</Words>
  <Application>Microsoft Macintosh PowerPoint</Application>
  <PresentationFormat>Widescreen</PresentationFormat>
  <Paragraphs>10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MingLiU</vt:lpstr>
      <vt:lpstr>Arial</vt:lpstr>
      <vt:lpstr>Calibri</vt:lpstr>
      <vt:lpstr>Calibri Light</vt:lpstr>
      <vt:lpstr>Office Theme</vt:lpstr>
      <vt:lpstr>路加福音</vt:lpstr>
      <vt:lpstr>PowerPoint Presentation</vt:lpstr>
      <vt:lpstr>PowerPoint Presentation</vt:lpstr>
      <vt:lpstr>PowerPoint Presentation</vt:lpstr>
      <vt:lpstr>出埃及记</vt:lpstr>
      <vt:lpstr>申命记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</dc:title>
  <dc:creator>jerry wang</dc:creator>
  <cp:lastModifiedBy>jerry wang</cp:lastModifiedBy>
  <cp:revision>2</cp:revision>
  <dcterms:created xsi:type="dcterms:W3CDTF">2024-02-01T03:50:36Z</dcterms:created>
  <dcterms:modified xsi:type="dcterms:W3CDTF">2024-02-01T04:08:00Z</dcterms:modified>
</cp:coreProperties>
</file>