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0" r:id="rId2"/>
    <p:sldId id="278" r:id="rId3"/>
    <p:sldId id="277" r:id="rId4"/>
    <p:sldId id="286" r:id="rId5"/>
    <p:sldId id="276" r:id="rId6"/>
    <p:sldId id="275" r:id="rId7"/>
    <p:sldId id="274" r:id="rId8"/>
    <p:sldId id="273" r:id="rId9"/>
    <p:sldId id="272" r:id="rId10"/>
    <p:sldId id="271" r:id="rId11"/>
    <p:sldId id="285" r:id="rId12"/>
    <p:sldId id="284" r:id="rId13"/>
    <p:sldId id="287" r:id="rId14"/>
    <p:sldId id="288" r:id="rId15"/>
    <p:sldId id="283" r:id="rId16"/>
    <p:sldId id="282" r:id="rId17"/>
    <p:sldId id="281" r:id="rId18"/>
    <p:sldId id="280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3AF9AEF-DBF9-4765-818D-15633D83853D}" v="23" dt="2024-01-24T14:39:36.82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ianping Guo" userId="214695277e21a7f1" providerId="LiveId" clId="{B3AF9AEF-DBF9-4765-818D-15633D83853D}"/>
    <pc:docChg chg="custSel addSld delSld modSld">
      <pc:chgData name="Jianping Guo" userId="214695277e21a7f1" providerId="LiveId" clId="{B3AF9AEF-DBF9-4765-818D-15633D83853D}" dt="2024-01-24T22:46:31.662" v="1788" actId="207"/>
      <pc:docMkLst>
        <pc:docMk/>
      </pc:docMkLst>
      <pc:sldChg chg="modSp">
        <pc:chgData name="Jianping Guo" userId="214695277e21a7f1" providerId="LiveId" clId="{B3AF9AEF-DBF9-4765-818D-15633D83853D}" dt="2024-01-22T21:46:56.009" v="7" actId="20577"/>
        <pc:sldMkLst>
          <pc:docMk/>
          <pc:sldMk cId="1399777894" sldId="270"/>
        </pc:sldMkLst>
        <pc:graphicFrameChg chg="mod">
          <ac:chgData name="Jianping Guo" userId="214695277e21a7f1" providerId="LiveId" clId="{B3AF9AEF-DBF9-4765-818D-15633D83853D}" dt="2024-01-22T21:46:56.009" v="7" actId="20577"/>
          <ac:graphicFrameMkLst>
            <pc:docMk/>
            <pc:sldMk cId="1399777894" sldId="270"/>
            <ac:graphicFrameMk id="12" creationId="{D62B2D86-8447-1399-A1D3-7A915D0DCAFC}"/>
          </ac:graphicFrameMkLst>
        </pc:graphicFrameChg>
      </pc:sldChg>
      <pc:sldChg chg="delSp modSp mod modClrScheme chgLayout">
        <pc:chgData name="Jianping Guo" userId="214695277e21a7f1" providerId="LiveId" clId="{B3AF9AEF-DBF9-4765-818D-15633D83853D}" dt="2024-01-23T17:40:43.670" v="865" actId="113"/>
        <pc:sldMkLst>
          <pc:docMk/>
          <pc:sldMk cId="2325076255" sldId="271"/>
        </pc:sldMkLst>
        <pc:spChg chg="del">
          <ac:chgData name="Jianping Guo" userId="214695277e21a7f1" providerId="LiveId" clId="{B3AF9AEF-DBF9-4765-818D-15633D83853D}" dt="2024-01-22T21:48:58.396" v="13" actId="700"/>
          <ac:spMkLst>
            <pc:docMk/>
            <pc:sldMk cId="2325076255" sldId="271"/>
            <ac:spMk id="2" creationId="{FB93EB7E-AB08-0616-E480-7E6B790CA7CE}"/>
          </ac:spMkLst>
        </pc:spChg>
        <pc:spChg chg="mod ord">
          <ac:chgData name="Jianping Guo" userId="214695277e21a7f1" providerId="LiveId" clId="{B3AF9AEF-DBF9-4765-818D-15633D83853D}" dt="2024-01-23T17:40:43.670" v="865" actId="113"/>
          <ac:spMkLst>
            <pc:docMk/>
            <pc:sldMk cId="2325076255" sldId="271"/>
            <ac:spMk id="3" creationId="{703035D7-D969-9C85-EA71-2A030EAF7785}"/>
          </ac:spMkLst>
        </pc:spChg>
      </pc:sldChg>
      <pc:sldChg chg="modSp add mod">
        <pc:chgData name="Jianping Guo" userId="214695277e21a7f1" providerId="LiveId" clId="{B3AF9AEF-DBF9-4765-818D-15633D83853D}" dt="2024-01-23T17:39:59.027" v="864" actId="113"/>
        <pc:sldMkLst>
          <pc:docMk/>
          <pc:sldMk cId="3460193376" sldId="272"/>
        </pc:sldMkLst>
        <pc:spChg chg="mod">
          <ac:chgData name="Jianping Guo" userId="214695277e21a7f1" providerId="LiveId" clId="{B3AF9AEF-DBF9-4765-818D-15633D83853D}" dt="2024-01-23T17:39:59.027" v="864" actId="113"/>
          <ac:spMkLst>
            <pc:docMk/>
            <pc:sldMk cId="3460193376" sldId="272"/>
            <ac:spMk id="3" creationId="{703035D7-D969-9C85-EA71-2A030EAF7785}"/>
          </ac:spMkLst>
        </pc:spChg>
      </pc:sldChg>
      <pc:sldChg chg="modSp mod">
        <pc:chgData name="Jianping Guo" userId="214695277e21a7f1" providerId="LiveId" clId="{B3AF9AEF-DBF9-4765-818D-15633D83853D}" dt="2024-01-23T17:13:27.731" v="734" actId="207"/>
        <pc:sldMkLst>
          <pc:docMk/>
          <pc:sldMk cId="3318077720" sldId="273"/>
        </pc:sldMkLst>
        <pc:spChg chg="mod">
          <ac:chgData name="Jianping Guo" userId="214695277e21a7f1" providerId="LiveId" clId="{B3AF9AEF-DBF9-4765-818D-15633D83853D}" dt="2024-01-23T17:13:27.731" v="734" actId="207"/>
          <ac:spMkLst>
            <pc:docMk/>
            <pc:sldMk cId="3318077720" sldId="273"/>
            <ac:spMk id="3" creationId="{703035D7-D969-9C85-EA71-2A030EAF7785}"/>
          </ac:spMkLst>
        </pc:spChg>
      </pc:sldChg>
      <pc:sldChg chg="modSp mod">
        <pc:chgData name="Jianping Guo" userId="214695277e21a7f1" providerId="LiveId" clId="{B3AF9AEF-DBF9-4765-818D-15633D83853D}" dt="2024-01-24T15:28:11.799" v="1534" actId="14100"/>
        <pc:sldMkLst>
          <pc:docMk/>
          <pc:sldMk cId="2326036178" sldId="274"/>
        </pc:sldMkLst>
        <pc:spChg chg="mod">
          <ac:chgData name="Jianping Guo" userId="214695277e21a7f1" providerId="LiveId" clId="{B3AF9AEF-DBF9-4765-818D-15633D83853D}" dt="2024-01-24T15:28:11.799" v="1534" actId="14100"/>
          <ac:spMkLst>
            <pc:docMk/>
            <pc:sldMk cId="2326036178" sldId="274"/>
            <ac:spMk id="3" creationId="{703035D7-D969-9C85-EA71-2A030EAF7785}"/>
          </ac:spMkLst>
        </pc:spChg>
      </pc:sldChg>
      <pc:sldChg chg="modSp mod">
        <pc:chgData name="Jianping Guo" userId="214695277e21a7f1" providerId="LiveId" clId="{B3AF9AEF-DBF9-4765-818D-15633D83853D}" dt="2024-01-24T15:23:42.953" v="1527" actId="207"/>
        <pc:sldMkLst>
          <pc:docMk/>
          <pc:sldMk cId="2220925525" sldId="275"/>
        </pc:sldMkLst>
        <pc:spChg chg="mod">
          <ac:chgData name="Jianping Guo" userId="214695277e21a7f1" providerId="LiveId" clId="{B3AF9AEF-DBF9-4765-818D-15633D83853D}" dt="2024-01-24T15:23:42.953" v="1527" actId="207"/>
          <ac:spMkLst>
            <pc:docMk/>
            <pc:sldMk cId="2220925525" sldId="275"/>
            <ac:spMk id="3" creationId="{703035D7-D969-9C85-EA71-2A030EAF7785}"/>
          </ac:spMkLst>
        </pc:spChg>
      </pc:sldChg>
      <pc:sldChg chg="modSp mod">
        <pc:chgData name="Jianping Guo" userId="214695277e21a7f1" providerId="LiveId" clId="{B3AF9AEF-DBF9-4765-818D-15633D83853D}" dt="2024-01-24T22:27:27.019" v="1787" actId="207"/>
        <pc:sldMkLst>
          <pc:docMk/>
          <pc:sldMk cId="1445957968" sldId="276"/>
        </pc:sldMkLst>
        <pc:spChg chg="mod">
          <ac:chgData name="Jianping Guo" userId="214695277e21a7f1" providerId="LiveId" clId="{B3AF9AEF-DBF9-4765-818D-15633D83853D}" dt="2024-01-24T22:27:27.019" v="1787" actId="207"/>
          <ac:spMkLst>
            <pc:docMk/>
            <pc:sldMk cId="1445957968" sldId="276"/>
            <ac:spMk id="3" creationId="{703035D7-D969-9C85-EA71-2A030EAF7785}"/>
          </ac:spMkLst>
        </pc:spChg>
      </pc:sldChg>
      <pc:sldChg chg="modSp mod modAnim">
        <pc:chgData name="Jianping Guo" userId="214695277e21a7f1" providerId="LiveId" clId="{B3AF9AEF-DBF9-4765-818D-15633D83853D}" dt="2024-01-24T14:39:36.827" v="1386"/>
        <pc:sldMkLst>
          <pc:docMk/>
          <pc:sldMk cId="120718439" sldId="277"/>
        </pc:sldMkLst>
        <pc:spChg chg="mod">
          <ac:chgData name="Jianping Guo" userId="214695277e21a7f1" providerId="LiveId" clId="{B3AF9AEF-DBF9-4765-818D-15633D83853D}" dt="2024-01-23T16:23:27.932" v="485" actId="20577"/>
          <ac:spMkLst>
            <pc:docMk/>
            <pc:sldMk cId="120718439" sldId="277"/>
            <ac:spMk id="3" creationId="{703035D7-D969-9C85-EA71-2A030EAF7785}"/>
          </ac:spMkLst>
        </pc:spChg>
      </pc:sldChg>
      <pc:sldChg chg="modSp mod">
        <pc:chgData name="Jianping Guo" userId="214695277e21a7f1" providerId="LiveId" clId="{B3AF9AEF-DBF9-4765-818D-15633D83853D}" dt="2024-01-22T22:33:08.380" v="260" actId="207"/>
        <pc:sldMkLst>
          <pc:docMk/>
          <pc:sldMk cId="321670139" sldId="278"/>
        </pc:sldMkLst>
        <pc:spChg chg="mod">
          <ac:chgData name="Jianping Guo" userId="214695277e21a7f1" providerId="LiveId" clId="{B3AF9AEF-DBF9-4765-818D-15633D83853D}" dt="2024-01-22T22:33:08.380" v="260" actId="207"/>
          <ac:spMkLst>
            <pc:docMk/>
            <pc:sldMk cId="321670139" sldId="278"/>
            <ac:spMk id="3" creationId="{703035D7-D969-9C85-EA71-2A030EAF7785}"/>
          </ac:spMkLst>
        </pc:spChg>
      </pc:sldChg>
      <pc:sldChg chg="modSp del mod">
        <pc:chgData name="Jianping Guo" userId="214695277e21a7f1" providerId="LiveId" clId="{B3AF9AEF-DBF9-4765-818D-15633D83853D}" dt="2024-01-24T16:24:34.739" v="1758" actId="2696"/>
        <pc:sldMkLst>
          <pc:docMk/>
          <pc:sldMk cId="54492661" sldId="279"/>
        </pc:sldMkLst>
        <pc:spChg chg="mod">
          <ac:chgData name="Jianping Guo" userId="214695277e21a7f1" providerId="LiveId" clId="{B3AF9AEF-DBF9-4765-818D-15633D83853D}" dt="2024-01-24T16:11:47.084" v="1713" actId="20577"/>
          <ac:spMkLst>
            <pc:docMk/>
            <pc:sldMk cId="54492661" sldId="279"/>
            <ac:spMk id="3" creationId="{703035D7-D969-9C85-EA71-2A030EAF7785}"/>
          </ac:spMkLst>
        </pc:spChg>
      </pc:sldChg>
      <pc:sldChg chg="modSp mod">
        <pc:chgData name="Jianping Guo" userId="214695277e21a7f1" providerId="LiveId" clId="{B3AF9AEF-DBF9-4765-818D-15633D83853D}" dt="2024-01-24T16:45:29.575" v="1759" actId="113"/>
        <pc:sldMkLst>
          <pc:docMk/>
          <pc:sldMk cId="3020724937" sldId="280"/>
        </pc:sldMkLst>
        <pc:spChg chg="mod">
          <ac:chgData name="Jianping Guo" userId="214695277e21a7f1" providerId="LiveId" clId="{B3AF9AEF-DBF9-4765-818D-15633D83853D}" dt="2024-01-24T16:45:29.575" v="1759" actId="113"/>
          <ac:spMkLst>
            <pc:docMk/>
            <pc:sldMk cId="3020724937" sldId="280"/>
            <ac:spMk id="3" creationId="{703035D7-D969-9C85-EA71-2A030EAF7785}"/>
          </ac:spMkLst>
        </pc:spChg>
      </pc:sldChg>
      <pc:sldChg chg="modSp mod">
        <pc:chgData name="Jianping Guo" userId="214695277e21a7f1" providerId="LiveId" clId="{B3AF9AEF-DBF9-4765-818D-15633D83853D}" dt="2024-01-23T19:08:59.596" v="1385" actId="20577"/>
        <pc:sldMkLst>
          <pc:docMk/>
          <pc:sldMk cId="91506215" sldId="281"/>
        </pc:sldMkLst>
        <pc:spChg chg="mod">
          <ac:chgData name="Jianping Guo" userId="214695277e21a7f1" providerId="LiveId" clId="{B3AF9AEF-DBF9-4765-818D-15633D83853D}" dt="2024-01-23T19:08:59.596" v="1385" actId="20577"/>
          <ac:spMkLst>
            <pc:docMk/>
            <pc:sldMk cId="91506215" sldId="281"/>
            <ac:spMk id="3" creationId="{703035D7-D969-9C85-EA71-2A030EAF7785}"/>
          </ac:spMkLst>
        </pc:spChg>
      </pc:sldChg>
      <pc:sldChg chg="modSp mod">
        <pc:chgData name="Jianping Guo" userId="214695277e21a7f1" providerId="LiveId" clId="{B3AF9AEF-DBF9-4765-818D-15633D83853D}" dt="2024-01-24T16:06:12.366" v="1711" actId="14100"/>
        <pc:sldMkLst>
          <pc:docMk/>
          <pc:sldMk cId="512573977" sldId="282"/>
        </pc:sldMkLst>
        <pc:spChg chg="mod">
          <ac:chgData name="Jianping Guo" userId="214695277e21a7f1" providerId="LiveId" clId="{B3AF9AEF-DBF9-4765-818D-15633D83853D}" dt="2024-01-24T16:06:12.366" v="1711" actId="14100"/>
          <ac:spMkLst>
            <pc:docMk/>
            <pc:sldMk cId="512573977" sldId="282"/>
            <ac:spMk id="3" creationId="{703035D7-D969-9C85-EA71-2A030EAF7785}"/>
          </ac:spMkLst>
        </pc:spChg>
      </pc:sldChg>
      <pc:sldChg chg="modSp mod">
        <pc:chgData name="Jianping Guo" userId="214695277e21a7f1" providerId="LiveId" clId="{B3AF9AEF-DBF9-4765-818D-15633D83853D}" dt="2024-01-24T22:46:31.662" v="1788" actId="207"/>
        <pc:sldMkLst>
          <pc:docMk/>
          <pc:sldMk cId="2926552687" sldId="283"/>
        </pc:sldMkLst>
        <pc:spChg chg="mod">
          <ac:chgData name="Jianping Guo" userId="214695277e21a7f1" providerId="LiveId" clId="{B3AF9AEF-DBF9-4765-818D-15633D83853D}" dt="2024-01-24T22:46:31.662" v="1788" actId="207"/>
          <ac:spMkLst>
            <pc:docMk/>
            <pc:sldMk cId="2926552687" sldId="283"/>
            <ac:spMk id="3" creationId="{703035D7-D969-9C85-EA71-2A030EAF7785}"/>
          </ac:spMkLst>
        </pc:spChg>
      </pc:sldChg>
      <pc:sldChg chg="modSp mod">
        <pc:chgData name="Jianping Guo" userId="214695277e21a7f1" providerId="LiveId" clId="{B3AF9AEF-DBF9-4765-818D-15633D83853D}" dt="2024-01-24T15:59:09.349" v="1652" actId="14100"/>
        <pc:sldMkLst>
          <pc:docMk/>
          <pc:sldMk cId="3108815414" sldId="284"/>
        </pc:sldMkLst>
        <pc:spChg chg="mod">
          <ac:chgData name="Jianping Guo" userId="214695277e21a7f1" providerId="LiveId" clId="{B3AF9AEF-DBF9-4765-818D-15633D83853D}" dt="2024-01-24T15:59:09.349" v="1652" actId="14100"/>
          <ac:spMkLst>
            <pc:docMk/>
            <pc:sldMk cId="3108815414" sldId="284"/>
            <ac:spMk id="3" creationId="{703035D7-D969-9C85-EA71-2A030EAF7785}"/>
          </ac:spMkLst>
        </pc:spChg>
      </pc:sldChg>
      <pc:sldChg chg="modSp mod">
        <pc:chgData name="Jianping Guo" userId="214695277e21a7f1" providerId="LiveId" clId="{B3AF9AEF-DBF9-4765-818D-15633D83853D}" dt="2024-01-24T15:48:44.723" v="1578" actId="14100"/>
        <pc:sldMkLst>
          <pc:docMk/>
          <pc:sldMk cId="2357998887" sldId="285"/>
        </pc:sldMkLst>
        <pc:spChg chg="mod">
          <ac:chgData name="Jianping Guo" userId="214695277e21a7f1" providerId="LiveId" clId="{B3AF9AEF-DBF9-4765-818D-15633D83853D}" dt="2024-01-24T15:48:44.723" v="1578" actId="14100"/>
          <ac:spMkLst>
            <pc:docMk/>
            <pc:sldMk cId="2357998887" sldId="285"/>
            <ac:spMk id="3" creationId="{703035D7-D969-9C85-EA71-2A030EAF7785}"/>
          </ac:spMkLst>
        </pc:spChg>
      </pc:sldChg>
      <pc:sldChg chg="addSp delSp modSp new mod modClrScheme chgLayout">
        <pc:chgData name="Jianping Guo" userId="214695277e21a7f1" providerId="LiveId" clId="{B3AF9AEF-DBF9-4765-818D-15633D83853D}" dt="2024-01-24T15:12:16.149" v="1526" actId="113"/>
        <pc:sldMkLst>
          <pc:docMk/>
          <pc:sldMk cId="175948542" sldId="286"/>
        </pc:sldMkLst>
        <pc:spChg chg="add del mod">
          <ac:chgData name="Jianping Guo" userId="214695277e21a7f1" providerId="LiveId" clId="{B3AF9AEF-DBF9-4765-818D-15633D83853D}" dt="2024-01-24T14:42:49.229" v="1402" actId="700"/>
          <ac:spMkLst>
            <pc:docMk/>
            <pc:sldMk cId="175948542" sldId="286"/>
            <ac:spMk id="2" creationId="{4A819D09-8B4A-1496-F2B4-95151CD4B182}"/>
          </ac:spMkLst>
        </pc:spChg>
        <pc:spChg chg="add mod ord">
          <ac:chgData name="Jianping Guo" userId="214695277e21a7f1" providerId="LiveId" clId="{B3AF9AEF-DBF9-4765-818D-15633D83853D}" dt="2024-01-24T15:12:16.149" v="1526" actId="113"/>
          <ac:spMkLst>
            <pc:docMk/>
            <pc:sldMk cId="175948542" sldId="286"/>
            <ac:spMk id="3" creationId="{446885B8-ED8D-C48E-2012-6E03222C3821}"/>
          </ac:spMkLst>
        </pc:spChg>
      </pc:sldChg>
      <pc:sldChg chg="addSp delSp modSp new mod modClrScheme chgLayout">
        <pc:chgData name="Jianping Guo" userId="214695277e21a7f1" providerId="LiveId" clId="{B3AF9AEF-DBF9-4765-818D-15633D83853D}" dt="2024-01-24T16:05:17.863" v="1710" actId="14100"/>
        <pc:sldMkLst>
          <pc:docMk/>
          <pc:sldMk cId="3989296993" sldId="287"/>
        </pc:sldMkLst>
        <pc:spChg chg="add del mod">
          <ac:chgData name="Jianping Guo" userId="214695277e21a7f1" providerId="LiveId" clId="{B3AF9AEF-DBF9-4765-818D-15633D83853D}" dt="2024-01-24T15:54:06.659" v="1593" actId="700"/>
          <ac:spMkLst>
            <pc:docMk/>
            <pc:sldMk cId="3989296993" sldId="287"/>
            <ac:spMk id="2" creationId="{89C3A93D-7FE2-3718-9DC7-65B9320831E0}"/>
          </ac:spMkLst>
        </pc:spChg>
        <pc:spChg chg="add mod ord">
          <ac:chgData name="Jianping Guo" userId="214695277e21a7f1" providerId="LiveId" clId="{B3AF9AEF-DBF9-4765-818D-15633D83853D}" dt="2024-01-24T16:05:17.863" v="1710" actId="14100"/>
          <ac:spMkLst>
            <pc:docMk/>
            <pc:sldMk cId="3989296993" sldId="287"/>
            <ac:spMk id="3" creationId="{5C6CCDB5-139F-FD07-53A5-60B1EDB44436}"/>
          </ac:spMkLst>
        </pc:spChg>
      </pc:sldChg>
      <pc:sldChg chg="addSp delSp modSp new mod modClrScheme chgLayout">
        <pc:chgData name="Jianping Guo" userId="214695277e21a7f1" providerId="LiveId" clId="{B3AF9AEF-DBF9-4765-818D-15633D83853D}" dt="2024-01-24T16:05:09.634" v="1709" actId="404"/>
        <pc:sldMkLst>
          <pc:docMk/>
          <pc:sldMk cId="2766336212" sldId="288"/>
        </pc:sldMkLst>
        <pc:spChg chg="add del mod">
          <ac:chgData name="Jianping Guo" userId="214695277e21a7f1" providerId="LiveId" clId="{B3AF9AEF-DBF9-4765-818D-15633D83853D}" dt="2024-01-24T16:03:45.143" v="1676" actId="700"/>
          <ac:spMkLst>
            <pc:docMk/>
            <pc:sldMk cId="2766336212" sldId="288"/>
            <ac:spMk id="2" creationId="{D5553A4A-9DA8-EE32-653F-83CAC558CA58}"/>
          </ac:spMkLst>
        </pc:spChg>
        <pc:spChg chg="add mod ord">
          <ac:chgData name="Jianping Guo" userId="214695277e21a7f1" providerId="LiveId" clId="{B3AF9AEF-DBF9-4765-818D-15633D83853D}" dt="2024-01-24T16:05:09.634" v="1709" actId="404"/>
          <ac:spMkLst>
            <pc:docMk/>
            <pc:sldMk cId="2766336212" sldId="288"/>
            <ac:spMk id="3" creationId="{E0537136-3520-0ED3-B7C2-7531965B32C7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7125498-617B-4487-818A-42E4DD204175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6D5D065-9AF1-4F69-A204-FA20830AFD91}">
      <dgm:prSet custT="1"/>
      <dgm:spPr/>
      <dgm:t>
        <a:bodyPr/>
        <a:lstStyle/>
        <a:p>
          <a:r>
            <a:rPr lang="zh-CN" altLang="en-US" sz="6000" b="1" i="0" baseline="0" dirty="0">
              <a:latin typeface="KaiTi" panose="02010609060101010101" pitchFamily="49" charset="-122"/>
              <a:ea typeface="KaiTi" panose="02010609060101010101" pitchFamily="49" charset="-122"/>
            </a:rPr>
            <a:t>参孙的使命</a:t>
          </a:r>
          <a:endParaRPr lang="en-CA" altLang="zh-CN" sz="6000" b="1" i="0" baseline="0" dirty="0">
            <a:latin typeface="KaiTi" panose="02010609060101010101" pitchFamily="49" charset="-122"/>
            <a:ea typeface="KaiTi" panose="02010609060101010101" pitchFamily="49" charset="-122"/>
          </a:endParaRPr>
        </a:p>
      </dgm:t>
    </dgm:pt>
    <dgm:pt modelId="{39BC2687-409A-4C03-8D90-B206CDAA3711}" type="parTrans" cxnId="{A55F7F44-11E4-43C9-8271-668534507581}">
      <dgm:prSet/>
      <dgm:spPr/>
      <dgm:t>
        <a:bodyPr/>
        <a:lstStyle/>
        <a:p>
          <a:endParaRPr lang="en-US"/>
        </a:p>
      </dgm:t>
    </dgm:pt>
    <dgm:pt modelId="{14B09B94-B94C-435A-924E-6855ECCDEABC}" type="sibTrans" cxnId="{A55F7F44-11E4-43C9-8271-668534507581}">
      <dgm:prSet/>
      <dgm:spPr/>
      <dgm:t>
        <a:bodyPr/>
        <a:lstStyle/>
        <a:p>
          <a:endParaRPr lang="en-US"/>
        </a:p>
      </dgm:t>
    </dgm:pt>
    <dgm:pt modelId="{5892BA6F-1AA1-4A8A-B3CF-CDDB87881108}">
      <dgm:prSet custT="1"/>
      <dgm:spPr/>
      <dgm:t>
        <a:bodyPr/>
        <a:lstStyle/>
        <a:p>
          <a:r>
            <a:rPr lang="zh-CN" altLang="en-US" sz="3600" b="1" i="0" baseline="0" dirty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rPr>
            <a:t>士师记</a:t>
          </a:r>
          <a:r>
            <a:rPr lang="en-CA" altLang="zh-CN" sz="3600" b="1" i="0" baseline="0" dirty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rPr>
            <a:t>13:</a:t>
          </a:r>
          <a:r>
            <a:rPr lang="en-US" sz="3600" b="1" i="0" baseline="0" dirty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rPr>
            <a:t>1-25</a:t>
          </a:r>
          <a:endParaRPr lang="en-US" sz="3600" dirty="0">
            <a:solidFill>
              <a:schemeClr val="bg1"/>
            </a:solidFill>
            <a:latin typeface="KaiTi" panose="02010609060101010101" pitchFamily="49" charset="-122"/>
            <a:ea typeface="KaiTi" panose="02010609060101010101" pitchFamily="49" charset="-122"/>
          </a:endParaRPr>
        </a:p>
      </dgm:t>
    </dgm:pt>
    <dgm:pt modelId="{5EF14B1C-E74D-4674-BCC4-FE887558EBDB}" type="parTrans" cxnId="{901D395D-61FA-425C-B808-EF49864B5B9E}">
      <dgm:prSet/>
      <dgm:spPr/>
      <dgm:t>
        <a:bodyPr/>
        <a:lstStyle/>
        <a:p>
          <a:endParaRPr lang="en-US"/>
        </a:p>
      </dgm:t>
    </dgm:pt>
    <dgm:pt modelId="{5B7512FC-6D60-4C56-A9F0-6EDCB98FE4D5}" type="sibTrans" cxnId="{901D395D-61FA-425C-B808-EF49864B5B9E}">
      <dgm:prSet/>
      <dgm:spPr/>
      <dgm:t>
        <a:bodyPr/>
        <a:lstStyle/>
        <a:p>
          <a:endParaRPr lang="en-US"/>
        </a:p>
      </dgm:t>
    </dgm:pt>
    <dgm:pt modelId="{AA0D9B7D-9200-4521-B4EF-119C1C6059A0}" type="pres">
      <dgm:prSet presAssocID="{A7125498-617B-4487-818A-42E4DD204175}" presName="linear" presStyleCnt="0">
        <dgm:presLayoutVars>
          <dgm:animLvl val="lvl"/>
          <dgm:resizeHandles val="exact"/>
        </dgm:presLayoutVars>
      </dgm:prSet>
      <dgm:spPr/>
    </dgm:pt>
    <dgm:pt modelId="{13DEC5D4-F2F7-4E6B-870C-78C84E535831}" type="pres">
      <dgm:prSet presAssocID="{A6D5D065-9AF1-4F69-A204-FA20830AFD91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1A9A1995-185D-41E1-B029-71F58A3269EB}" type="pres">
      <dgm:prSet presAssocID="{14B09B94-B94C-435A-924E-6855ECCDEABC}" presName="spacer" presStyleCnt="0"/>
      <dgm:spPr/>
    </dgm:pt>
    <dgm:pt modelId="{C581AB6D-95B4-4A3A-B78E-606A55CA6945}" type="pres">
      <dgm:prSet presAssocID="{5892BA6F-1AA1-4A8A-B3CF-CDDB87881108}" presName="parentText" presStyleLbl="node1" presStyleIdx="1" presStyleCnt="2" custLinFactNeighborX="-3846" custLinFactNeighborY="-11959">
        <dgm:presLayoutVars>
          <dgm:chMax val="0"/>
          <dgm:bulletEnabled val="1"/>
        </dgm:presLayoutVars>
      </dgm:prSet>
      <dgm:spPr/>
    </dgm:pt>
  </dgm:ptLst>
  <dgm:cxnLst>
    <dgm:cxn modelId="{948A6404-2C62-48D8-9B94-D5B33E436F48}" type="presOf" srcId="{A7125498-617B-4487-818A-42E4DD204175}" destId="{AA0D9B7D-9200-4521-B4EF-119C1C6059A0}" srcOrd="0" destOrd="0" presId="urn:microsoft.com/office/officeart/2005/8/layout/vList2"/>
    <dgm:cxn modelId="{E3ED690E-E887-415D-A110-EC844A339737}" type="presOf" srcId="{A6D5D065-9AF1-4F69-A204-FA20830AFD91}" destId="{13DEC5D4-F2F7-4E6B-870C-78C84E535831}" srcOrd="0" destOrd="0" presId="urn:microsoft.com/office/officeart/2005/8/layout/vList2"/>
    <dgm:cxn modelId="{901D395D-61FA-425C-B808-EF49864B5B9E}" srcId="{A7125498-617B-4487-818A-42E4DD204175}" destId="{5892BA6F-1AA1-4A8A-B3CF-CDDB87881108}" srcOrd="1" destOrd="0" parTransId="{5EF14B1C-E74D-4674-BCC4-FE887558EBDB}" sibTransId="{5B7512FC-6D60-4C56-A9F0-6EDCB98FE4D5}"/>
    <dgm:cxn modelId="{A55F7F44-11E4-43C9-8271-668534507581}" srcId="{A7125498-617B-4487-818A-42E4DD204175}" destId="{A6D5D065-9AF1-4F69-A204-FA20830AFD91}" srcOrd="0" destOrd="0" parTransId="{39BC2687-409A-4C03-8D90-B206CDAA3711}" sibTransId="{14B09B94-B94C-435A-924E-6855ECCDEABC}"/>
    <dgm:cxn modelId="{D9ED7FE0-CB80-4C84-97D4-0D096C5556C8}" type="presOf" srcId="{5892BA6F-1AA1-4A8A-B3CF-CDDB87881108}" destId="{C581AB6D-95B4-4A3A-B78E-606A55CA6945}" srcOrd="0" destOrd="0" presId="urn:microsoft.com/office/officeart/2005/8/layout/vList2"/>
    <dgm:cxn modelId="{8442C6B6-AAFF-4819-B199-2F18272C9FBC}" type="presParOf" srcId="{AA0D9B7D-9200-4521-B4EF-119C1C6059A0}" destId="{13DEC5D4-F2F7-4E6B-870C-78C84E535831}" srcOrd="0" destOrd="0" presId="urn:microsoft.com/office/officeart/2005/8/layout/vList2"/>
    <dgm:cxn modelId="{465C8F45-A353-4465-964C-2396A0E80701}" type="presParOf" srcId="{AA0D9B7D-9200-4521-B4EF-119C1C6059A0}" destId="{1A9A1995-185D-41E1-B029-71F58A3269EB}" srcOrd="1" destOrd="0" presId="urn:microsoft.com/office/officeart/2005/8/layout/vList2"/>
    <dgm:cxn modelId="{8A48D110-12AD-4C41-B549-7D7B3F80F23D}" type="presParOf" srcId="{AA0D9B7D-9200-4521-B4EF-119C1C6059A0}" destId="{C581AB6D-95B4-4A3A-B78E-606A55CA6945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3DEC5D4-F2F7-4E6B-870C-78C84E535831}">
      <dsp:nvSpPr>
        <dsp:cNvPr id="0" name=""/>
        <dsp:cNvSpPr/>
      </dsp:nvSpPr>
      <dsp:spPr>
        <a:xfrm>
          <a:off x="0" y="278225"/>
          <a:ext cx="6339839" cy="15210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0" tIns="228600" rIns="228600" bIns="228600" numCol="1" spcCol="1270" anchor="ctr" anchorCtr="0">
          <a:noAutofit/>
        </a:bodyPr>
        <a:lstStyle/>
        <a:p>
          <a:pPr marL="0" lvl="0" indent="0" algn="l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6000" b="1" i="0" kern="1200" baseline="0" dirty="0">
              <a:latin typeface="KaiTi" panose="02010609060101010101" pitchFamily="49" charset="-122"/>
              <a:ea typeface="KaiTi" panose="02010609060101010101" pitchFamily="49" charset="-122"/>
            </a:rPr>
            <a:t>参孙的使命</a:t>
          </a:r>
          <a:endParaRPr lang="en-CA" altLang="zh-CN" sz="6000" b="1" i="0" kern="1200" baseline="0" dirty="0">
            <a:latin typeface="KaiTi" panose="02010609060101010101" pitchFamily="49" charset="-122"/>
            <a:ea typeface="KaiTi" panose="02010609060101010101" pitchFamily="49" charset="-122"/>
          </a:endParaRPr>
        </a:p>
      </dsp:txBody>
      <dsp:txXfrm>
        <a:off x="74249" y="352474"/>
        <a:ext cx="6191341" cy="1372502"/>
      </dsp:txXfrm>
    </dsp:sp>
    <dsp:sp modelId="{C581AB6D-95B4-4A3A-B78E-606A55CA6945}">
      <dsp:nvSpPr>
        <dsp:cNvPr id="0" name=""/>
        <dsp:cNvSpPr/>
      </dsp:nvSpPr>
      <dsp:spPr>
        <a:xfrm>
          <a:off x="0" y="1964038"/>
          <a:ext cx="6339839" cy="15210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3600" b="1" i="0" kern="1200" baseline="0" dirty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rPr>
            <a:t>士师记</a:t>
          </a:r>
          <a:r>
            <a:rPr lang="en-CA" altLang="zh-CN" sz="3600" b="1" i="0" kern="1200" baseline="0" dirty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rPr>
            <a:t>13:</a:t>
          </a:r>
          <a:r>
            <a:rPr lang="en-US" sz="3600" b="1" i="0" kern="1200" baseline="0" dirty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rPr>
            <a:t>1-25</a:t>
          </a:r>
          <a:endParaRPr lang="en-US" sz="3600" kern="1200" dirty="0">
            <a:solidFill>
              <a:schemeClr val="bg1"/>
            </a:solidFill>
            <a:latin typeface="KaiTi" panose="02010609060101010101" pitchFamily="49" charset="-122"/>
            <a:ea typeface="KaiTi" panose="02010609060101010101" pitchFamily="49" charset="-122"/>
          </a:endParaRPr>
        </a:p>
      </dsp:txBody>
      <dsp:txXfrm>
        <a:off x="74249" y="2038287"/>
        <a:ext cx="6191341" cy="137250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083589B-42D5-00DF-9927-CF1DBCF06F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CA"/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6821C207-8993-91F1-761D-AB5DC40B28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en-CA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AB383C0F-D0A7-8DAB-8CA0-CF6183F491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1F420-EF7B-4674-A741-A63E35AE4ECB}" type="datetimeFigureOut">
              <a:rPr lang="en-CA" smtClean="0"/>
              <a:t>2024-01-24</a:t>
            </a:fld>
            <a:endParaRPr lang="en-CA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0CF2E985-E4F2-CDF3-6765-7009F3C0AF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13F106BB-F250-D487-8D06-3055C1927F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2E665-EB15-4141-AADD-DB47C37747C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967659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7E064AC-BD64-D039-9E27-C2074E3F51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CA"/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5F60462F-0818-8CC0-B626-52DB4C2D6FB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CA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1E227AE6-AE54-9168-415B-787873BFD3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1F420-EF7B-4674-A741-A63E35AE4ECB}" type="datetimeFigureOut">
              <a:rPr lang="en-CA" smtClean="0"/>
              <a:t>2024-01-24</a:t>
            </a:fld>
            <a:endParaRPr lang="en-CA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6E344E14-53F0-3B60-D940-F2C947BEF9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20683159-CC92-DA42-CE52-A9C4AB0D6D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2E665-EB15-4141-AADD-DB47C37747C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608500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6AFF02A1-37A3-E8E6-AB0C-EECE3B5635A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CA"/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01E29527-0CDA-FE20-6332-9ABE02D74D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CA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0884D7CD-186E-66C7-F6FD-923E7E4739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1F420-EF7B-4674-A741-A63E35AE4ECB}" type="datetimeFigureOut">
              <a:rPr lang="en-CA" smtClean="0"/>
              <a:t>2024-01-24</a:t>
            </a:fld>
            <a:endParaRPr lang="en-CA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3522465A-5632-18D6-47C0-AB5B108ED8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01EBA853-C47B-ADE1-2C89-88B7906352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2E665-EB15-4141-AADD-DB47C37747C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339503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2F80280-522A-8C0E-2C87-1B5800B1A6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CA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470B52A1-366D-B8A8-46EC-A2610321DE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CA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2C8469E7-D9DF-2621-C422-5971C3176C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1F420-EF7B-4674-A741-A63E35AE4ECB}" type="datetimeFigureOut">
              <a:rPr lang="en-CA" smtClean="0"/>
              <a:t>2024-01-24</a:t>
            </a:fld>
            <a:endParaRPr lang="en-CA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1E2A4EC5-2172-B8EC-F427-005E541D01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C097A761-FD55-8498-023C-3D55EA99B5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2E665-EB15-4141-AADD-DB47C37747C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918840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A74D8F9-1445-7823-75FB-91E068512C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CA"/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F403AFDA-F14E-E8D8-C38E-AF78C065B4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BFBDF3B1-15D2-C2A8-39B6-CD4462943D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1F420-EF7B-4674-A741-A63E35AE4ECB}" type="datetimeFigureOut">
              <a:rPr lang="en-CA" smtClean="0"/>
              <a:t>2024-01-24</a:t>
            </a:fld>
            <a:endParaRPr lang="en-CA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34F8AD81-DC1F-2C20-67A3-E3560659B5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82C95CF8-613E-4F52-1240-D52507CE56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2E665-EB15-4141-AADD-DB47C37747C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82906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2919237-9F31-FCAB-1A9E-DDED9474FD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CA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42B14D3B-859B-85EC-E3D6-5D2FBD9B926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CA"/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D8CBE555-6150-EEF2-B4EC-6F071179B6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CA"/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105894E0-DF7A-9D4D-0903-414386F58D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1F420-EF7B-4674-A741-A63E35AE4ECB}" type="datetimeFigureOut">
              <a:rPr lang="en-CA" smtClean="0"/>
              <a:t>2024-01-24</a:t>
            </a:fld>
            <a:endParaRPr lang="en-CA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65668D28-B451-CCB5-7209-9EEB1A69AB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C3D3EA43-CF3B-A177-2326-B5D70A3D74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2E665-EB15-4141-AADD-DB47C37747C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648057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EED33C6-0457-A55E-4C95-C25E716C7B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CA"/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01D3E9F6-B5FE-A21D-CD58-6562CCD776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DF46D626-96CC-9D27-C19A-58EC6FDA46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CA"/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6880522C-D5B2-0400-1768-8E47F632CE5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28DC1C36-7EEF-93B3-2E83-35D354EEFB9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CA"/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9FD2FCE4-D49F-CB03-A2AC-BD33F1A01B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1F420-EF7B-4674-A741-A63E35AE4ECB}" type="datetimeFigureOut">
              <a:rPr lang="en-CA" smtClean="0"/>
              <a:t>2024-01-24</a:t>
            </a:fld>
            <a:endParaRPr lang="en-CA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7DC5C0E3-FBB6-8C1C-FA5E-461860CEA1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CAB55EA8-FE11-1D66-3DE3-86EE3D4B42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2E665-EB15-4141-AADD-DB47C37747C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273384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62B502E-8DFC-40D2-319D-555DEE542C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CA"/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743B98F7-400D-6212-4E36-AC9EDB5B47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1F420-EF7B-4674-A741-A63E35AE4ECB}" type="datetimeFigureOut">
              <a:rPr lang="en-CA" smtClean="0"/>
              <a:t>2024-01-24</a:t>
            </a:fld>
            <a:endParaRPr lang="en-CA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A5AE562A-65A7-7371-CCB5-101EEFE134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B14CAD10-0F63-6C2B-7FCF-E2516137A8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2E665-EB15-4141-AADD-DB47C37747C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594161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9701E195-C6BE-EC2A-6AD7-9A2F575EDE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1F420-EF7B-4674-A741-A63E35AE4ECB}" type="datetimeFigureOut">
              <a:rPr lang="en-CA" smtClean="0"/>
              <a:t>2024-01-24</a:t>
            </a:fld>
            <a:endParaRPr lang="en-CA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3210C213-09A2-F27D-52B3-EA9A72BBB5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0FDB29B7-B0B4-8FAD-7985-D2336F6EB6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2E665-EB15-4141-AADD-DB47C37747C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600042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6E1269C-2029-EE94-7578-36F35195F9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CA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12BD3171-83EE-2DBB-AEBA-A287F89813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CA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ADE28FDE-094C-7863-7DC3-A8CCBB5256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27A4CAB6-3BAE-EFB9-9E71-28E850ED56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1F420-EF7B-4674-A741-A63E35AE4ECB}" type="datetimeFigureOut">
              <a:rPr lang="en-CA" smtClean="0"/>
              <a:t>2024-01-24</a:t>
            </a:fld>
            <a:endParaRPr lang="en-CA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6ECAC349-623C-C48E-8161-02FFF096D7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C074DA85-D406-4DCE-5C57-991619F0F9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2E665-EB15-4141-AADD-DB47C37747C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983711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801931C-58A4-810F-9A71-658F977D5C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CA"/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A5F41D65-BE76-6CA9-5C8C-DFBB19653A2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A3B302BE-0311-A0D0-96CC-0A12F2A8E8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59BC6451-4030-C8D7-E33A-DB54E47C74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1F420-EF7B-4674-A741-A63E35AE4ECB}" type="datetimeFigureOut">
              <a:rPr lang="en-CA" smtClean="0"/>
              <a:t>2024-01-24</a:t>
            </a:fld>
            <a:endParaRPr lang="en-CA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14605D6C-E5C7-D01C-8D0D-4E9F090728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68570BD0-50FF-DA66-F889-3BBA8B363F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2E665-EB15-4141-AADD-DB47C37747C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32299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C9F5360D-513B-FF60-06A9-E20A8D9AAF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CA"/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84CDEC08-4850-EF73-E0F3-6F5755976F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CA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CC8C34F3-F201-461C-3D49-0753A1509B3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71F420-EF7B-4674-A741-A63E35AE4ECB}" type="datetimeFigureOut">
              <a:rPr lang="en-CA" smtClean="0"/>
              <a:t>2024-01-24</a:t>
            </a:fld>
            <a:endParaRPr lang="en-CA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197EAF98-8918-CDF4-FB1F-089D18EFD6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25DFDF33-8659-1357-BAB7-187DC73CCCC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92E665-EB15-4141-AADD-DB47C37747C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550369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Picture 4" descr="黄色背景上的灯泡以及描绘的光线和电线">
            <a:extLst>
              <a:ext uri="{FF2B5EF4-FFF2-40B4-BE49-F238E27FC236}">
                <a16:creationId xmlns:a16="http://schemas.microsoft.com/office/drawing/2014/main" id="{518D9BE9-75B6-696B-8C0B-95BF2F6A385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8554"/>
          <a:stretch/>
        </p:blipFill>
        <p:spPr>
          <a:xfrm>
            <a:off x="20" y="0"/>
            <a:ext cx="12191980" cy="6858000"/>
          </a:xfrm>
          <a:prstGeom prst="rect">
            <a:avLst/>
          </a:prstGeom>
        </p:spPr>
      </p:pic>
      <p:sp>
        <p:nvSpPr>
          <p:cNvPr id="3" name="内容占位符 2">
            <a:extLst>
              <a:ext uri="{FF2B5EF4-FFF2-40B4-BE49-F238E27FC236}">
                <a16:creationId xmlns:a16="http://schemas.microsoft.com/office/drawing/2014/main" id="{52BFB9DE-3504-7D1A-3E9B-0A6DC99602B8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72720" y="2052320"/>
            <a:ext cx="7620000" cy="4043680"/>
          </a:xfrm>
        </p:spPr>
        <p:txBody>
          <a:bodyPr/>
          <a:lstStyle/>
          <a:p>
            <a:pPr marL="0" indent="0">
              <a:buNone/>
            </a:pPr>
            <a:endParaRPr lang="zh-CN" altLang="en-US" sz="3200" b="1" dirty="0"/>
          </a:p>
          <a:p>
            <a:endParaRPr lang="en-CA" dirty="0"/>
          </a:p>
        </p:txBody>
      </p:sp>
      <p:graphicFrame>
        <p:nvGraphicFramePr>
          <p:cNvPr id="12" name="文本框 3">
            <a:extLst>
              <a:ext uri="{FF2B5EF4-FFF2-40B4-BE49-F238E27FC236}">
                <a16:creationId xmlns:a16="http://schemas.microsoft.com/office/drawing/2014/main" id="{D62B2D86-8447-1399-A1D3-7A915D0DCAF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11458447"/>
              </p:ext>
            </p:extLst>
          </p:nvPr>
        </p:nvGraphicFramePr>
        <p:xfrm>
          <a:off x="1056640" y="1290320"/>
          <a:ext cx="6339840" cy="37856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3997778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703035D7-D969-9C85-EA71-2A030EAF7785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579120" y="1825625"/>
            <a:ext cx="10982960" cy="4351338"/>
          </a:xfrm>
        </p:spPr>
        <p:txBody>
          <a:bodyPr>
            <a:normAutofit/>
          </a:bodyPr>
          <a:lstStyle/>
          <a:p>
            <a:r>
              <a:rPr lang="en-US" altLang="zh-CN" b="1" dirty="0"/>
              <a:t>10</a:t>
            </a:r>
            <a:r>
              <a:rPr lang="zh-CN" altLang="en-US" b="1" dirty="0"/>
              <a:t>妇人急忙跑去告诉丈夫说：“那日到我面前来的人，又向我显现。”</a:t>
            </a:r>
            <a:endParaRPr lang="en-CA" altLang="zh-CN" b="1" dirty="0"/>
          </a:p>
          <a:p>
            <a:r>
              <a:rPr lang="en-US" altLang="zh-CN" b="1" dirty="0"/>
              <a:t>11</a:t>
            </a:r>
            <a:r>
              <a:rPr lang="zh-CN" altLang="en-US" b="1" dirty="0"/>
              <a:t>玛挪亚起来跟随他的妻来到那人面前，对他说：“与这妇人说话的就是你吗？”他说：“是我。”</a:t>
            </a:r>
            <a:endParaRPr lang="en-CA" altLang="zh-CN" b="1" dirty="0"/>
          </a:p>
          <a:p>
            <a:r>
              <a:rPr lang="en-US" altLang="zh-CN" b="1" dirty="0"/>
              <a:t>12</a:t>
            </a:r>
            <a:r>
              <a:rPr lang="zh-CN" altLang="en-US" b="1" dirty="0"/>
              <a:t>玛挪亚说：“愿你的话应验，我们当怎样待这孩子，他后来当怎样呢？”</a:t>
            </a:r>
            <a:endParaRPr lang="en-CA" altLang="zh-CN" b="1" dirty="0"/>
          </a:p>
          <a:p>
            <a:r>
              <a:rPr lang="en-US" altLang="zh-CN" b="1" dirty="0"/>
              <a:t>13</a:t>
            </a:r>
            <a:r>
              <a:rPr lang="zh-CN" altLang="en-US" b="1" dirty="0"/>
              <a:t>耶和华的使者对玛挪亚说：“我告诉妇人的一切事，她都当谨慎。</a:t>
            </a:r>
            <a:endParaRPr lang="en-CA" altLang="zh-CN" b="1" dirty="0"/>
          </a:p>
          <a:p>
            <a:r>
              <a:rPr lang="en-US" altLang="zh-CN" b="1" dirty="0"/>
              <a:t>14</a:t>
            </a:r>
            <a:r>
              <a:rPr lang="zh-CN" altLang="en-US" b="1" dirty="0"/>
              <a:t>葡萄树所结的都不可吃，清酒浓酒都不可喝，一切不洁之物也不可吃。凡我所吩咐的，她都当遵守。”</a:t>
            </a:r>
            <a:endParaRPr lang="en-CA" b="1" dirty="0"/>
          </a:p>
        </p:txBody>
      </p:sp>
    </p:spTree>
    <p:extLst>
      <p:ext uri="{BB962C8B-B14F-4D97-AF65-F5344CB8AC3E}">
        <p14:creationId xmlns:p14="http://schemas.microsoft.com/office/powerpoint/2010/main" val="23250762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703035D7-D969-9C85-EA71-2A030EAF7785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579120" y="1899920"/>
            <a:ext cx="10982960" cy="4277042"/>
          </a:xfrm>
        </p:spPr>
        <p:txBody>
          <a:bodyPr>
            <a:normAutofit/>
          </a:bodyPr>
          <a:lstStyle/>
          <a:p>
            <a:r>
              <a:rPr lang="zh-CN" altLang="en-US" b="1" dirty="0"/>
              <a:t>士</a:t>
            </a:r>
            <a:r>
              <a:rPr lang="en-CA" altLang="zh-CN" b="1" dirty="0"/>
              <a:t>13:</a:t>
            </a:r>
            <a:r>
              <a:rPr lang="en-US" altLang="zh-CN" b="1" dirty="0"/>
              <a:t>5</a:t>
            </a:r>
            <a:r>
              <a:rPr lang="zh-CN" altLang="en-US" dirty="0"/>
              <a:t>你必怀孕生一个儿子，不可用剃头刀剃他的头，因为这孩子一出胎就归神作拿细耳人。</a:t>
            </a:r>
            <a:r>
              <a:rPr lang="zh-CN" altLang="en-US" b="1" dirty="0">
                <a:solidFill>
                  <a:srgbClr val="C00000"/>
                </a:solidFill>
              </a:rPr>
              <a:t>他必起首拯救以色列人脱离非利士人的手</a:t>
            </a:r>
            <a:r>
              <a:rPr lang="zh-CN" altLang="en-US" dirty="0"/>
              <a:t>。</a:t>
            </a:r>
            <a:endParaRPr lang="en-CA" altLang="zh-CN" dirty="0"/>
          </a:p>
          <a:p>
            <a:r>
              <a:rPr lang="zh-CN" altLang="en-US" b="1" dirty="0"/>
              <a:t>士</a:t>
            </a:r>
            <a:r>
              <a:rPr lang="en-CA" altLang="zh-CN" b="1" dirty="0"/>
              <a:t>13:</a:t>
            </a:r>
            <a:r>
              <a:rPr lang="en-US" altLang="zh-CN" b="1" dirty="0"/>
              <a:t>8</a:t>
            </a:r>
            <a:r>
              <a:rPr lang="zh-CN" altLang="en-US" dirty="0"/>
              <a:t>玛挪亚就祈求耶和华说：“主啊，求你再差遣那神人到我们这里来，</a:t>
            </a:r>
            <a:r>
              <a:rPr lang="zh-CN" altLang="en-US" b="1" dirty="0">
                <a:solidFill>
                  <a:srgbClr val="C00000"/>
                </a:solidFill>
              </a:rPr>
              <a:t>好指教我们怎样待这将要生的孩子</a:t>
            </a:r>
            <a:r>
              <a:rPr lang="zh-CN" altLang="en-US" dirty="0"/>
              <a:t>。”</a:t>
            </a:r>
            <a:r>
              <a:rPr lang="en-US" altLang="zh-CN" dirty="0"/>
              <a:t>······</a:t>
            </a:r>
            <a:r>
              <a:rPr lang="en-US" altLang="zh-CN" b="1" dirty="0"/>
              <a:t>12</a:t>
            </a:r>
            <a:r>
              <a:rPr lang="zh-CN" altLang="en-US" dirty="0"/>
              <a:t>玛挪亚说：“愿你的话应验！</a:t>
            </a:r>
            <a:r>
              <a:rPr lang="zh-CN" altLang="en-US" b="1" dirty="0">
                <a:solidFill>
                  <a:srgbClr val="C00000"/>
                </a:solidFill>
              </a:rPr>
              <a:t>我们当怎样待这孩子，他后来当怎样呢？</a:t>
            </a:r>
            <a:r>
              <a:rPr lang="zh-CN" altLang="en-US" dirty="0"/>
              <a:t>”</a:t>
            </a:r>
            <a:r>
              <a:rPr lang="en-US" altLang="zh-CN" dirty="0"/>
              <a:t>······</a:t>
            </a:r>
            <a:r>
              <a:rPr lang="en-US" altLang="zh-CN" b="1" dirty="0"/>
              <a:t>14</a:t>
            </a:r>
            <a:r>
              <a:rPr lang="zh-CN" altLang="en-US" dirty="0"/>
              <a:t>葡萄树所结的都不可吃，清酒浓酒都不可喝，一切不洁之物也不可吃。</a:t>
            </a:r>
            <a:r>
              <a:rPr lang="zh-CN" altLang="en-US" b="1" dirty="0">
                <a:solidFill>
                  <a:srgbClr val="C00000"/>
                </a:solidFill>
              </a:rPr>
              <a:t>凡我所吩咐的，她都当遵守</a:t>
            </a:r>
            <a:r>
              <a:rPr lang="zh-CN" altLang="en-US" dirty="0"/>
              <a:t>。</a:t>
            </a:r>
            <a:endParaRPr lang="en-CA" altLang="zh-CN" dirty="0"/>
          </a:p>
          <a:p>
            <a:endParaRPr lang="en-CA" altLang="zh-CN" sz="500" dirty="0"/>
          </a:p>
          <a:p>
            <a:r>
              <a:rPr lang="zh-CN" altLang="en-US" b="1" dirty="0"/>
              <a:t>帖前</a:t>
            </a:r>
            <a:r>
              <a:rPr lang="en-CA" altLang="zh-CN" b="1" dirty="0"/>
              <a:t>4:</a:t>
            </a:r>
            <a:r>
              <a:rPr lang="en-US" altLang="zh-CN" b="1" dirty="0"/>
              <a:t>3</a:t>
            </a:r>
            <a:r>
              <a:rPr lang="zh-CN" altLang="en-US" dirty="0"/>
              <a:t>神的旨意就是要你们成为</a:t>
            </a:r>
            <a:r>
              <a:rPr lang="zh-CN" altLang="en-US" b="1" dirty="0">
                <a:solidFill>
                  <a:schemeClr val="accent4">
                    <a:lumMod val="75000"/>
                  </a:schemeClr>
                </a:solidFill>
              </a:rPr>
              <a:t>圣洁</a:t>
            </a:r>
            <a:r>
              <a:rPr lang="zh-CN" altLang="en-US" dirty="0"/>
              <a:t>，远避淫行。</a:t>
            </a:r>
            <a:endParaRPr lang="en-CA" altLang="zh-CN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3579988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703035D7-D969-9C85-EA71-2A030EAF7785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579120" y="1767841"/>
            <a:ext cx="10982960" cy="4653280"/>
          </a:xfrm>
        </p:spPr>
        <p:txBody>
          <a:bodyPr>
            <a:normAutofit/>
          </a:bodyPr>
          <a:lstStyle/>
          <a:p>
            <a:r>
              <a:rPr lang="zh-CN" altLang="en-US" b="1" dirty="0"/>
              <a:t>行奇妙事的耶和华（士</a:t>
            </a:r>
            <a:r>
              <a:rPr lang="en-CA" altLang="zh-CN" b="1" dirty="0"/>
              <a:t>13:15-20</a:t>
            </a:r>
            <a:r>
              <a:rPr lang="zh-CN" altLang="en-US" b="1" dirty="0"/>
              <a:t>）</a:t>
            </a:r>
            <a:endParaRPr lang="en-CA" altLang="zh-CN" b="1" dirty="0"/>
          </a:p>
          <a:p>
            <a:r>
              <a:rPr lang="en-US" altLang="zh-CN" b="1" dirty="0"/>
              <a:t>15</a:t>
            </a:r>
            <a:r>
              <a:rPr lang="zh-CN" altLang="en-US" b="1" dirty="0"/>
              <a:t>玛挪亚对耶和华的使者说：“求你容我们款留你，好为你预备一只山羊羔。”</a:t>
            </a:r>
            <a:r>
              <a:rPr lang="en-US" altLang="zh-CN" b="1" dirty="0"/>
              <a:t>16</a:t>
            </a:r>
            <a:r>
              <a:rPr lang="zh-CN" altLang="en-US" b="1" dirty="0"/>
              <a:t>耶和华的使者对玛挪亚说：“你虽然款留我，我却不吃你的食物，你若预备燔祭，就当献与耶和华。”原来玛挪亚不知道他是耶和华的使者。</a:t>
            </a:r>
            <a:r>
              <a:rPr lang="en-US" altLang="zh-CN" b="1" dirty="0"/>
              <a:t>17</a:t>
            </a:r>
            <a:r>
              <a:rPr lang="zh-CN" altLang="en-US" b="1" dirty="0"/>
              <a:t>玛挪亚对耶和华的使者说：“请将你的名告诉我，到你话应验的时候，我们好尊敬你。”</a:t>
            </a:r>
            <a:r>
              <a:rPr lang="en-US" altLang="zh-CN" b="1" dirty="0"/>
              <a:t>18</a:t>
            </a:r>
            <a:r>
              <a:rPr lang="zh-CN" altLang="en-US" b="1" dirty="0"/>
              <a:t>耶和华的使者对他说：“你何必问我的名，</a:t>
            </a:r>
            <a:r>
              <a:rPr lang="zh-CN" altLang="en-US" b="1" dirty="0">
                <a:solidFill>
                  <a:srgbClr val="C00000"/>
                </a:solidFill>
              </a:rPr>
              <a:t>我名是奇妙的</a:t>
            </a:r>
            <a:r>
              <a:rPr lang="zh-CN" altLang="en-US" b="1" dirty="0"/>
              <a:t>。”</a:t>
            </a:r>
            <a:r>
              <a:rPr lang="en-US" altLang="zh-CN" b="1" dirty="0"/>
              <a:t>19</a:t>
            </a:r>
            <a:r>
              <a:rPr lang="zh-CN" altLang="en-US" b="1" dirty="0"/>
              <a:t>玛挪亚将一只山羊羔和素祭，在磐石上献与耶和华，</a:t>
            </a:r>
            <a:r>
              <a:rPr lang="zh-CN" altLang="en-US" b="1" dirty="0">
                <a:solidFill>
                  <a:srgbClr val="C00000"/>
                </a:solidFill>
              </a:rPr>
              <a:t>使者行奇妙的事</a:t>
            </a:r>
            <a:r>
              <a:rPr lang="zh-CN" altLang="en-US" b="1" dirty="0"/>
              <a:t>，玛挪亚和他的妻观看，</a:t>
            </a:r>
            <a:r>
              <a:rPr lang="en-US" altLang="zh-CN" b="1" dirty="0"/>
              <a:t>20</a:t>
            </a:r>
            <a:r>
              <a:rPr lang="zh-CN" altLang="en-US" b="1" dirty="0"/>
              <a:t>见火焰从坛上往上升，耶和华的使者在坛上的火焰中也升上去了。玛挪亚和他的妻看见，就俯伏于地。</a:t>
            </a:r>
            <a:endParaRPr lang="en-CA" altLang="zh-CN" b="1" dirty="0"/>
          </a:p>
          <a:p>
            <a:endParaRPr lang="en-CA" b="1" dirty="0"/>
          </a:p>
        </p:txBody>
      </p:sp>
    </p:spTree>
    <p:extLst>
      <p:ext uri="{BB962C8B-B14F-4D97-AF65-F5344CB8AC3E}">
        <p14:creationId xmlns:p14="http://schemas.microsoft.com/office/powerpoint/2010/main" val="31088154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5C6CCDB5-139F-FD07-53A5-60B1EDB44436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568960" y="1727200"/>
            <a:ext cx="11023600" cy="4724400"/>
          </a:xfrm>
        </p:spPr>
        <p:txBody>
          <a:bodyPr>
            <a:normAutofit/>
          </a:bodyPr>
          <a:lstStyle/>
          <a:p>
            <a:r>
              <a:rPr lang="zh-CN" altLang="en-US" b="1" dirty="0"/>
              <a:t>创</a:t>
            </a:r>
            <a:r>
              <a:rPr lang="en-CA" altLang="zh-CN" b="1" dirty="0"/>
              <a:t>18:1-5</a:t>
            </a:r>
          </a:p>
          <a:p>
            <a:r>
              <a:rPr lang="en-US" altLang="zh-CN" b="1" dirty="0"/>
              <a:t>1</a:t>
            </a:r>
            <a:r>
              <a:rPr lang="zh-CN" altLang="en-US" dirty="0"/>
              <a:t>耶和华在幔利橡树那里，向亚伯拉罕显现出来。那时正热，亚伯拉罕坐在帐棚门口，</a:t>
            </a:r>
            <a:r>
              <a:rPr lang="en-US" altLang="zh-CN" b="1" dirty="0"/>
              <a:t>2</a:t>
            </a:r>
            <a:r>
              <a:rPr lang="zh-CN" altLang="en-US" dirty="0"/>
              <a:t>举目观看，见有三个人在对面站着。他一见，就从帐棚门口跑去迎接他们，俯伏在地，</a:t>
            </a:r>
            <a:r>
              <a:rPr lang="en-US" altLang="zh-CN" b="1" dirty="0"/>
              <a:t>3</a:t>
            </a:r>
            <a:r>
              <a:rPr lang="zh-CN" altLang="en-US" dirty="0"/>
              <a:t>说：“我主，我若在你眼前蒙恩，求你不要离开仆人往前去。</a:t>
            </a:r>
            <a:r>
              <a:rPr lang="en-US" altLang="zh-CN" b="1" dirty="0"/>
              <a:t>4</a:t>
            </a:r>
            <a:r>
              <a:rPr lang="zh-CN" altLang="en-US" dirty="0"/>
              <a:t>容我拿点水来，你们洗洗脚，在树下歇息歇息。</a:t>
            </a:r>
            <a:r>
              <a:rPr lang="en-US" altLang="zh-CN" b="1" dirty="0"/>
              <a:t>5</a:t>
            </a:r>
            <a:r>
              <a:rPr lang="zh-CN" altLang="en-US" dirty="0"/>
              <a:t>我再拿一点饼来，你们可以加添心力，然后往前去。你们既到仆人这里来，理当如此。”他们说：“就照你说的行吧！”</a:t>
            </a:r>
            <a:endParaRPr lang="en-CA" altLang="zh-CN" dirty="0"/>
          </a:p>
          <a:p>
            <a:r>
              <a:rPr lang="zh-CN" altLang="en-US" b="1" dirty="0"/>
              <a:t>士</a:t>
            </a:r>
            <a:r>
              <a:rPr lang="en-CA" altLang="zh-CN" b="1" dirty="0"/>
              <a:t>13:</a:t>
            </a:r>
            <a:r>
              <a:rPr lang="en-US" altLang="zh-CN" b="1" dirty="0"/>
              <a:t>16</a:t>
            </a:r>
            <a:r>
              <a:rPr lang="zh-CN" altLang="en-US" dirty="0"/>
              <a:t>耶和华的使者对玛挪亚说：“你虽然款留我，我却不吃你的食物，你若预备</a:t>
            </a:r>
            <a:r>
              <a:rPr lang="zh-CN" altLang="en-US" b="1" dirty="0"/>
              <a:t>燔祭</a:t>
            </a:r>
            <a:r>
              <a:rPr lang="zh-CN" altLang="en-US" dirty="0"/>
              <a:t>，就当</a:t>
            </a:r>
            <a:r>
              <a:rPr lang="zh-CN" altLang="en-US" b="1" dirty="0"/>
              <a:t>献与耶和华</a:t>
            </a:r>
            <a:r>
              <a:rPr lang="zh-CN" altLang="en-US" dirty="0"/>
              <a:t>。”原来玛挪亚不知道他是耶和华的使者。</a:t>
            </a:r>
            <a:endParaRPr lang="en-CA" altLang="zh-CN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9892969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0537136-3520-0ED3-B7C2-7531965B32C7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599440" y="1825625"/>
            <a:ext cx="11104880" cy="4351338"/>
          </a:xfrm>
        </p:spPr>
        <p:txBody>
          <a:bodyPr/>
          <a:lstStyle/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zh-CN" altLang="en-US" b="1" dirty="0"/>
              <a:t>士</a:t>
            </a:r>
            <a:r>
              <a:rPr lang="en-CA" altLang="zh-CN" b="1" dirty="0"/>
              <a:t>13:</a:t>
            </a: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17</a:t>
            </a:r>
            <a:r>
              <a:rPr kumimoji="0" lang="zh-CN" altLang="en-US" sz="28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玛挪亚对耶和华的使者说：“请将你的名告诉我，到你话应验的时候，我们好尊敬你。”</a:t>
            </a:r>
            <a:r>
              <a:rPr kumimoji="0" lang="en-US" altLang="zh-CN" sz="28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18</a:t>
            </a:r>
            <a:r>
              <a:rPr kumimoji="0" lang="zh-CN" altLang="en-US" sz="28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耶和华的使者对他说：“你何必问我的名，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我名是奇妙的</a:t>
            </a:r>
            <a:r>
              <a:rPr kumimoji="0" lang="zh-CN" altLang="en-US" sz="28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。”</a:t>
            </a:r>
            <a:r>
              <a:rPr kumimoji="0" lang="en-US" altLang="zh-CN" sz="28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19</a:t>
            </a:r>
            <a:r>
              <a:rPr kumimoji="0" lang="zh-CN" altLang="en-US" sz="28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玛挪亚将一只山羊羔和素祭，在磐石上献与耶和华，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使者行奇妙的事</a:t>
            </a:r>
            <a:r>
              <a:rPr kumimoji="0" lang="zh-CN" altLang="en-US" sz="28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，玛挪亚和他的妻观看，</a:t>
            </a:r>
            <a:r>
              <a:rPr kumimoji="0" lang="en-US" altLang="zh-CN" sz="28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20</a:t>
            </a:r>
            <a:r>
              <a:rPr kumimoji="0" lang="zh-CN" altLang="en-US" sz="28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见火焰从坛上往上升，耶和华的使者在坛上的火焰中也升上去了。玛挪亚和他的妻看见，就俯伏于地。</a:t>
            </a:r>
            <a:endParaRPr kumimoji="0" lang="en-CA" altLang="zh-CN" sz="28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等线" panose="02010600030101010101" pitchFamily="2" charset="-122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CA" altLang="zh-CN" sz="1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等线" panose="02010600030101010101" pitchFamily="2" charset="-122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赛</a:t>
            </a: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9:6</a:t>
            </a:r>
            <a:r>
              <a:rPr kumimoji="0" lang="zh-CN" altLang="en-US" sz="28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因有一婴孩为我们而生，有一子赐给我们，政权必担在他的肩头上。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他名称为奇妙</a:t>
            </a:r>
            <a:r>
              <a:rPr kumimoji="0" lang="zh-CN" altLang="en-US" sz="28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、策士、全能的神、永在的父、和平的君。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CA" altLang="zh-CN" sz="28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等线" panose="02010600030101010101" pitchFamily="2" charset="-122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CA" altLang="zh-CN" sz="28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等线" panose="02010600030101010101" pitchFamily="2" charset="-122"/>
              <a:cs typeface="+mn-cs"/>
            </a:endParaRP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7663362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703035D7-D969-9C85-EA71-2A030EAF7785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579120" y="1825625"/>
            <a:ext cx="10982960" cy="4351338"/>
          </a:xfrm>
        </p:spPr>
        <p:txBody>
          <a:bodyPr>
            <a:normAutofit/>
          </a:bodyPr>
          <a:lstStyle/>
          <a:p>
            <a:r>
              <a:rPr lang="zh-CN" altLang="en-US" b="1" dirty="0"/>
              <a:t>黑暗中的亮光（士</a:t>
            </a:r>
            <a:r>
              <a:rPr lang="en-CA" altLang="zh-CN" b="1" dirty="0"/>
              <a:t>13:21-25</a:t>
            </a:r>
            <a:r>
              <a:rPr lang="zh-CN" altLang="en-US" b="1" dirty="0"/>
              <a:t>）</a:t>
            </a:r>
            <a:endParaRPr lang="en-CA" altLang="zh-CN" b="1" dirty="0"/>
          </a:p>
          <a:p>
            <a:r>
              <a:rPr lang="en-US" altLang="zh-CN" b="1" dirty="0"/>
              <a:t>21</a:t>
            </a:r>
            <a:r>
              <a:rPr lang="zh-CN" altLang="en-US" b="1" dirty="0"/>
              <a:t>耶和华的使者不再向玛挪亚和他的妻显现，玛挪亚才知道他是耶和华的使者。</a:t>
            </a:r>
            <a:endParaRPr lang="en-CA" altLang="zh-CN" b="1" dirty="0"/>
          </a:p>
          <a:p>
            <a:r>
              <a:rPr lang="en-US" altLang="zh-CN" b="1" dirty="0"/>
              <a:t>22</a:t>
            </a:r>
            <a:r>
              <a:rPr lang="zh-CN" altLang="en-US" b="1" dirty="0"/>
              <a:t>玛挪亚对他的妻说：“我们必要死，因为看见了神。”</a:t>
            </a:r>
            <a:endParaRPr lang="en-CA" altLang="zh-CN" b="1" dirty="0"/>
          </a:p>
          <a:p>
            <a:r>
              <a:rPr lang="en-US" altLang="zh-CN" b="1" dirty="0"/>
              <a:t>23</a:t>
            </a:r>
            <a:r>
              <a:rPr lang="zh-CN" altLang="en-US" b="1" dirty="0"/>
              <a:t>他的妻却对他说：“耶和华若要杀我们，必不从我们手里收纳燔祭和素祭，并不将这一切事指示我们，今日也不将这些话告诉我们。”</a:t>
            </a:r>
            <a:endParaRPr lang="en-CA" altLang="zh-CN" b="1" dirty="0"/>
          </a:p>
          <a:p>
            <a:r>
              <a:rPr lang="en-US" altLang="zh-CN" b="1" dirty="0"/>
              <a:t>24</a:t>
            </a:r>
            <a:r>
              <a:rPr lang="zh-CN" altLang="en-US" b="1" dirty="0"/>
              <a:t>后来妇人生了一个儿子，给他起名叫</a:t>
            </a:r>
            <a:r>
              <a:rPr lang="zh-CN" altLang="en-US" b="1" dirty="0">
                <a:solidFill>
                  <a:srgbClr val="C00000"/>
                </a:solidFill>
              </a:rPr>
              <a:t>参孙</a:t>
            </a:r>
            <a:r>
              <a:rPr lang="zh-CN" altLang="en-US" b="1" dirty="0"/>
              <a:t>。孩子长大，</a:t>
            </a:r>
            <a:r>
              <a:rPr lang="zh-CN" altLang="en-US" b="1" dirty="0">
                <a:solidFill>
                  <a:srgbClr val="C00000"/>
                </a:solidFill>
              </a:rPr>
              <a:t>耶和华赐福与他</a:t>
            </a:r>
            <a:r>
              <a:rPr lang="zh-CN" altLang="en-US" b="1" dirty="0"/>
              <a:t>。</a:t>
            </a:r>
            <a:endParaRPr lang="en-CA" altLang="zh-CN" b="1" dirty="0"/>
          </a:p>
          <a:p>
            <a:r>
              <a:rPr lang="en-US" altLang="zh-CN" b="1" dirty="0"/>
              <a:t>25</a:t>
            </a:r>
            <a:r>
              <a:rPr lang="zh-CN" altLang="en-US" b="1" dirty="0"/>
              <a:t>在玛哈尼但，就是琐拉和以实陶中间，耶和华的灵才感动他。</a:t>
            </a:r>
            <a:endParaRPr lang="en-CA" b="1" dirty="0"/>
          </a:p>
        </p:txBody>
      </p:sp>
    </p:spTree>
    <p:extLst>
      <p:ext uri="{BB962C8B-B14F-4D97-AF65-F5344CB8AC3E}">
        <p14:creationId xmlns:p14="http://schemas.microsoft.com/office/powerpoint/2010/main" val="292655268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703035D7-D969-9C85-EA71-2A030EAF7785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579120" y="1869439"/>
            <a:ext cx="10982960" cy="4307523"/>
          </a:xfrm>
        </p:spPr>
        <p:txBody>
          <a:bodyPr>
            <a:normAutofit/>
          </a:bodyPr>
          <a:lstStyle/>
          <a:p>
            <a:r>
              <a:rPr lang="zh-CN" altLang="en-US" b="1" dirty="0"/>
              <a:t>士</a:t>
            </a:r>
            <a:r>
              <a:rPr lang="en-CA" altLang="zh-CN" b="1" dirty="0"/>
              <a:t>6:</a:t>
            </a:r>
            <a:r>
              <a:rPr lang="en-US" altLang="zh-CN" b="1" dirty="0"/>
              <a:t>22</a:t>
            </a:r>
            <a:r>
              <a:rPr lang="zh-CN" altLang="en-US" dirty="0"/>
              <a:t>基甸见他是耶和华的使者，就说：“哀哉！主耶和华啊，我不好了，因为我觌面</a:t>
            </a:r>
            <a:r>
              <a:rPr lang="zh-CN" altLang="en-US" b="1" dirty="0">
                <a:solidFill>
                  <a:schemeClr val="accent4">
                    <a:lumMod val="75000"/>
                  </a:schemeClr>
                </a:solidFill>
              </a:rPr>
              <a:t>看见耶和华的使者</a:t>
            </a:r>
            <a:r>
              <a:rPr lang="zh-CN" altLang="en-US" dirty="0"/>
              <a:t>。”</a:t>
            </a:r>
            <a:r>
              <a:rPr lang="en-US" altLang="zh-CN" b="1" dirty="0"/>
              <a:t>23</a:t>
            </a:r>
            <a:r>
              <a:rPr lang="zh-CN" altLang="en-US" dirty="0"/>
              <a:t>耶和华对他说：“你放心，不要惧怕，你必不至死。”</a:t>
            </a:r>
            <a:r>
              <a:rPr lang="en-US" altLang="zh-CN" b="1" dirty="0"/>
              <a:t>24</a:t>
            </a:r>
            <a:r>
              <a:rPr lang="zh-CN" altLang="en-US" dirty="0"/>
              <a:t>于是基甸在那里为耶和华筑了一座坛，起名叫</a:t>
            </a:r>
            <a:r>
              <a:rPr lang="zh-CN" altLang="en-US" b="1" dirty="0">
                <a:solidFill>
                  <a:schemeClr val="accent4">
                    <a:lumMod val="75000"/>
                  </a:schemeClr>
                </a:solidFill>
              </a:rPr>
              <a:t>耶和华沙龙</a:t>
            </a:r>
            <a:r>
              <a:rPr lang="zh-CN" altLang="en-US" dirty="0"/>
              <a:t>（就是“耶和华赐平安”的意思）。这坛在亚比以谢族的俄弗拉，直到如今</a:t>
            </a:r>
            <a:r>
              <a:rPr lang="zh-CN" altLang="en-US" b="1" dirty="0"/>
              <a:t>。</a:t>
            </a:r>
            <a:endParaRPr lang="en-CA" altLang="zh-CN" b="1" dirty="0"/>
          </a:p>
          <a:p>
            <a:r>
              <a:rPr lang="zh-CN" altLang="en-US" b="1" dirty="0"/>
              <a:t>士</a:t>
            </a:r>
            <a:r>
              <a:rPr lang="en-CA" altLang="zh-CN" b="1" dirty="0"/>
              <a:t>13:</a:t>
            </a:r>
            <a:r>
              <a:rPr lang="en-US" altLang="zh-CN" b="1" dirty="0"/>
              <a:t>22</a:t>
            </a:r>
            <a:r>
              <a:rPr lang="zh-CN" altLang="en-US" dirty="0"/>
              <a:t>玛挪亚对他的妻说：“我们必要死，因为</a:t>
            </a:r>
            <a:r>
              <a:rPr lang="zh-CN" altLang="en-US" b="1" dirty="0">
                <a:solidFill>
                  <a:srgbClr val="C00000"/>
                </a:solidFill>
              </a:rPr>
              <a:t>看见了神</a:t>
            </a:r>
            <a:r>
              <a:rPr lang="zh-CN" altLang="en-US" dirty="0"/>
              <a:t>。”</a:t>
            </a:r>
            <a:r>
              <a:rPr lang="en-US" altLang="zh-CN" b="1" dirty="0"/>
              <a:t>23</a:t>
            </a:r>
            <a:r>
              <a:rPr lang="zh-CN" altLang="en-US" dirty="0"/>
              <a:t>他的妻却对他说：“耶和华若要杀我们，必不从我们手里收纳燔祭和素祭，并不将这一切事指示我们，今日也不将这些话告诉我们。</a:t>
            </a:r>
            <a:r>
              <a:rPr lang="zh-CN" altLang="en-US" b="1" dirty="0"/>
              <a:t>” </a:t>
            </a:r>
            <a:r>
              <a:rPr lang="en-US" altLang="zh-CN" b="1" dirty="0"/>
              <a:t>24</a:t>
            </a:r>
            <a:r>
              <a:rPr lang="zh-CN" altLang="en-US" dirty="0"/>
              <a:t>后来妇人生了一个儿子，给他起名叫</a:t>
            </a:r>
            <a:r>
              <a:rPr lang="zh-CN" altLang="en-US" b="1" dirty="0">
                <a:solidFill>
                  <a:srgbClr val="C00000"/>
                </a:solidFill>
              </a:rPr>
              <a:t>参孙</a:t>
            </a:r>
            <a:r>
              <a:rPr lang="zh-CN" altLang="en-US" dirty="0"/>
              <a:t>。孩子长大，</a:t>
            </a:r>
            <a:r>
              <a:rPr lang="zh-CN" altLang="en-US" b="1" dirty="0">
                <a:solidFill>
                  <a:srgbClr val="C00000"/>
                </a:solidFill>
              </a:rPr>
              <a:t>耶和华赐福与他</a:t>
            </a:r>
            <a:r>
              <a:rPr lang="zh-CN" altLang="en-US" dirty="0"/>
              <a:t>。</a:t>
            </a:r>
          </a:p>
          <a:p>
            <a:endParaRPr lang="en-CA" b="1" dirty="0"/>
          </a:p>
        </p:txBody>
      </p:sp>
    </p:spTree>
    <p:extLst>
      <p:ext uri="{BB962C8B-B14F-4D97-AF65-F5344CB8AC3E}">
        <p14:creationId xmlns:p14="http://schemas.microsoft.com/office/powerpoint/2010/main" val="51257397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703035D7-D969-9C85-EA71-2A030EAF7785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436880" y="1825624"/>
            <a:ext cx="11389360" cy="4473575"/>
          </a:xfrm>
        </p:spPr>
        <p:txBody>
          <a:bodyPr>
            <a:normAutofit/>
          </a:bodyPr>
          <a:lstStyle/>
          <a:p>
            <a:r>
              <a:rPr lang="zh-CN" altLang="en-US" b="1" dirty="0"/>
              <a:t>士</a:t>
            </a:r>
            <a:r>
              <a:rPr lang="en-CA" altLang="zh-CN" b="1" dirty="0"/>
              <a:t>13:</a:t>
            </a: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 5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你必怀孕生一个儿子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，不可用剃头刀剃他的头，因为这孩子一出胎就归神作拿细耳人。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他必起首拯救以色列人脱离非利士人的手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。</a:t>
            </a:r>
            <a:endParaRPr lang="en-CA" altLang="zh-CN" b="1" dirty="0"/>
          </a:p>
          <a:p>
            <a:r>
              <a:rPr lang="zh-CN" altLang="en-US" b="1" dirty="0"/>
              <a:t>撒上</a:t>
            </a:r>
            <a:r>
              <a:rPr lang="en-CA" altLang="zh-CN" b="1" dirty="0"/>
              <a:t>7:</a:t>
            </a:r>
            <a:r>
              <a:rPr lang="en-US" altLang="zh-CN" b="1" dirty="0"/>
              <a:t>13</a:t>
            </a:r>
            <a:r>
              <a:rPr lang="zh-CN" altLang="en-US" dirty="0"/>
              <a:t>从此，非利士人就被制伏，不敢再入以色列人的境内。</a:t>
            </a:r>
            <a:r>
              <a:rPr lang="zh-CN" altLang="en-US" b="1" dirty="0">
                <a:solidFill>
                  <a:schemeClr val="accent4">
                    <a:lumMod val="75000"/>
                  </a:schemeClr>
                </a:solidFill>
              </a:rPr>
              <a:t>撒母耳作士师</a:t>
            </a:r>
            <a:r>
              <a:rPr lang="zh-CN" altLang="en-US" dirty="0"/>
              <a:t>的时候，耶和华的手攻击非利士人。</a:t>
            </a:r>
            <a:r>
              <a:rPr lang="en-US" altLang="zh-CN" dirty="0"/>
              <a:t>······</a:t>
            </a:r>
            <a:r>
              <a:rPr lang="en-US" altLang="zh-CN" b="1" dirty="0"/>
              <a:t>14:47</a:t>
            </a:r>
            <a:r>
              <a:rPr lang="zh-CN" altLang="en-US" b="1" dirty="0">
                <a:solidFill>
                  <a:schemeClr val="accent4">
                    <a:lumMod val="75000"/>
                  </a:schemeClr>
                </a:solidFill>
              </a:rPr>
              <a:t>扫罗执掌以色列的国权</a:t>
            </a:r>
            <a:r>
              <a:rPr lang="zh-CN" altLang="en-US" dirty="0"/>
              <a:t>，常常攻击他四围的一切仇敌，就是摩押人、亚扪人、以东人和琐巴诸王，并非利士人。他无论往何处去，都打败仇敌。</a:t>
            </a:r>
            <a:endParaRPr lang="en-CA" altLang="zh-CN" dirty="0"/>
          </a:p>
          <a:p>
            <a:r>
              <a:rPr lang="zh-CN" altLang="en-US" b="1" dirty="0"/>
              <a:t>撒下</a:t>
            </a:r>
            <a:r>
              <a:rPr lang="en-CA" altLang="zh-CN" b="1" dirty="0"/>
              <a:t>8:</a:t>
            </a:r>
            <a:r>
              <a:rPr lang="en-US" altLang="zh-CN" b="1" dirty="0"/>
              <a:t>1</a:t>
            </a:r>
            <a:r>
              <a:rPr lang="zh-CN" altLang="en-US" dirty="0"/>
              <a:t>此后</a:t>
            </a:r>
            <a:r>
              <a:rPr lang="zh-CN" altLang="en-US" b="1" dirty="0">
                <a:solidFill>
                  <a:schemeClr val="accent4">
                    <a:lumMod val="75000"/>
                  </a:schemeClr>
                </a:solidFill>
              </a:rPr>
              <a:t>大卫</a:t>
            </a:r>
            <a:r>
              <a:rPr lang="zh-CN" altLang="en-US" dirty="0"/>
              <a:t>攻打非利士人，把他们治服，从他们手下夺取了京城的权柄。</a:t>
            </a:r>
            <a:endParaRPr lang="en-CA" altLang="zh-CN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9150621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703035D7-D969-9C85-EA71-2A030EAF7785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579120" y="1950720"/>
            <a:ext cx="10982960" cy="4521199"/>
          </a:xfrm>
        </p:spPr>
        <p:txBody>
          <a:bodyPr>
            <a:normAutofit/>
          </a:bodyPr>
          <a:lstStyle/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耶</a:t>
            </a:r>
            <a:r>
              <a:rPr kumimoji="0" lang="en-CA" altLang="zh-CN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29:</a:t>
            </a: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11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耶和华说：我知道我向你们所怀的意念，是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赐平安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的意念，不是降灾祸的意念，要叫你们末后有指望。</a:t>
            </a:r>
            <a:endParaRPr kumimoji="0" lang="en-CA" altLang="zh-CN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等线" panose="02010600030101010101" pitchFamily="2" charset="-122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zh-CN" altLang="en-US" b="1" dirty="0">
                <a:solidFill>
                  <a:prstClr val="black"/>
                </a:solidFill>
                <a:latin typeface="Calibri" panose="020F0502020204030204"/>
                <a:ea typeface="等线" panose="02010600030101010101" pitchFamily="2" charset="-122"/>
              </a:rPr>
              <a:t>约</a:t>
            </a:r>
            <a:r>
              <a:rPr lang="en-CA" altLang="zh-CN" b="1" dirty="0">
                <a:solidFill>
                  <a:prstClr val="black"/>
                </a:solidFill>
                <a:latin typeface="Calibri" panose="020F0502020204030204"/>
                <a:ea typeface="等线" panose="02010600030101010101" pitchFamily="2" charset="-122"/>
              </a:rPr>
              <a:t>6:</a:t>
            </a:r>
            <a:r>
              <a:rPr lang="en-US" altLang="zh-CN" b="1" dirty="0">
                <a:solidFill>
                  <a:prstClr val="black"/>
                </a:solidFill>
                <a:latin typeface="Calibri" panose="020F0502020204030204"/>
                <a:ea typeface="等线" panose="02010600030101010101" pitchFamily="2" charset="-122"/>
              </a:rPr>
              <a:t>28</a:t>
            </a:r>
            <a:r>
              <a:rPr lang="zh-CN" altLang="en-US" dirty="0">
                <a:solidFill>
                  <a:prstClr val="black"/>
                </a:solidFill>
                <a:latin typeface="Calibri" panose="020F0502020204030204"/>
                <a:ea typeface="等线" panose="02010600030101010101" pitchFamily="2" charset="-122"/>
              </a:rPr>
              <a:t>众人问他说：“我们当行什么，才算作神的工呢？”</a:t>
            </a:r>
            <a:r>
              <a:rPr lang="en-US" altLang="zh-CN" b="1" dirty="0">
                <a:solidFill>
                  <a:prstClr val="black"/>
                </a:solidFill>
                <a:latin typeface="Calibri" panose="020F0502020204030204"/>
                <a:ea typeface="等线" panose="02010600030101010101" pitchFamily="2" charset="-122"/>
              </a:rPr>
              <a:t>29</a:t>
            </a:r>
            <a:r>
              <a:rPr lang="zh-CN" altLang="en-US" dirty="0">
                <a:solidFill>
                  <a:prstClr val="black"/>
                </a:solidFill>
                <a:latin typeface="Calibri" panose="020F0502020204030204"/>
                <a:ea typeface="等线" panose="02010600030101010101" pitchFamily="2" charset="-122"/>
              </a:rPr>
              <a:t>耶稣回答说：“信神所差来的，这就是作神的工。”</a:t>
            </a:r>
            <a:endParaRPr lang="en-CA" altLang="zh-CN" dirty="0">
              <a:solidFill>
                <a:prstClr val="black"/>
              </a:solidFill>
              <a:latin typeface="Calibri" panose="020F0502020204030204"/>
              <a:ea typeface="等线" panose="02010600030101010101" pitchFamily="2" charset="-122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林后</a:t>
            </a:r>
            <a:r>
              <a:rPr kumimoji="0" lang="en-CA" altLang="zh-CN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5:</a:t>
            </a: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7</a:t>
            </a:r>
            <a:r>
              <a:rPr lang="zh-CN" altLang="en-US" dirty="0">
                <a:solidFill>
                  <a:prstClr val="black"/>
                </a:solidFill>
                <a:latin typeface="Calibri" panose="020F0502020204030204"/>
                <a:ea typeface="等线" panose="02010600030101010101" pitchFamily="2" charset="-122"/>
              </a:rPr>
              <a:t>因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我们行事为人是凭着信心，不是凭着眼见</a:t>
            </a: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······</a:t>
            </a: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16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所以，我们从今以后，不凭着外貌认人了；虽然凭着外貌认过基督，如今却不再这样认他了</a:t>
            </a: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······</a:t>
            </a: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21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神使那无罪的，替我们成为罪，好叫我们在他里面成为神的义。</a:t>
            </a:r>
            <a:endParaRPr kumimoji="0" lang="en-CA" altLang="zh-CN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等线" panose="02010600030101010101" pitchFamily="2" charset="-122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zh-CN" altLang="en-US" b="1" dirty="0">
                <a:solidFill>
                  <a:prstClr val="black"/>
                </a:solidFill>
                <a:latin typeface="Calibri" panose="020F0502020204030204"/>
                <a:ea typeface="等线" panose="02010600030101010101" pitchFamily="2" charset="-122"/>
              </a:rPr>
              <a:t>彼前</a:t>
            </a:r>
            <a:r>
              <a:rPr lang="en-CA" altLang="zh-CN" b="1" dirty="0">
                <a:solidFill>
                  <a:prstClr val="black"/>
                </a:solidFill>
                <a:latin typeface="Calibri" panose="020F0502020204030204"/>
                <a:ea typeface="等线" panose="02010600030101010101" pitchFamily="2" charset="-122"/>
              </a:rPr>
              <a:t>1:15</a:t>
            </a:r>
            <a:r>
              <a:rPr lang="zh-CN" altLang="en-US" dirty="0">
                <a:solidFill>
                  <a:prstClr val="black"/>
                </a:solidFill>
                <a:latin typeface="Calibri" panose="020F0502020204030204"/>
                <a:ea typeface="等线" panose="02010600030101010101" pitchFamily="2" charset="-122"/>
              </a:rPr>
              <a:t>那召你们的既是</a:t>
            </a:r>
            <a:r>
              <a:rPr lang="zh-CN" altLang="en-US" b="1" dirty="0">
                <a:solidFill>
                  <a:schemeClr val="accent4">
                    <a:lumMod val="75000"/>
                  </a:schemeClr>
                </a:solidFill>
                <a:latin typeface="Calibri" panose="020F0502020204030204"/>
                <a:ea typeface="等线" panose="02010600030101010101" pitchFamily="2" charset="-122"/>
              </a:rPr>
              <a:t>圣洁</a:t>
            </a:r>
            <a:r>
              <a:rPr lang="zh-CN" altLang="en-US" dirty="0">
                <a:solidFill>
                  <a:prstClr val="black"/>
                </a:solidFill>
                <a:latin typeface="Calibri" panose="020F0502020204030204"/>
                <a:ea typeface="等线" panose="02010600030101010101" pitchFamily="2" charset="-122"/>
              </a:rPr>
              <a:t>，你们在一切所行的事上也要</a:t>
            </a:r>
            <a:r>
              <a:rPr lang="zh-CN" altLang="en-US" b="1" dirty="0">
                <a:solidFill>
                  <a:schemeClr val="accent4">
                    <a:lumMod val="75000"/>
                  </a:schemeClr>
                </a:solidFill>
                <a:latin typeface="Calibri" panose="020F0502020204030204"/>
                <a:ea typeface="等线" panose="02010600030101010101" pitchFamily="2" charset="-122"/>
              </a:rPr>
              <a:t>圣洁</a:t>
            </a:r>
            <a:r>
              <a:rPr lang="zh-CN" altLang="en-US" dirty="0">
                <a:solidFill>
                  <a:prstClr val="black"/>
                </a:solidFill>
                <a:latin typeface="Calibri" panose="020F0502020204030204"/>
                <a:ea typeface="等线" panose="02010600030101010101" pitchFamily="2" charset="-122"/>
              </a:rPr>
              <a:t>。</a:t>
            </a:r>
            <a:endParaRPr kumimoji="0" lang="en-CA" altLang="zh-CN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等线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207249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703035D7-D969-9C85-EA71-2A030EAF7785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579120" y="1825625"/>
            <a:ext cx="10982960" cy="4351338"/>
          </a:xfrm>
        </p:spPr>
        <p:txBody>
          <a:bodyPr/>
          <a:lstStyle/>
          <a:p>
            <a:r>
              <a:rPr lang="zh-CN" altLang="en-US" b="1" dirty="0"/>
              <a:t>引言</a:t>
            </a:r>
            <a:endParaRPr lang="en-CA" altLang="zh-CN" b="1" dirty="0"/>
          </a:p>
          <a:p>
            <a:r>
              <a:rPr lang="zh-CN" altLang="en-US" dirty="0"/>
              <a:t>士</a:t>
            </a:r>
            <a:r>
              <a:rPr lang="en-CA" altLang="zh-CN" dirty="0"/>
              <a:t>10:</a:t>
            </a:r>
            <a:r>
              <a:rPr lang="en-US" altLang="zh-CN" dirty="0"/>
              <a:t>6</a:t>
            </a:r>
            <a:r>
              <a:rPr lang="zh-CN" altLang="en-US" dirty="0"/>
              <a:t>以色列人又行耶和华眼中看为恶的事，去侍奉诸巴力和亚斯他录，并亚兰的神、西顿的神、摩押的神、亚扪人的神、</a:t>
            </a:r>
            <a:r>
              <a:rPr lang="zh-CN" altLang="en-US" b="1" dirty="0">
                <a:solidFill>
                  <a:schemeClr val="accent4">
                    <a:lumMod val="75000"/>
                  </a:schemeClr>
                </a:solidFill>
              </a:rPr>
              <a:t>非利士人的神</a:t>
            </a:r>
            <a:r>
              <a:rPr lang="zh-CN" altLang="en-US" dirty="0"/>
              <a:t>，离弃耶和华，不侍奉他。</a:t>
            </a:r>
            <a:r>
              <a:rPr lang="en-US" altLang="zh-CN" dirty="0"/>
              <a:t>7. </a:t>
            </a:r>
            <a:r>
              <a:rPr lang="zh-CN" altLang="en-US" dirty="0"/>
              <a:t>耶和华的怒气向以色列人发作，就把他们交在</a:t>
            </a:r>
            <a:r>
              <a:rPr lang="zh-CN" altLang="en-US" b="1" dirty="0">
                <a:solidFill>
                  <a:schemeClr val="accent4">
                    <a:lumMod val="75000"/>
                  </a:schemeClr>
                </a:solidFill>
              </a:rPr>
              <a:t>非利士人</a:t>
            </a:r>
            <a:r>
              <a:rPr lang="zh-CN" altLang="en-US" dirty="0"/>
              <a:t>和亚扪人的手中。</a:t>
            </a:r>
            <a:endParaRPr lang="en-CA" altLang="zh-CN" dirty="0"/>
          </a:p>
          <a:p>
            <a:r>
              <a:rPr lang="zh-CN" altLang="en-US" dirty="0"/>
              <a:t>士</a:t>
            </a:r>
            <a:r>
              <a:rPr lang="en-CA" altLang="zh-CN" dirty="0"/>
              <a:t>12:</a:t>
            </a:r>
            <a:r>
              <a:rPr lang="en-US" altLang="zh-CN" dirty="0"/>
              <a:t>7</a:t>
            </a:r>
            <a:r>
              <a:rPr lang="zh-CN" altLang="en-US" b="1" dirty="0">
                <a:solidFill>
                  <a:schemeClr val="accent4">
                    <a:lumMod val="75000"/>
                  </a:schemeClr>
                </a:solidFill>
              </a:rPr>
              <a:t>耶弗他</a:t>
            </a:r>
            <a:r>
              <a:rPr lang="zh-CN" altLang="en-US" dirty="0"/>
              <a:t>作以色列的士师六年。基列人耶弗他死了，葬在基列的一座城里。</a:t>
            </a:r>
            <a:r>
              <a:rPr lang="en-US" altLang="zh-CN" dirty="0"/>
              <a:t>8. </a:t>
            </a:r>
            <a:r>
              <a:rPr lang="zh-CN" altLang="en-US" dirty="0"/>
              <a:t>耶弗他以后，有伯利恒人</a:t>
            </a:r>
            <a:r>
              <a:rPr lang="zh-CN" altLang="en-US" b="1" dirty="0">
                <a:solidFill>
                  <a:schemeClr val="accent4">
                    <a:lumMod val="75000"/>
                  </a:schemeClr>
                </a:solidFill>
              </a:rPr>
              <a:t>以比赞</a:t>
            </a:r>
            <a:r>
              <a:rPr lang="zh-CN" altLang="en-US" dirty="0"/>
              <a:t>作以色列的士师。</a:t>
            </a:r>
            <a:r>
              <a:rPr lang="en-US" altLang="zh-CN" dirty="0"/>
              <a:t>······11. </a:t>
            </a:r>
            <a:r>
              <a:rPr lang="zh-CN" altLang="en-US" dirty="0"/>
              <a:t>以比赞之后，有西布伦人</a:t>
            </a:r>
            <a:r>
              <a:rPr lang="zh-CN" altLang="en-US" b="1" dirty="0">
                <a:solidFill>
                  <a:schemeClr val="accent4">
                    <a:lumMod val="75000"/>
                  </a:schemeClr>
                </a:solidFill>
              </a:rPr>
              <a:t>以伦</a:t>
            </a:r>
            <a:r>
              <a:rPr lang="zh-CN" altLang="en-US" dirty="0"/>
              <a:t>作以色列的士师十年。</a:t>
            </a:r>
            <a:r>
              <a:rPr lang="en-US" altLang="zh-CN" dirty="0"/>
              <a:t>······13. </a:t>
            </a:r>
            <a:r>
              <a:rPr lang="zh-CN" altLang="en-US" dirty="0"/>
              <a:t>以伦之后，有比拉顿人希列的儿子</a:t>
            </a:r>
            <a:r>
              <a:rPr lang="zh-CN" altLang="en-US" b="1" dirty="0">
                <a:solidFill>
                  <a:schemeClr val="accent4">
                    <a:lumMod val="75000"/>
                  </a:schemeClr>
                </a:solidFill>
              </a:rPr>
              <a:t>押顿</a:t>
            </a:r>
            <a:r>
              <a:rPr lang="zh-CN" altLang="en-US" dirty="0"/>
              <a:t>作以色列的士师。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216701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703035D7-D969-9C85-EA71-2A030EAF7785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579120" y="1825625"/>
            <a:ext cx="10982960" cy="4351338"/>
          </a:xfrm>
        </p:spPr>
        <p:txBody>
          <a:bodyPr/>
          <a:lstStyle/>
          <a:p>
            <a:r>
              <a:rPr lang="zh-CN" altLang="en-US" b="1" dirty="0"/>
              <a:t>以色列人又行恶（士</a:t>
            </a:r>
            <a:r>
              <a:rPr lang="en-CA" altLang="zh-CN" b="1" dirty="0"/>
              <a:t>13:1</a:t>
            </a:r>
            <a:r>
              <a:rPr lang="zh-CN" altLang="en-US" b="1" dirty="0"/>
              <a:t>）</a:t>
            </a:r>
            <a:endParaRPr lang="en-CA" altLang="zh-CN" b="1" dirty="0"/>
          </a:p>
          <a:p>
            <a:r>
              <a:rPr lang="en-US" altLang="zh-CN" b="1" dirty="0"/>
              <a:t>1</a:t>
            </a:r>
            <a:r>
              <a:rPr lang="zh-CN" altLang="en-US" b="1" dirty="0">
                <a:solidFill>
                  <a:srgbClr val="C00000"/>
                </a:solidFill>
              </a:rPr>
              <a:t>以色列人又行耶和华眼中看为恶的事</a:t>
            </a:r>
            <a:r>
              <a:rPr lang="zh-CN" altLang="en-US" b="1" dirty="0"/>
              <a:t>，耶和华将他们交在非利士人手中四十年。</a:t>
            </a:r>
            <a:endParaRPr lang="en-CA" altLang="zh-CN" b="1" dirty="0"/>
          </a:p>
          <a:p>
            <a:r>
              <a:rPr lang="zh-CN" altLang="en-US" b="1" dirty="0"/>
              <a:t>士</a:t>
            </a:r>
            <a:r>
              <a:rPr lang="en-CA" altLang="zh-CN" b="1" dirty="0"/>
              <a:t>3:</a:t>
            </a:r>
            <a:r>
              <a:rPr lang="en-US" altLang="zh-CN" b="1" dirty="0"/>
              <a:t>7</a:t>
            </a:r>
            <a:r>
              <a:rPr lang="zh-CN" altLang="en-US" b="1" dirty="0">
                <a:solidFill>
                  <a:schemeClr val="accent4">
                    <a:lumMod val="75000"/>
                  </a:schemeClr>
                </a:solidFill>
              </a:rPr>
              <a:t>以色列人行耶和华眼中看为恶的事</a:t>
            </a:r>
            <a:r>
              <a:rPr lang="zh-CN" altLang="en-US" dirty="0"/>
              <a:t>。</a:t>
            </a:r>
            <a:r>
              <a:rPr lang="en-US" altLang="zh-CN" dirty="0"/>
              <a:t>······</a:t>
            </a:r>
            <a:r>
              <a:rPr lang="en-US" altLang="zh-CN" b="1" dirty="0"/>
              <a:t>3:12</a:t>
            </a:r>
            <a:r>
              <a:rPr lang="zh-CN" altLang="en-US" b="1" dirty="0">
                <a:solidFill>
                  <a:schemeClr val="accent4">
                    <a:lumMod val="75000"/>
                  </a:schemeClr>
                </a:solidFill>
              </a:rPr>
              <a:t>以色列人又行耶和华眼中看为恶的事</a:t>
            </a:r>
            <a:r>
              <a:rPr lang="en-US" altLang="zh-CN" dirty="0"/>
              <a:t>······</a:t>
            </a:r>
            <a:r>
              <a:rPr lang="en-US" altLang="zh-CN" b="1" dirty="0"/>
              <a:t>4:1</a:t>
            </a:r>
            <a:r>
              <a:rPr lang="zh-CN" altLang="en-US" dirty="0"/>
              <a:t>以笏死后，</a:t>
            </a:r>
            <a:r>
              <a:rPr lang="zh-CN" altLang="en-US" b="1" dirty="0">
                <a:solidFill>
                  <a:schemeClr val="accent4">
                    <a:lumMod val="75000"/>
                  </a:schemeClr>
                </a:solidFill>
              </a:rPr>
              <a:t>以色列人又行耶和华眼中看为恶的事</a:t>
            </a:r>
            <a:r>
              <a:rPr lang="zh-CN" altLang="en-US" dirty="0"/>
              <a:t>。</a:t>
            </a:r>
            <a:r>
              <a:rPr lang="en-US" altLang="zh-CN" dirty="0"/>
              <a:t>······</a:t>
            </a:r>
            <a:r>
              <a:rPr lang="en-US" altLang="zh-CN" b="1" dirty="0"/>
              <a:t>6:1</a:t>
            </a:r>
            <a:r>
              <a:rPr lang="zh-CN" altLang="en-US" b="1" dirty="0">
                <a:solidFill>
                  <a:schemeClr val="accent4">
                    <a:lumMod val="75000"/>
                  </a:schemeClr>
                </a:solidFill>
              </a:rPr>
              <a:t>以色列人又行耶和华眼中看为恶的事</a:t>
            </a:r>
            <a:r>
              <a:rPr lang="zh-CN" altLang="en-US" dirty="0"/>
              <a:t>。</a:t>
            </a:r>
            <a:r>
              <a:rPr lang="en-US" altLang="zh-CN" dirty="0"/>
              <a:t>······</a:t>
            </a:r>
            <a:r>
              <a:rPr lang="en-US" altLang="zh-CN" b="1" dirty="0"/>
              <a:t>8:33</a:t>
            </a:r>
            <a:r>
              <a:rPr lang="zh-CN" altLang="en-US" dirty="0"/>
              <a:t>基甸死后，</a:t>
            </a:r>
            <a:r>
              <a:rPr lang="zh-CN" altLang="en-US" b="1" dirty="0">
                <a:solidFill>
                  <a:schemeClr val="accent4">
                    <a:lumMod val="75000"/>
                  </a:schemeClr>
                </a:solidFill>
              </a:rPr>
              <a:t>以色列人又去随从诸巴力行邪淫</a:t>
            </a:r>
            <a:r>
              <a:rPr lang="zh-CN" altLang="en-US" dirty="0"/>
              <a:t>。</a:t>
            </a:r>
            <a:r>
              <a:rPr lang="en-US" altLang="zh-CN" dirty="0"/>
              <a:t>······</a:t>
            </a:r>
            <a:r>
              <a:rPr lang="en-US" altLang="zh-CN" b="1" dirty="0"/>
              <a:t>10:6</a:t>
            </a:r>
            <a:r>
              <a:rPr lang="zh-CN" altLang="en-US" b="1" dirty="0">
                <a:solidFill>
                  <a:schemeClr val="accent4">
                    <a:lumMod val="75000"/>
                  </a:schemeClr>
                </a:solidFill>
              </a:rPr>
              <a:t>以色列人又行耶和华眼中看为恶的事</a:t>
            </a:r>
            <a:r>
              <a:rPr lang="zh-CN" altLang="en-US" dirty="0"/>
              <a:t>，去侍奉诸巴力和亚斯他录，并亚兰的神、西顿的神、摩押的神、亚扪人的神、非利士人的神，离弃耶和华，不侍奉他。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207184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446885B8-ED8D-C48E-2012-6E03222C3821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568960" y="1825625"/>
            <a:ext cx="11033760" cy="4351338"/>
          </a:xfrm>
        </p:spPr>
        <p:txBody>
          <a:bodyPr/>
          <a:lstStyle/>
          <a:p>
            <a:r>
              <a:rPr lang="zh-CN" altLang="en-US" b="1" dirty="0"/>
              <a:t>士</a:t>
            </a:r>
            <a:r>
              <a:rPr lang="en-CA" altLang="zh-CN" b="1" dirty="0"/>
              <a:t>3:</a:t>
            </a:r>
            <a:r>
              <a:rPr lang="en-US" altLang="zh-CN" b="1" dirty="0"/>
              <a:t>9</a:t>
            </a:r>
            <a:r>
              <a:rPr lang="zh-CN" altLang="en-US" dirty="0"/>
              <a:t>以色列人</a:t>
            </a:r>
            <a:r>
              <a:rPr lang="zh-CN" altLang="en-US" b="1" dirty="0">
                <a:solidFill>
                  <a:schemeClr val="accent4">
                    <a:lumMod val="75000"/>
                  </a:schemeClr>
                </a:solidFill>
              </a:rPr>
              <a:t>呼求</a:t>
            </a:r>
            <a:r>
              <a:rPr lang="zh-CN" altLang="en-US" dirty="0"/>
              <a:t>耶和华的时候，耶和华就为他们兴起一位拯救者救他们，就是迦勒兄弟、基纳斯的儿子俄陀聂</a:t>
            </a:r>
            <a:r>
              <a:rPr lang="en-US" altLang="zh-CN" dirty="0"/>
              <a:t>······</a:t>
            </a:r>
            <a:r>
              <a:rPr lang="zh-CN" altLang="en-US" b="1" dirty="0"/>
              <a:t>士</a:t>
            </a:r>
            <a:r>
              <a:rPr lang="en-CA" altLang="zh-CN" b="1" dirty="0"/>
              <a:t>3:</a:t>
            </a:r>
            <a:r>
              <a:rPr lang="en-US" altLang="zh-CN" b="1" dirty="0"/>
              <a:t>15</a:t>
            </a:r>
            <a:r>
              <a:rPr lang="zh-CN" altLang="en-US" dirty="0"/>
              <a:t>以色列人</a:t>
            </a:r>
            <a:r>
              <a:rPr lang="zh-CN" altLang="en-US" b="1" dirty="0">
                <a:solidFill>
                  <a:schemeClr val="accent4">
                    <a:lumMod val="75000"/>
                  </a:schemeClr>
                </a:solidFill>
              </a:rPr>
              <a:t>呼求</a:t>
            </a:r>
            <a:r>
              <a:rPr lang="zh-CN" altLang="en-US" dirty="0"/>
              <a:t>耶和华的时候，耶和华就为他们兴起一位拯救者，就是便雅悯人基拉的儿子以笏，他是左手便利的。以色列人托他送礼物给摩押王伊矶伦</a:t>
            </a:r>
            <a:r>
              <a:rPr lang="en-US" altLang="zh-CN" dirty="0"/>
              <a:t>······</a:t>
            </a:r>
            <a:r>
              <a:rPr lang="zh-CN" altLang="en-US" b="1" dirty="0"/>
              <a:t>士</a:t>
            </a:r>
            <a:r>
              <a:rPr lang="en-CA" altLang="zh-CN" b="1" dirty="0"/>
              <a:t>4:</a:t>
            </a:r>
            <a:r>
              <a:rPr lang="en-US" altLang="zh-CN" b="1" dirty="0"/>
              <a:t>3</a:t>
            </a:r>
            <a:r>
              <a:rPr lang="zh-CN" altLang="en-US" dirty="0"/>
              <a:t>耶宾王有铁车九百辆。他大大欺压以色列人二十年，以色列人就</a:t>
            </a:r>
            <a:r>
              <a:rPr lang="zh-CN" altLang="en-US" b="1" dirty="0">
                <a:solidFill>
                  <a:schemeClr val="accent4">
                    <a:lumMod val="75000"/>
                  </a:schemeClr>
                </a:solidFill>
              </a:rPr>
              <a:t>呼求</a:t>
            </a:r>
            <a:r>
              <a:rPr lang="zh-CN" altLang="en-US" dirty="0"/>
              <a:t>耶和华</a:t>
            </a:r>
            <a:r>
              <a:rPr lang="en-US" altLang="zh-CN" dirty="0"/>
              <a:t>······</a:t>
            </a:r>
            <a:r>
              <a:rPr lang="zh-CN" altLang="en-US" b="1" dirty="0"/>
              <a:t>士</a:t>
            </a:r>
            <a:r>
              <a:rPr lang="en-US" altLang="zh-CN" b="1" dirty="0"/>
              <a:t>6:6</a:t>
            </a:r>
            <a:r>
              <a:rPr lang="zh-CN" altLang="en-US" dirty="0"/>
              <a:t>以色列人因米甸人的缘故，极其穷乏，就</a:t>
            </a:r>
            <a:r>
              <a:rPr lang="zh-CN" altLang="en-US" b="1" dirty="0">
                <a:solidFill>
                  <a:schemeClr val="accent4">
                    <a:lumMod val="75000"/>
                  </a:schemeClr>
                </a:solidFill>
              </a:rPr>
              <a:t>呼求</a:t>
            </a:r>
            <a:r>
              <a:rPr lang="zh-CN" altLang="en-US" dirty="0"/>
              <a:t>耶和华</a:t>
            </a:r>
            <a:r>
              <a:rPr lang="en-US" altLang="zh-CN" dirty="0"/>
              <a:t>······</a:t>
            </a:r>
            <a:r>
              <a:rPr lang="en-US" altLang="zh-CN" b="1" dirty="0"/>
              <a:t>10:10</a:t>
            </a:r>
            <a:r>
              <a:rPr lang="zh-CN" altLang="en-US" dirty="0"/>
              <a:t>以色列人</a:t>
            </a:r>
            <a:r>
              <a:rPr lang="zh-CN" altLang="en-US" b="1" dirty="0">
                <a:solidFill>
                  <a:schemeClr val="accent4">
                    <a:lumMod val="75000"/>
                  </a:schemeClr>
                </a:solidFill>
              </a:rPr>
              <a:t>哀求</a:t>
            </a:r>
            <a:r>
              <a:rPr lang="zh-CN" altLang="en-US" dirty="0"/>
              <a:t>耶和华说：“我们得罪了你，因为离弃了我们神，去侍奉诸巴力。”</a:t>
            </a:r>
            <a:endParaRPr lang="en-CA" altLang="zh-CN" dirty="0"/>
          </a:p>
          <a:p>
            <a:r>
              <a:rPr lang="zh-CN" altLang="en-US" b="1" dirty="0"/>
              <a:t>士</a:t>
            </a:r>
            <a:r>
              <a:rPr lang="en-CA" altLang="zh-CN" b="1" dirty="0"/>
              <a:t>13:</a:t>
            </a:r>
            <a:r>
              <a:rPr lang="en-US" altLang="zh-CN" b="1" dirty="0"/>
              <a:t>1</a:t>
            </a:r>
            <a:r>
              <a:rPr lang="zh-CN" altLang="en-US" dirty="0"/>
              <a:t>以色列人又行耶和华眼中看为恶的事，</a:t>
            </a:r>
            <a:r>
              <a:rPr lang="zh-CN" altLang="en-US" b="1" dirty="0">
                <a:solidFill>
                  <a:srgbClr val="C00000"/>
                </a:solidFill>
              </a:rPr>
              <a:t>耶和华将他们交在非利士人手中四十年。</a:t>
            </a:r>
          </a:p>
          <a:p>
            <a:endParaRPr lang="en-CA" altLang="zh-CN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759485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703035D7-D969-9C85-EA71-2A030EAF7785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426720" y="1778000"/>
            <a:ext cx="11369040" cy="4572000"/>
          </a:xfrm>
        </p:spPr>
        <p:txBody>
          <a:bodyPr>
            <a:normAutofit/>
          </a:bodyPr>
          <a:lstStyle/>
          <a:p>
            <a:r>
              <a:rPr lang="zh-CN" altLang="en-US" b="1" dirty="0"/>
              <a:t>撒上</a:t>
            </a:r>
            <a:r>
              <a:rPr lang="en-CA" altLang="zh-CN" b="1" dirty="0"/>
              <a:t>4:</a:t>
            </a:r>
            <a:r>
              <a:rPr lang="en-US" altLang="zh-CN" b="1" dirty="0"/>
              <a:t>1</a:t>
            </a:r>
            <a:r>
              <a:rPr lang="zh-CN" altLang="en-US" dirty="0"/>
              <a:t>以色列人出去与非利士人打仗，安营在以便以谢；非利士人安营在</a:t>
            </a:r>
            <a:r>
              <a:rPr lang="zh-CN" altLang="en-US" b="1" dirty="0">
                <a:solidFill>
                  <a:schemeClr val="accent4">
                    <a:lumMod val="75000"/>
                  </a:schemeClr>
                </a:solidFill>
              </a:rPr>
              <a:t>亚弗</a:t>
            </a:r>
            <a:r>
              <a:rPr lang="zh-CN" altLang="en-US" dirty="0"/>
              <a:t>。</a:t>
            </a:r>
            <a:endParaRPr lang="en-CA" altLang="zh-CN" dirty="0"/>
          </a:p>
          <a:p>
            <a:r>
              <a:rPr lang="zh-CN" altLang="en-US" b="1" dirty="0"/>
              <a:t>士</a:t>
            </a:r>
            <a:r>
              <a:rPr lang="en-CA" altLang="zh-CN" b="1" dirty="0"/>
              <a:t>14:</a:t>
            </a:r>
            <a:r>
              <a:rPr lang="en-US" altLang="zh-CN" b="1" dirty="0"/>
              <a:t>2</a:t>
            </a:r>
            <a:r>
              <a:rPr lang="zh-CN" altLang="en-US" dirty="0"/>
              <a:t>参孙上来禀告他父母说：“我在亭拿看见一个女子，</a:t>
            </a:r>
            <a:r>
              <a:rPr lang="zh-CN" altLang="en-US" b="1" dirty="0">
                <a:solidFill>
                  <a:schemeClr val="accent4">
                    <a:lumMod val="75000"/>
                  </a:schemeClr>
                </a:solidFill>
              </a:rPr>
              <a:t>是非利士人的女儿</a:t>
            </a:r>
            <a:r>
              <a:rPr lang="zh-CN" altLang="en-US" dirty="0"/>
              <a:t>，愿你们给</a:t>
            </a:r>
            <a:r>
              <a:rPr lang="zh-CN" altLang="en-US" b="1" dirty="0">
                <a:solidFill>
                  <a:schemeClr val="accent4">
                    <a:lumMod val="75000"/>
                  </a:schemeClr>
                </a:solidFill>
              </a:rPr>
              <a:t>我娶来为妻</a:t>
            </a:r>
            <a:r>
              <a:rPr lang="zh-CN" altLang="en-US" dirty="0"/>
              <a:t>。”</a:t>
            </a:r>
            <a:r>
              <a:rPr lang="en-US" altLang="zh-CN" b="1" dirty="0"/>
              <a:t>3</a:t>
            </a:r>
            <a:r>
              <a:rPr lang="zh-CN" altLang="en-US" dirty="0"/>
              <a:t>他父母说：“在你弟兄的女儿中，或在本国的民中，岂没有一个女子，何至你去在未受割礼的非利士人中娶妻呢？”参孙对他父亲说：“愿你给</a:t>
            </a:r>
            <a:r>
              <a:rPr lang="zh-CN" altLang="en-US" b="1" dirty="0">
                <a:solidFill>
                  <a:schemeClr val="accent4">
                    <a:lumMod val="75000"/>
                  </a:schemeClr>
                </a:solidFill>
              </a:rPr>
              <a:t>我娶那女子</a:t>
            </a:r>
            <a:r>
              <a:rPr lang="zh-CN" altLang="en-US" dirty="0"/>
              <a:t>，因我喜悦她。”</a:t>
            </a:r>
            <a:endParaRPr lang="en-CA" altLang="zh-CN" dirty="0"/>
          </a:p>
          <a:p>
            <a:r>
              <a:rPr lang="zh-CN" altLang="en-US" b="1" dirty="0"/>
              <a:t>士</a:t>
            </a:r>
            <a:r>
              <a:rPr lang="en-CA" altLang="zh-CN" b="1" dirty="0"/>
              <a:t>15:</a:t>
            </a:r>
            <a:r>
              <a:rPr lang="en-US" altLang="zh-CN" b="1" dirty="0"/>
              <a:t>11</a:t>
            </a:r>
            <a:r>
              <a:rPr lang="zh-CN" altLang="en-US" dirty="0"/>
              <a:t>于是有三千犹大人下到以坦磐的穴内，对参孙说：“</a:t>
            </a:r>
            <a:r>
              <a:rPr lang="zh-CN" altLang="en-US" b="1" dirty="0">
                <a:solidFill>
                  <a:schemeClr val="accent4">
                    <a:lumMod val="75000"/>
                  </a:schemeClr>
                </a:solidFill>
              </a:rPr>
              <a:t>非利士人辖制我们</a:t>
            </a:r>
            <a:r>
              <a:rPr lang="zh-CN" altLang="en-US" dirty="0"/>
              <a:t>，你不知道吗？你向我们行的是什么事呢？”</a:t>
            </a:r>
            <a:r>
              <a:rPr lang="en-US" altLang="zh-CN" dirty="0"/>
              <a:t>······</a:t>
            </a:r>
            <a:r>
              <a:rPr lang="en-US" altLang="zh-CN" b="1" dirty="0"/>
              <a:t>12</a:t>
            </a:r>
            <a:r>
              <a:rPr lang="zh-CN" altLang="en-US" dirty="0"/>
              <a:t>犹大人对他说：“我们下来是要</a:t>
            </a:r>
            <a:r>
              <a:rPr lang="zh-CN" altLang="en-US" b="1" dirty="0">
                <a:solidFill>
                  <a:schemeClr val="accent4">
                    <a:lumMod val="75000"/>
                  </a:schemeClr>
                </a:solidFill>
              </a:rPr>
              <a:t>捆绑你</a:t>
            </a:r>
            <a:r>
              <a:rPr lang="zh-CN" altLang="en-US" dirty="0"/>
              <a:t>，将你</a:t>
            </a:r>
            <a:r>
              <a:rPr lang="zh-CN" altLang="en-US" b="1" dirty="0">
                <a:solidFill>
                  <a:schemeClr val="accent4">
                    <a:lumMod val="75000"/>
                  </a:schemeClr>
                </a:solidFill>
              </a:rPr>
              <a:t>交在非利士人手中</a:t>
            </a:r>
            <a:r>
              <a:rPr lang="zh-CN" altLang="en-US" dirty="0"/>
              <a:t>。”参孙说：“你们要向我起誓，应承你们自己不害死我。”</a:t>
            </a:r>
            <a:endParaRPr lang="en-CA" b="1" dirty="0"/>
          </a:p>
        </p:txBody>
      </p:sp>
    </p:spTree>
    <p:extLst>
      <p:ext uri="{BB962C8B-B14F-4D97-AF65-F5344CB8AC3E}">
        <p14:creationId xmlns:p14="http://schemas.microsoft.com/office/powerpoint/2010/main" val="14459579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703035D7-D969-9C85-EA71-2A030EAF7785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579120" y="1825625"/>
            <a:ext cx="10982960" cy="4351338"/>
          </a:xfrm>
        </p:spPr>
        <p:txBody>
          <a:bodyPr>
            <a:normAutofit/>
          </a:bodyPr>
          <a:lstStyle/>
          <a:p>
            <a:r>
              <a:rPr lang="zh-CN" altLang="en-US" b="1" dirty="0"/>
              <a:t>耶和华的使者向玛挪亚的妻显现（士</a:t>
            </a:r>
            <a:r>
              <a:rPr lang="en-CA" altLang="zh-CN" b="1" dirty="0"/>
              <a:t>13:2-5</a:t>
            </a:r>
            <a:r>
              <a:rPr lang="zh-CN" altLang="en-US" b="1" dirty="0"/>
              <a:t>）</a:t>
            </a:r>
            <a:endParaRPr lang="en-CA" altLang="zh-CN" b="1" dirty="0"/>
          </a:p>
          <a:p>
            <a:r>
              <a:rPr lang="en-US" altLang="zh-CN" b="1" dirty="0"/>
              <a:t>2</a:t>
            </a:r>
            <a:r>
              <a:rPr lang="zh-CN" altLang="en-US" b="1" dirty="0"/>
              <a:t>那时有一个琐拉人，是属但族的，名叫玛挪亚。他的妻</a:t>
            </a:r>
            <a:r>
              <a:rPr lang="zh-CN" altLang="en-US" b="1" dirty="0">
                <a:solidFill>
                  <a:srgbClr val="C00000"/>
                </a:solidFill>
              </a:rPr>
              <a:t>不怀孕，不生育。</a:t>
            </a:r>
            <a:endParaRPr lang="en-CA" altLang="zh-CN" b="1" dirty="0">
              <a:solidFill>
                <a:srgbClr val="C00000"/>
              </a:solidFill>
            </a:endParaRPr>
          </a:p>
          <a:p>
            <a:r>
              <a:rPr lang="en-US" altLang="zh-CN" b="1" dirty="0"/>
              <a:t>3</a:t>
            </a:r>
            <a:r>
              <a:rPr lang="zh-CN" altLang="en-US" b="1" dirty="0"/>
              <a:t>耶和华的使者向那妇人显现，对她说：“向来你</a:t>
            </a:r>
            <a:r>
              <a:rPr lang="zh-CN" altLang="en-US" b="1" dirty="0">
                <a:solidFill>
                  <a:srgbClr val="C00000"/>
                </a:solidFill>
              </a:rPr>
              <a:t>不怀孕，不生育</a:t>
            </a:r>
            <a:r>
              <a:rPr lang="zh-CN" altLang="en-US" b="1" dirty="0"/>
              <a:t>，如今</a:t>
            </a:r>
            <a:r>
              <a:rPr lang="zh-CN" altLang="en-US" b="1" dirty="0">
                <a:solidFill>
                  <a:srgbClr val="C00000"/>
                </a:solidFill>
              </a:rPr>
              <a:t>你必怀孕生一个儿子</a:t>
            </a:r>
            <a:r>
              <a:rPr lang="zh-CN" altLang="en-US" b="1" dirty="0"/>
              <a:t>。</a:t>
            </a:r>
            <a:endParaRPr lang="en-CA" altLang="zh-CN" b="1" dirty="0"/>
          </a:p>
          <a:p>
            <a:r>
              <a:rPr lang="en-US" altLang="zh-CN" b="1" dirty="0"/>
              <a:t>4</a:t>
            </a:r>
            <a:r>
              <a:rPr lang="zh-CN" altLang="en-US" b="1" dirty="0"/>
              <a:t>所以你当谨慎，清酒浓酒都不可喝，一切不洁之物也不可吃。</a:t>
            </a:r>
            <a:endParaRPr lang="en-CA" altLang="zh-CN" b="1" dirty="0"/>
          </a:p>
          <a:p>
            <a:r>
              <a:rPr lang="en-US" altLang="zh-CN" b="1" dirty="0"/>
              <a:t>5</a:t>
            </a:r>
            <a:r>
              <a:rPr lang="zh-CN" altLang="en-US" b="1" dirty="0">
                <a:solidFill>
                  <a:srgbClr val="C00000"/>
                </a:solidFill>
              </a:rPr>
              <a:t>你必怀孕生一个儿子</a:t>
            </a:r>
            <a:r>
              <a:rPr lang="zh-CN" altLang="en-US" b="1" dirty="0"/>
              <a:t>，不可用剃头刀剃他的头，因为这孩子一出胎就归神作拿细耳人。</a:t>
            </a:r>
            <a:r>
              <a:rPr lang="zh-CN" altLang="en-US" b="1" dirty="0">
                <a:solidFill>
                  <a:srgbClr val="C00000"/>
                </a:solidFill>
              </a:rPr>
              <a:t>他必起首拯救以色列人脱离非利士人的手</a:t>
            </a:r>
            <a:r>
              <a:rPr lang="zh-CN" altLang="en-US" b="1" dirty="0"/>
              <a:t>。”</a:t>
            </a:r>
            <a:endParaRPr lang="en-CA" b="1" dirty="0"/>
          </a:p>
        </p:txBody>
      </p:sp>
    </p:spTree>
    <p:extLst>
      <p:ext uri="{BB962C8B-B14F-4D97-AF65-F5344CB8AC3E}">
        <p14:creationId xmlns:p14="http://schemas.microsoft.com/office/powerpoint/2010/main" val="22209255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703035D7-D969-9C85-EA71-2A030EAF7785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579120" y="1595120"/>
            <a:ext cx="10982960" cy="4744719"/>
          </a:xfrm>
        </p:spPr>
        <p:txBody>
          <a:bodyPr>
            <a:normAutofit/>
          </a:bodyPr>
          <a:lstStyle/>
          <a:p>
            <a:r>
              <a:rPr lang="zh-CN" altLang="en-US" b="1" dirty="0"/>
              <a:t>士</a:t>
            </a:r>
            <a:r>
              <a:rPr lang="en-CA" altLang="zh-CN" b="1" dirty="0"/>
              <a:t>1:34</a:t>
            </a:r>
            <a:r>
              <a:rPr lang="zh-CN" altLang="en-US" dirty="0"/>
              <a:t>亚摩利人强逼</a:t>
            </a:r>
            <a:r>
              <a:rPr lang="zh-CN" altLang="en-US" b="1" dirty="0">
                <a:solidFill>
                  <a:schemeClr val="accent4">
                    <a:lumMod val="75000"/>
                  </a:schemeClr>
                </a:solidFill>
              </a:rPr>
              <a:t>但人</a:t>
            </a:r>
            <a:r>
              <a:rPr lang="zh-CN" altLang="en-US" dirty="0"/>
              <a:t>住在山地，不容他们下到平原。</a:t>
            </a:r>
            <a:endParaRPr lang="en-CA" altLang="zh-CN" dirty="0"/>
          </a:p>
          <a:p>
            <a:r>
              <a:rPr lang="zh-CN" altLang="en-US" b="1" dirty="0"/>
              <a:t>士</a:t>
            </a:r>
            <a:r>
              <a:rPr lang="en-CA" altLang="zh-CN" b="1" dirty="0"/>
              <a:t>18:</a:t>
            </a:r>
            <a:r>
              <a:rPr lang="en-US" altLang="zh-CN" b="1" dirty="0"/>
              <a:t>27</a:t>
            </a:r>
            <a:r>
              <a:rPr lang="zh-CN" altLang="en-US" dirty="0"/>
              <a:t>但人将米迦所作的神像和他的祭司都带到拉亿，见安居无虑的民，就用刀杀了那民，又放火烧了那城。</a:t>
            </a:r>
            <a:r>
              <a:rPr lang="en-US" altLang="zh-CN" b="1" dirty="0"/>
              <a:t>28</a:t>
            </a:r>
            <a:r>
              <a:rPr lang="zh-CN" altLang="en-US" dirty="0"/>
              <a:t>并无人搭救，因为离西顿远，他们又与别人没有来往。城在平原，那平原靠近伯利合。但人又在那里修城居住，</a:t>
            </a:r>
            <a:r>
              <a:rPr lang="en-US" altLang="zh-CN" b="1" dirty="0"/>
              <a:t>29</a:t>
            </a:r>
            <a:r>
              <a:rPr lang="zh-CN" altLang="en-US" dirty="0"/>
              <a:t>照着他们始祖以色列之子但的名字，</a:t>
            </a:r>
            <a:r>
              <a:rPr lang="zh-CN" altLang="en-US" b="1" dirty="0">
                <a:solidFill>
                  <a:schemeClr val="accent4">
                    <a:lumMod val="75000"/>
                  </a:schemeClr>
                </a:solidFill>
              </a:rPr>
              <a:t>给那城起名叫但；原先那城名叫拉亿</a:t>
            </a:r>
            <a:r>
              <a:rPr lang="zh-CN" altLang="en-US" dirty="0"/>
              <a:t>。</a:t>
            </a:r>
            <a:endParaRPr lang="en-CA" altLang="zh-CN" dirty="0"/>
          </a:p>
          <a:p>
            <a:r>
              <a:rPr lang="zh-CN" altLang="en-US" b="1" dirty="0"/>
              <a:t>士</a:t>
            </a:r>
            <a:r>
              <a:rPr lang="en-CA" altLang="zh-CN" b="1" dirty="0"/>
              <a:t>13:</a:t>
            </a:r>
            <a:r>
              <a:rPr lang="en-US" altLang="zh-CN" b="1" dirty="0"/>
              <a:t>2</a:t>
            </a:r>
            <a:r>
              <a:rPr lang="zh-CN" altLang="en-US" dirty="0"/>
              <a:t>那时有一个琐拉人，是</a:t>
            </a:r>
            <a:r>
              <a:rPr lang="zh-CN" altLang="en-US" b="1" dirty="0">
                <a:solidFill>
                  <a:srgbClr val="C00000"/>
                </a:solidFill>
              </a:rPr>
              <a:t>属但族的</a:t>
            </a:r>
            <a:r>
              <a:rPr lang="zh-CN" altLang="en-US" dirty="0"/>
              <a:t>，名叫玛挪亚。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他的妻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不怀孕，不生育。</a:t>
            </a:r>
            <a:endParaRPr lang="en-CA" altLang="zh-CN" dirty="0"/>
          </a:p>
          <a:p>
            <a:endParaRPr lang="en-CA" altLang="zh-CN" sz="200" dirty="0"/>
          </a:p>
          <a:p>
            <a:r>
              <a:rPr lang="zh-CN" altLang="en-US" b="1" dirty="0"/>
              <a:t>创</a:t>
            </a:r>
            <a:r>
              <a:rPr lang="en-CA" altLang="zh-CN" b="1" dirty="0"/>
              <a:t>30:</a:t>
            </a:r>
            <a:r>
              <a:rPr lang="en-US" altLang="zh-CN" b="1" dirty="0"/>
              <a:t>22</a:t>
            </a:r>
            <a:r>
              <a:rPr lang="zh-CN" altLang="en-US" dirty="0"/>
              <a:t>神顾念拉结，应允了她，使她能生育。</a:t>
            </a:r>
            <a:r>
              <a:rPr lang="en-US" altLang="zh-CN" b="1" dirty="0"/>
              <a:t>23</a:t>
            </a:r>
            <a:r>
              <a:rPr lang="zh-CN" altLang="en-US" dirty="0"/>
              <a:t>拉结怀孕生子，说：“</a:t>
            </a:r>
            <a:r>
              <a:rPr lang="zh-CN" altLang="en-US" b="1" dirty="0">
                <a:solidFill>
                  <a:schemeClr val="accent4">
                    <a:lumMod val="75000"/>
                  </a:schemeClr>
                </a:solidFill>
              </a:rPr>
              <a:t>神除去了我的羞耻</a:t>
            </a:r>
            <a:r>
              <a:rPr lang="zh-CN" altLang="en-US" dirty="0"/>
              <a:t>。”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3260361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703035D7-D969-9C85-EA71-2A030EAF7785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447040" y="1757680"/>
            <a:ext cx="11287760" cy="4917440"/>
          </a:xfrm>
        </p:spPr>
        <p:txBody>
          <a:bodyPr>
            <a:normAutofit/>
          </a:bodyPr>
          <a:lstStyle/>
          <a:p>
            <a:r>
              <a:rPr lang="zh-CN" altLang="en-US" b="1" dirty="0"/>
              <a:t>民</a:t>
            </a:r>
            <a:r>
              <a:rPr lang="en-CA" altLang="zh-CN" b="1" dirty="0"/>
              <a:t>6:2-6</a:t>
            </a:r>
          </a:p>
          <a:p>
            <a:r>
              <a:rPr lang="en-US" altLang="zh-CN" b="1" dirty="0"/>
              <a:t>2</a:t>
            </a:r>
            <a:r>
              <a:rPr lang="zh-CN" altLang="en-US" dirty="0"/>
              <a:t>你晓谕以色列人说：无论男女许了特别的愿，就是</a:t>
            </a:r>
            <a:r>
              <a:rPr lang="zh-CN" altLang="en-US" b="1" dirty="0">
                <a:solidFill>
                  <a:schemeClr val="accent4">
                    <a:lumMod val="75000"/>
                  </a:schemeClr>
                </a:solidFill>
              </a:rPr>
              <a:t>拿细耳人</a:t>
            </a:r>
            <a:r>
              <a:rPr lang="zh-CN" altLang="en-US" dirty="0"/>
              <a:t>的愿（“拿细耳”就是“归主”的意思。下同），要</a:t>
            </a:r>
            <a:r>
              <a:rPr lang="zh-CN" altLang="en-US" b="1" dirty="0">
                <a:solidFill>
                  <a:schemeClr val="accent4">
                    <a:lumMod val="75000"/>
                  </a:schemeClr>
                </a:solidFill>
              </a:rPr>
              <a:t>离俗归耶和华</a:t>
            </a:r>
            <a:r>
              <a:rPr lang="zh-CN" altLang="en-US" dirty="0"/>
              <a:t>。</a:t>
            </a:r>
            <a:r>
              <a:rPr lang="en-US" altLang="zh-CN" b="1" dirty="0"/>
              <a:t>3</a:t>
            </a:r>
            <a:r>
              <a:rPr lang="zh-CN" altLang="en-US" dirty="0"/>
              <a:t>他就要远离清酒、浓酒，也不可喝什么清酒、浓酒作的醋，不可喝什么葡萄汁，也不可吃鲜葡萄和干葡萄。</a:t>
            </a:r>
            <a:r>
              <a:rPr lang="en-US" altLang="zh-CN" b="1" dirty="0"/>
              <a:t>4</a:t>
            </a:r>
            <a:r>
              <a:rPr lang="zh-CN" altLang="en-US" dirty="0"/>
              <a:t>在一切离俗的日子，凡葡萄树上结的，自核至皮所作的物，都不可吃。</a:t>
            </a:r>
            <a:r>
              <a:rPr lang="en-US" altLang="zh-CN" b="1" dirty="0"/>
              <a:t>5</a:t>
            </a:r>
            <a:r>
              <a:rPr lang="zh-CN" altLang="en-US" dirty="0"/>
              <a:t>在他一切许愿离俗的日子，不可用剃头刀剃头，要由发绺长长了，他要圣洁，直到</a:t>
            </a:r>
            <a:r>
              <a:rPr lang="zh-CN" altLang="en-US" b="1" dirty="0">
                <a:solidFill>
                  <a:schemeClr val="accent4">
                    <a:lumMod val="75000"/>
                  </a:schemeClr>
                </a:solidFill>
              </a:rPr>
              <a:t>离俗归耶和华</a:t>
            </a:r>
            <a:r>
              <a:rPr lang="zh-CN" altLang="en-US" dirty="0"/>
              <a:t>的日子满了。</a:t>
            </a:r>
            <a:r>
              <a:rPr lang="en-US" altLang="zh-CN" b="1" dirty="0"/>
              <a:t>6</a:t>
            </a:r>
            <a:r>
              <a:rPr lang="zh-CN" altLang="en-US" dirty="0"/>
              <a:t>在他</a:t>
            </a:r>
            <a:r>
              <a:rPr lang="zh-CN" altLang="en-US" b="1" dirty="0">
                <a:solidFill>
                  <a:schemeClr val="accent4">
                    <a:lumMod val="75000"/>
                  </a:schemeClr>
                </a:solidFill>
              </a:rPr>
              <a:t>离俗归耶和华</a:t>
            </a:r>
            <a:r>
              <a:rPr lang="zh-CN" altLang="en-US" dirty="0"/>
              <a:t>的一切日子，不可挨近死尸。</a:t>
            </a:r>
            <a:endParaRPr lang="en-CA" altLang="zh-CN" dirty="0"/>
          </a:p>
          <a:p>
            <a:r>
              <a:rPr lang="zh-CN" altLang="en-US" b="1" dirty="0"/>
              <a:t>士</a:t>
            </a:r>
            <a:r>
              <a:rPr lang="en-CA" altLang="zh-CN" b="1" dirty="0"/>
              <a:t>13:</a:t>
            </a:r>
            <a:r>
              <a:rPr lang="en-US" altLang="zh-CN" b="1" dirty="0"/>
              <a:t>3</a:t>
            </a:r>
            <a:r>
              <a:rPr lang="zh-CN" altLang="en-US" b="1" dirty="0">
                <a:solidFill>
                  <a:srgbClr val="C00000"/>
                </a:solidFill>
              </a:rPr>
              <a:t>耶和华的使者向那妇人显现</a:t>
            </a:r>
            <a:r>
              <a:rPr lang="en-US" altLang="zh-CN" b="1" dirty="0"/>
              <a:t>······5</a:t>
            </a:r>
            <a:r>
              <a:rPr lang="zh-CN" altLang="en-US" dirty="0"/>
              <a:t>你必怀孕生一个儿子，不可用剃头刀剃他的头，因为这孩子一出胎就归神作拿细耳人。</a:t>
            </a:r>
            <a:r>
              <a:rPr lang="zh-CN" altLang="en-US" b="1" dirty="0">
                <a:solidFill>
                  <a:srgbClr val="C00000"/>
                </a:solidFill>
              </a:rPr>
              <a:t>他必起首拯救以色列人脱离非利士人的手</a:t>
            </a:r>
            <a:r>
              <a:rPr lang="zh-CN" altLang="en-US" dirty="0"/>
              <a:t>。</a:t>
            </a:r>
            <a:endParaRPr lang="en-CA" altLang="zh-CN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3180777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703035D7-D969-9C85-EA71-2A030EAF7785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579120" y="1737360"/>
            <a:ext cx="10982960" cy="4551680"/>
          </a:xfrm>
        </p:spPr>
        <p:txBody>
          <a:bodyPr>
            <a:normAutofit lnSpcReduction="10000"/>
          </a:bodyPr>
          <a:lstStyle/>
          <a:p>
            <a:r>
              <a:rPr lang="zh-CN" altLang="en-US" b="1" dirty="0"/>
              <a:t>耶和华的使者向玛挪亚显现（士</a:t>
            </a:r>
            <a:r>
              <a:rPr lang="en-CA" altLang="zh-CN" b="1" dirty="0"/>
              <a:t>13:6-14</a:t>
            </a:r>
            <a:r>
              <a:rPr lang="zh-CN" altLang="en-US" b="1" dirty="0"/>
              <a:t>）</a:t>
            </a:r>
            <a:endParaRPr lang="en-CA" altLang="zh-CN" b="1" dirty="0"/>
          </a:p>
          <a:p>
            <a:r>
              <a:rPr lang="en-US" altLang="zh-CN" b="1" dirty="0"/>
              <a:t>6</a:t>
            </a:r>
            <a:r>
              <a:rPr lang="zh-CN" altLang="en-US" b="1" dirty="0"/>
              <a:t>妇人就回去对丈夫说：“有一个神人到我面前来，他的相貌如神使者的相貌，甚是可畏。我没有问他从哪里来，他也没有将他的名告诉我，</a:t>
            </a:r>
            <a:endParaRPr lang="en-CA" altLang="zh-CN" b="1" dirty="0"/>
          </a:p>
          <a:p>
            <a:r>
              <a:rPr lang="en-US" altLang="zh-CN" b="1" dirty="0"/>
              <a:t>7</a:t>
            </a:r>
            <a:r>
              <a:rPr lang="zh-CN" altLang="en-US" b="1" dirty="0"/>
              <a:t>却对我说：‘你要怀孕生一个儿子，所以清酒浓酒都不可喝，一切不洁之物也不可吃，因为这孩子从出胎一直到死，必归神作拿细耳人。’”</a:t>
            </a:r>
            <a:endParaRPr lang="en-CA" altLang="zh-CN" b="1" dirty="0"/>
          </a:p>
          <a:p>
            <a:r>
              <a:rPr lang="zh-CN" altLang="en-US" b="1" dirty="0"/>
              <a:t> </a:t>
            </a:r>
            <a:r>
              <a:rPr lang="en-US" altLang="zh-CN" b="1" dirty="0"/>
              <a:t>8</a:t>
            </a:r>
            <a:r>
              <a:rPr lang="zh-CN" altLang="en-US" b="1" dirty="0"/>
              <a:t>玛挪亚就祈求耶和华说：“主啊，求你再差遣那神人到我们这里来，好指教我们怎样待这将要生的孩子。”</a:t>
            </a:r>
            <a:endParaRPr lang="en-CA" altLang="zh-CN" b="1" dirty="0"/>
          </a:p>
          <a:p>
            <a:r>
              <a:rPr lang="en-US" altLang="zh-CN" b="1" dirty="0"/>
              <a:t>9</a:t>
            </a:r>
            <a:r>
              <a:rPr lang="zh-CN" altLang="en-US" b="1" dirty="0"/>
              <a:t>神应允玛挪亚的话。妇人正坐在田间的时候，神的使者又到她那里，她丈夫玛挪亚却没有同她在一处。</a:t>
            </a:r>
            <a:endParaRPr lang="en-CA" b="1" dirty="0"/>
          </a:p>
        </p:txBody>
      </p:sp>
    </p:spTree>
    <p:extLst>
      <p:ext uri="{BB962C8B-B14F-4D97-AF65-F5344CB8AC3E}">
        <p14:creationId xmlns:p14="http://schemas.microsoft.com/office/powerpoint/2010/main" val="3460193376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483</TotalTime>
  <Words>2989</Words>
  <Application>Microsoft Office PowerPoint</Application>
  <PresentationFormat>宽屏</PresentationFormat>
  <Paragraphs>64</Paragraphs>
  <Slides>18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18</vt:i4>
      </vt:variant>
    </vt:vector>
  </HeadingPairs>
  <TitlesOfParts>
    <vt:vector size="23" baseType="lpstr">
      <vt:lpstr>KaiTi</vt:lpstr>
      <vt:lpstr>Arial</vt:lpstr>
      <vt:lpstr>Calibri</vt:lpstr>
      <vt:lpstr>Calibri Light</vt:lpstr>
      <vt:lpstr>1_Office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Jianping Guo</dc:creator>
  <cp:lastModifiedBy>Jianping Guo</cp:lastModifiedBy>
  <cp:revision>1</cp:revision>
  <dcterms:created xsi:type="dcterms:W3CDTF">2024-01-22T21:32:43Z</dcterms:created>
  <dcterms:modified xsi:type="dcterms:W3CDTF">2024-01-24T22:46:42Z</dcterms:modified>
</cp:coreProperties>
</file>