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83" r:id="rId4"/>
    <p:sldId id="278" r:id="rId5"/>
    <p:sldId id="284" r:id="rId6"/>
    <p:sldId id="277" r:id="rId7"/>
    <p:sldId id="285" r:id="rId8"/>
    <p:sldId id="276" r:id="rId9"/>
    <p:sldId id="275" r:id="rId10"/>
    <p:sldId id="274" r:id="rId11"/>
    <p:sldId id="289" r:id="rId12"/>
    <p:sldId id="273" r:id="rId13"/>
    <p:sldId id="286" r:id="rId14"/>
    <p:sldId id="279" r:id="rId15"/>
    <p:sldId id="282" r:id="rId16"/>
    <p:sldId id="281" r:id="rId17"/>
    <p:sldId id="280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47496-E35F-4E3C-B698-C111B396B654}" v="133" dt="2024-01-10T18:55:06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A5E47496-E35F-4E3C-B698-C111B396B654}"/>
    <pc:docChg chg="undo custSel addSld delSld modSld sldOrd">
      <pc:chgData name="Jianping Guo" userId="214695277e21a7f1" providerId="LiveId" clId="{A5E47496-E35F-4E3C-B698-C111B396B654}" dt="2024-01-10T18:55:06.206" v="2206" actId="404"/>
      <pc:docMkLst>
        <pc:docMk/>
      </pc:docMkLst>
      <pc:sldChg chg="del">
        <pc:chgData name="Jianping Guo" userId="214695277e21a7f1" providerId="LiveId" clId="{A5E47496-E35F-4E3C-B698-C111B396B654}" dt="2024-01-04T13:38:32.574" v="21" actId="2696"/>
        <pc:sldMkLst>
          <pc:docMk/>
          <pc:sldMk cId="2380643654" sldId="256"/>
        </pc:sldMkLst>
      </pc:sldChg>
      <pc:sldChg chg="modSp">
        <pc:chgData name="Jianping Guo" userId="214695277e21a7f1" providerId="LiveId" clId="{A5E47496-E35F-4E3C-B698-C111B396B654}" dt="2024-01-04T13:38:10.310" v="17" actId="20577"/>
        <pc:sldMkLst>
          <pc:docMk/>
          <pc:sldMk cId="1399777894" sldId="270"/>
        </pc:sldMkLst>
        <pc:graphicFrameChg chg="mod">
          <ac:chgData name="Jianping Guo" userId="214695277e21a7f1" providerId="LiveId" clId="{A5E47496-E35F-4E3C-B698-C111B396B654}" dt="2024-01-04T13:38:10.310" v="17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new del">
        <pc:chgData name="Jianping Guo" userId="214695277e21a7f1" providerId="LiveId" clId="{A5E47496-E35F-4E3C-B698-C111B396B654}" dt="2024-01-04T13:38:25.515" v="19" actId="2696"/>
        <pc:sldMkLst>
          <pc:docMk/>
          <pc:sldMk cId="544118964" sldId="271"/>
        </pc:sldMkLst>
      </pc:sldChg>
      <pc:sldChg chg="delSp modSp new mod ord modClrScheme chgLayout">
        <pc:chgData name="Jianping Guo" userId="214695277e21a7f1" providerId="LiveId" clId="{A5E47496-E35F-4E3C-B698-C111B396B654}" dt="2024-01-10T18:36:27.338" v="2155" actId="113"/>
        <pc:sldMkLst>
          <pc:docMk/>
          <pc:sldMk cId="4195681503" sldId="271"/>
        </pc:sldMkLst>
        <pc:spChg chg="del">
          <ac:chgData name="Jianping Guo" userId="214695277e21a7f1" providerId="LiveId" clId="{A5E47496-E35F-4E3C-B698-C111B396B654}" dt="2024-01-08T17:43:31.131" v="29" actId="700"/>
          <ac:spMkLst>
            <pc:docMk/>
            <pc:sldMk cId="4195681503" sldId="271"/>
            <ac:spMk id="2" creationId="{8178DA37-5A05-6CE8-A924-AE96E32902BC}"/>
          </ac:spMkLst>
        </pc:spChg>
        <pc:spChg chg="mod ord">
          <ac:chgData name="Jianping Guo" userId="214695277e21a7f1" providerId="LiveId" clId="{A5E47496-E35F-4E3C-B698-C111B396B654}" dt="2024-01-10T18:36:27.338" v="2155" actId="113"/>
          <ac:spMkLst>
            <pc:docMk/>
            <pc:sldMk cId="4195681503" sldId="271"/>
            <ac:spMk id="3" creationId="{4D8B2B7D-F743-A21B-0FA4-AC5EB2F4F6F5}"/>
          </ac:spMkLst>
        </pc:spChg>
      </pc:sldChg>
      <pc:sldChg chg="modSp add del mod">
        <pc:chgData name="Jianping Guo" userId="214695277e21a7f1" providerId="LiveId" clId="{A5E47496-E35F-4E3C-B698-C111B396B654}" dt="2024-01-08T19:56:18.554" v="898" actId="2696"/>
        <pc:sldMkLst>
          <pc:docMk/>
          <pc:sldMk cId="2549037496" sldId="272"/>
        </pc:sldMkLst>
        <pc:spChg chg="mod">
          <ac:chgData name="Jianping Guo" userId="214695277e21a7f1" providerId="LiveId" clId="{A5E47496-E35F-4E3C-B698-C111B396B654}" dt="2024-01-08T19:55:55.833" v="894" actId="20577"/>
          <ac:spMkLst>
            <pc:docMk/>
            <pc:sldMk cId="2549037496" sldId="272"/>
            <ac:spMk id="3" creationId="{4D8B2B7D-F743-A21B-0FA4-AC5EB2F4F6F5}"/>
          </ac:spMkLst>
        </pc:spChg>
      </pc:sldChg>
      <pc:sldChg chg="modSp mod modAnim">
        <pc:chgData name="Jianping Guo" userId="214695277e21a7f1" providerId="LiveId" clId="{A5E47496-E35F-4E3C-B698-C111B396B654}" dt="2024-01-10T18:55:06.206" v="2206" actId="404"/>
        <pc:sldMkLst>
          <pc:docMk/>
          <pc:sldMk cId="744591501" sldId="273"/>
        </pc:sldMkLst>
        <pc:spChg chg="mod">
          <ac:chgData name="Jianping Guo" userId="214695277e21a7f1" providerId="LiveId" clId="{A5E47496-E35F-4E3C-B698-C111B396B654}" dt="2024-01-10T18:55:06.206" v="2206" actId="404"/>
          <ac:spMkLst>
            <pc:docMk/>
            <pc:sldMk cId="744591501" sldId="273"/>
            <ac:spMk id="3" creationId="{4D8B2B7D-F743-A21B-0FA4-AC5EB2F4F6F5}"/>
          </ac:spMkLst>
        </pc:spChg>
      </pc:sldChg>
      <pc:sldChg chg="addSp delSp modSp mod modClrScheme modAnim chgLayout">
        <pc:chgData name="Jianping Guo" userId="214695277e21a7f1" providerId="LiveId" clId="{A5E47496-E35F-4E3C-B698-C111B396B654}" dt="2024-01-10T18:50:51.722" v="2186" actId="207"/>
        <pc:sldMkLst>
          <pc:docMk/>
          <pc:sldMk cId="1856924888" sldId="274"/>
        </pc:sldMkLst>
        <pc:spChg chg="add del mod ord">
          <ac:chgData name="Jianping Guo" userId="214695277e21a7f1" providerId="LiveId" clId="{A5E47496-E35F-4E3C-B698-C111B396B654}" dt="2024-01-08T20:27:02.497" v="1169" actId="700"/>
          <ac:spMkLst>
            <pc:docMk/>
            <pc:sldMk cId="1856924888" sldId="274"/>
            <ac:spMk id="2" creationId="{FD4E7D19-5C4E-54C0-598C-9A197EB2D406}"/>
          </ac:spMkLst>
        </pc:spChg>
        <pc:spChg chg="mod ord">
          <ac:chgData name="Jianping Guo" userId="214695277e21a7f1" providerId="LiveId" clId="{A5E47496-E35F-4E3C-B698-C111B396B654}" dt="2024-01-10T18:50:51.722" v="2186" actId="207"/>
          <ac:spMkLst>
            <pc:docMk/>
            <pc:sldMk cId="1856924888" sldId="274"/>
            <ac:spMk id="3" creationId="{4D8B2B7D-F743-A21B-0FA4-AC5EB2F4F6F5}"/>
          </ac:spMkLst>
        </pc:spChg>
      </pc:sldChg>
      <pc:sldChg chg="modSp mod">
        <pc:chgData name="Jianping Guo" userId="214695277e21a7f1" providerId="LiveId" clId="{A5E47496-E35F-4E3C-B698-C111B396B654}" dt="2024-01-10T17:35:59.030" v="1380" actId="207"/>
        <pc:sldMkLst>
          <pc:docMk/>
          <pc:sldMk cId="3956826135" sldId="275"/>
        </pc:sldMkLst>
        <pc:spChg chg="mod">
          <ac:chgData name="Jianping Guo" userId="214695277e21a7f1" providerId="LiveId" clId="{A5E47496-E35F-4E3C-B698-C111B396B654}" dt="2024-01-10T17:35:59.030" v="1380" actId="207"/>
          <ac:spMkLst>
            <pc:docMk/>
            <pc:sldMk cId="3956826135" sldId="275"/>
            <ac:spMk id="3" creationId="{4D8B2B7D-F743-A21B-0FA4-AC5EB2F4F6F5}"/>
          </ac:spMkLst>
        </pc:spChg>
      </pc:sldChg>
      <pc:sldChg chg="modSp mod modAnim">
        <pc:chgData name="Jianping Guo" userId="214695277e21a7f1" providerId="LiveId" clId="{A5E47496-E35F-4E3C-B698-C111B396B654}" dt="2024-01-10T17:34:01.259" v="1379"/>
        <pc:sldMkLst>
          <pc:docMk/>
          <pc:sldMk cId="3989558415" sldId="276"/>
        </pc:sldMkLst>
        <pc:spChg chg="mod">
          <ac:chgData name="Jianping Guo" userId="214695277e21a7f1" providerId="LiveId" clId="{A5E47496-E35F-4E3C-B698-C111B396B654}" dt="2024-01-10T17:34:01.259" v="1379"/>
          <ac:spMkLst>
            <pc:docMk/>
            <pc:sldMk cId="3989558415" sldId="276"/>
            <ac:spMk id="3" creationId="{4D8B2B7D-F743-A21B-0FA4-AC5EB2F4F6F5}"/>
          </ac:spMkLst>
        </pc:spChg>
      </pc:sldChg>
      <pc:sldChg chg="modSp mod modAnim">
        <pc:chgData name="Jianping Guo" userId="214695277e21a7f1" providerId="LiveId" clId="{A5E47496-E35F-4E3C-B698-C111B396B654}" dt="2024-01-10T17:29:00.187" v="1374"/>
        <pc:sldMkLst>
          <pc:docMk/>
          <pc:sldMk cId="3492227471" sldId="277"/>
        </pc:sldMkLst>
        <pc:spChg chg="mod">
          <ac:chgData name="Jianping Guo" userId="214695277e21a7f1" providerId="LiveId" clId="{A5E47496-E35F-4E3C-B698-C111B396B654}" dt="2024-01-10T17:22:58.869" v="1372" actId="207"/>
          <ac:spMkLst>
            <pc:docMk/>
            <pc:sldMk cId="3492227471" sldId="277"/>
            <ac:spMk id="3" creationId="{4D8B2B7D-F743-A21B-0FA4-AC5EB2F4F6F5}"/>
          </ac:spMkLst>
        </pc:spChg>
      </pc:sldChg>
      <pc:sldChg chg="modSp mod">
        <pc:chgData name="Jianping Guo" userId="214695277e21a7f1" providerId="LiveId" clId="{A5E47496-E35F-4E3C-B698-C111B396B654}" dt="2024-01-08T20:25:05.006" v="1156" actId="14100"/>
        <pc:sldMkLst>
          <pc:docMk/>
          <pc:sldMk cId="4273469422" sldId="278"/>
        </pc:sldMkLst>
        <pc:spChg chg="mod">
          <ac:chgData name="Jianping Guo" userId="214695277e21a7f1" providerId="LiveId" clId="{A5E47496-E35F-4E3C-B698-C111B396B654}" dt="2024-01-08T20:25:05.006" v="1156" actId="14100"/>
          <ac:spMkLst>
            <pc:docMk/>
            <pc:sldMk cId="4273469422" sldId="278"/>
            <ac:spMk id="3" creationId="{4D8B2B7D-F743-A21B-0FA4-AC5EB2F4F6F5}"/>
          </ac:spMkLst>
        </pc:spChg>
      </pc:sldChg>
      <pc:sldChg chg="addSp delSp modSp new mod modClrScheme modAnim chgLayout">
        <pc:chgData name="Jianping Guo" userId="214695277e21a7f1" providerId="LiveId" clId="{A5E47496-E35F-4E3C-B698-C111B396B654}" dt="2024-01-10T18:15:17.409" v="1997" actId="404"/>
        <pc:sldMkLst>
          <pc:docMk/>
          <pc:sldMk cId="3319780067" sldId="279"/>
        </pc:sldMkLst>
        <pc:spChg chg="add del mod">
          <ac:chgData name="Jianping Guo" userId="214695277e21a7f1" providerId="LiveId" clId="{A5E47496-E35F-4E3C-B698-C111B396B654}" dt="2024-01-08T19:56:23.977" v="899" actId="700"/>
          <ac:spMkLst>
            <pc:docMk/>
            <pc:sldMk cId="3319780067" sldId="279"/>
            <ac:spMk id="2" creationId="{BCEB886A-D1E2-6151-EA7C-EC163F5C5073}"/>
          </ac:spMkLst>
        </pc:spChg>
        <pc:spChg chg="add mod ord">
          <ac:chgData name="Jianping Guo" userId="214695277e21a7f1" providerId="LiveId" clId="{A5E47496-E35F-4E3C-B698-C111B396B654}" dt="2024-01-10T18:15:17.409" v="1997" actId="404"/>
          <ac:spMkLst>
            <pc:docMk/>
            <pc:sldMk cId="3319780067" sldId="279"/>
            <ac:spMk id="3" creationId="{E05CD1A4-84E1-4A01-B863-7563598B2479}"/>
          </ac:spMkLst>
        </pc:spChg>
      </pc:sldChg>
      <pc:sldChg chg="modSp mod">
        <pc:chgData name="Jianping Guo" userId="214695277e21a7f1" providerId="LiveId" clId="{A5E47496-E35F-4E3C-B698-C111B396B654}" dt="2024-01-10T18:19:06.639" v="2023" actId="20577"/>
        <pc:sldMkLst>
          <pc:docMk/>
          <pc:sldMk cId="2887417835" sldId="280"/>
        </pc:sldMkLst>
        <pc:spChg chg="mod">
          <ac:chgData name="Jianping Guo" userId="214695277e21a7f1" providerId="LiveId" clId="{A5E47496-E35F-4E3C-B698-C111B396B654}" dt="2024-01-10T18:19:06.639" v="2023" actId="20577"/>
          <ac:spMkLst>
            <pc:docMk/>
            <pc:sldMk cId="2887417835" sldId="280"/>
            <ac:spMk id="3" creationId="{E05CD1A4-84E1-4A01-B863-7563598B2479}"/>
          </ac:spMkLst>
        </pc:spChg>
      </pc:sldChg>
      <pc:sldChg chg="modSp mod">
        <pc:chgData name="Jianping Guo" userId="214695277e21a7f1" providerId="LiveId" clId="{A5E47496-E35F-4E3C-B698-C111B396B654}" dt="2024-01-10T18:16:59.819" v="2018" actId="207"/>
        <pc:sldMkLst>
          <pc:docMk/>
          <pc:sldMk cId="1374246584" sldId="281"/>
        </pc:sldMkLst>
        <pc:spChg chg="mod">
          <ac:chgData name="Jianping Guo" userId="214695277e21a7f1" providerId="LiveId" clId="{A5E47496-E35F-4E3C-B698-C111B396B654}" dt="2024-01-10T18:16:59.819" v="2018" actId="207"/>
          <ac:spMkLst>
            <pc:docMk/>
            <pc:sldMk cId="1374246584" sldId="281"/>
            <ac:spMk id="3" creationId="{E05CD1A4-84E1-4A01-B863-7563598B2479}"/>
          </ac:spMkLst>
        </pc:spChg>
      </pc:sldChg>
      <pc:sldChg chg="modSp mod modAnim">
        <pc:chgData name="Jianping Guo" userId="214695277e21a7f1" providerId="LiveId" clId="{A5E47496-E35F-4E3C-B698-C111B396B654}" dt="2024-01-10T18:16:22.296" v="2017"/>
        <pc:sldMkLst>
          <pc:docMk/>
          <pc:sldMk cId="630272818" sldId="282"/>
        </pc:sldMkLst>
        <pc:spChg chg="mod">
          <ac:chgData name="Jianping Guo" userId="214695277e21a7f1" providerId="LiveId" clId="{A5E47496-E35F-4E3C-B698-C111B396B654}" dt="2024-01-10T18:16:15.056" v="2016" actId="404"/>
          <ac:spMkLst>
            <pc:docMk/>
            <pc:sldMk cId="630272818" sldId="282"/>
            <ac:spMk id="3" creationId="{E05CD1A4-84E1-4A01-B863-7563598B2479}"/>
          </ac:spMkLst>
        </pc:spChg>
      </pc:sldChg>
      <pc:sldChg chg="addSp delSp modSp new mod modClrScheme chgLayout">
        <pc:chgData name="Jianping Guo" userId="214695277e21a7f1" providerId="LiveId" clId="{A5E47496-E35F-4E3C-B698-C111B396B654}" dt="2024-01-10T17:24:23.656" v="1373" actId="14100"/>
        <pc:sldMkLst>
          <pc:docMk/>
          <pc:sldMk cId="1208703172" sldId="283"/>
        </pc:sldMkLst>
        <pc:spChg chg="add del mod">
          <ac:chgData name="Jianping Guo" userId="214695277e21a7f1" providerId="LiveId" clId="{A5E47496-E35F-4E3C-B698-C111B396B654}" dt="2024-01-08T20:23:59.112" v="1146" actId="700"/>
          <ac:spMkLst>
            <pc:docMk/>
            <pc:sldMk cId="1208703172" sldId="283"/>
            <ac:spMk id="2" creationId="{8ED9A5B0-FCD5-49B1-F15C-502CAFA0ED1A}"/>
          </ac:spMkLst>
        </pc:spChg>
        <pc:spChg chg="add mod ord">
          <ac:chgData name="Jianping Guo" userId="214695277e21a7f1" providerId="LiveId" clId="{A5E47496-E35F-4E3C-B698-C111B396B654}" dt="2024-01-10T17:24:23.656" v="1373" actId="14100"/>
          <ac:spMkLst>
            <pc:docMk/>
            <pc:sldMk cId="1208703172" sldId="283"/>
            <ac:spMk id="3" creationId="{FB6D2A9C-3E95-9F34-3CAE-A17D6F9036E7}"/>
          </ac:spMkLst>
        </pc:spChg>
      </pc:sldChg>
      <pc:sldChg chg="addSp delSp modSp new mod modClrScheme chgLayout">
        <pc:chgData name="Jianping Guo" userId="214695277e21a7f1" providerId="LiveId" clId="{A5E47496-E35F-4E3C-B698-C111B396B654}" dt="2024-01-08T20:25:00.296" v="1155" actId="14100"/>
        <pc:sldMkLst>
          <pc:docMk/>
          <pc:sldMk cId="2263635185" sldId="284"/>
        </pc:sldMkLst>
        <pc:spChg chg="add del mod">
          <ac:chgData name="Jianping Guo" userId="214695277e21a7f1" providerId="LiveId" clId="{A5E47496-E35F-4E3C-B698-C111B396B654}" dt="2024-01-08T20:24:54.213" v="1153" actId="700"/>
          <ac:spMkLst>
            <pc:docMk/>
            <pc:sldMk cId="2263635185" sldId="284"/>
            <ac:spMk id="2" creationId="{29345131-7194-50CA-68E6-F2BE633AFE8D}"/>
          </ac:spMkLst>
        </pc:spChg>
        <pc:spChg chg="add mod ord">
          <ac:chgData name="Jianping Guo" userId="214695277e21a7f1" providerId="LiveId" clId="{A5E47496-E35F-4E3C-B698-C111B396B654}" dt="2024-01-08T20:25:00.296" v="1155" actId="14100"/>
          <ac:spMkLst>
            <pc:docMk/>
            <pc:sldMk cId="2263635185" sldId="284"/>
            <ac:spMk id="3" creationId="{AE9AC5C1-CD15-DE03-5664-1AA4AC230931}"/>
          </ac:spMkLst>
        </pc:spChg>
      </pc:sldChg>
      <pc:sldChg chg="addSp delSp modSp new mod modClrScheme modAnim chgLayout">
        <pc:chgData name="Jianping Guo" userId="214695277e21a7f1" providerId="LiveId" clId="{A5E47496-E35F-4E3C-B698-C111B396B654}" dt="2024-01-10T18:45:32.297" v="2185" actId="404"/>
        <pc:sldMkLst>
          <pc:docMk/>
          <pc:sldMk cId="533707078" sldId="285"/>
        </pc:sldMkLst>
        <pc:spChg chg="add del mod">
          <ac:chgData name="Jianping Guo" userId="214695277e21a7f1" providerId="LiveId" clId="{A5E47496-E35F-4E3C-B698-C111B396B654}" dt="2024-01-08T20:25:45.993" v="1161" actId="700"/>
          <ac:spMkLst>
            <pc:docMk/>
            <pc:sldMk cId="533707078" sldId="285"/>
            <ac:spMk id="2" creationId="{88ED5BCB-3FC7-1DFB-0460-B0A5419182DE}"/>
          </ac:spMkLst>
        </pc:spChg>
        <pc:spChg chg="add mod ord">
          <ac:chgData name="Jianping Guo" userId="214695277e21a7f1" providerId="LiveId" clId="{A5E47496-E35F-4E3C-B698-C111B396B654}" dt="2024-01-10T18:45:32.297" v="2185" actId="404"/>
          <ac:spMkLst>
            <pc:docMk/>
            <pc:sldMk cId="533707078" sldId="285"/>
            <ac:spMk id="3" creationId="{CDDAED2C-2742-9563-F41A-7157AD07C1B7}"/>
          </ac:spMkLst>
        </pc:spChg>
      </pc:sldChg>
      <pc:sldChg chg="addSp delSp modSp new mod modClrScheme chgLayout">
        <pc:chgData name="Jianping Guo" userId="214695277e21a7f1" providerId="LiveId" clId="{A5E47496-E35F-4E3C-B698-C111B396B654}" dt="2024-01-10T18:13:30.380" v="1975" actId="404"/>
        <pc:sldMkLst>
          <pc:docMk/>
          <pc:sldMk cId="1308157206" sldId="286"/>
        </pc:sldMkLst>
        <pc:spChg chg="add del mod">
          <ac:chgData name="Jianping Guo" userId="214695277e21a7f1" providerId="LiveId" clId="{A5E47496-E35F-4E3C-B698-C111B396B654}" dt="2024-01-08T20:28:43.233" v="1184" actId="700"/>
          <ac:spMkLst>
            <pc:docMk/>
            <pc:sldMk cId="1308157206" sldId="286"/>
            <ac:spMk id="2" creationId="{5DCB76AD-0D36-7465-0E3E-55DA61FFB151}"/>
          </ac:spMkLst>
        </pc:spChg>
        <pc:spChg chg="add mod ord">
          <ac:chgData name="Jianping Guo" userId="214695277e21a7f1" providerId="LiveId" clId="{A5E47496-E35F-4E3C-B698-C111B396B654}" dt="2024-01-10T18:13:30.380" v="1975" actId="404"/>
          <ac:spMkLst>
            <pc:docMk/>
            <pc:sldMk cId="1308157206" sldId="286"/>
            <ac:spMk id="3" creationId="{D41DA96A-5FB7-9326-F0DF-EE32DA42C6F8}"/>
          </ac:spMkLst>
        </pc:spChg>
      </pc:sldChg>
      <pc:sldChg chg="addSp delSp modSp new mod modClrScheme modAnim chgLayout">
        <pc:chgData name="Jianping Guo" userId="214695277e21a7f1" providerId="LiveId" clId="{A5E47496-E35F-4E3C-B698-C111B396B654}" dt="2024-01-10T18:35:31.913" v="2152"/>
        <pc:sldMkLst>
          <pc:docMk/>
          <pc:sldMk cId="3944684635" sldId="287"/>
        </pc:sldMkLst>
        <pc:spChg chg="add del mod">
          <ac:chgData name="Jianping Guo" userId="214695277e21a7f1" providerId="LiveId" clId="{A5E47496-E35F-4E3C-B698-C111B396B654}" dt="2024-01-09T15:18:18.967" v="1331" actId="700"/>
          <ac:spMkLst>
            <pc:docMk/>
            <pc:sldMk cId="3944684635" sldId="287"/>
            <ac:spMk id="2" creationId="{CF27E225-102B-9942-05DD-81CD2C3E4BE0}"/>
          </ac:spMkLst>
        </pc:spChg>
        <pc:spChg chg="add mod ord">
          <ac:chgData name="Jianping Guo" userId="214695277e21a7f1" providerId="LiveId" clId="{A5E47496-E35F-4E3C-B698-C111B396B654}" dt="2024-01-10T18:35:23.360" v="2151" actId="404"/>
          <ac:spMkLst>
            <pc:docMk/>
            <pc:sldMk cId="3944684635" sldId="287"/>
            <ac:spMk id="3" creationId="{5ACB8194-EE44-76A6-6615-9350CA80F869}"/>
          </ac:spMkLst>
        </pc:spChg>
      </pc:sldChg>
      <pc:sldChg chg="addSp modSp new del mod modClrScheme chgLayout">
        <pc:chgData name="Jianping Guo" userId="214695277e21a7f1" providerId="LiveId" clId="{A5E47496-E35F-4E3C-B698-C111B396B654}" dt="2024-01-10T17:40:31.524" v="1395" actId="2696"/>
        <pc:sldMkLst>
          <pc:docMk/>
          <pc:sldMk cId="403096445" sldId="288"/>
        </pc:sldMkLst>
        <pc:spChg chg="add mod">
          <ac:chgData name="Jianping Guo" userId="214695277e21a7f1" providerId="LiveId" clId="{A5E47496-E35F-4E3C-B698-C111B396B654}" dt="2024-01-10T17:40:07.437" v="1386" actId="700"/>
          <ac:spMkLst>
            <pc:docMk/>
            <pc:sldMk cId="403096445" sldId="288"/>
            <ac:spMk id="2" creationId="{99559C19-482F-F7C1-2850-3AEBB930F16A}"/>
          </ac:spMkLst>
        </pc:spChg>
        <pc:spChg chg="add mod">
          <ac:chgData name="Jianping Guo" userId="214695277e21a7f1" providerId="LiveId" clId="{A5E47496-E35F-4E3C-B698-C111B396B654}" dt="2024-01-10T17:40:18.898" v="1393" actId="5793"/>
          <ac:spMkLst>
            <pc:docMk/>
            <pc:sldMk cId="403096445" sldId="288"/>
            <ac:spMk id="3" creationId="{5340C233-3354-D933-A38B-D76714017582}"/>
          </ac:spMkLst>
        </pc:spChg>
      </pc:sldChg>
      <pc:sldChg chg="delSp modSp new mod modClrScheme modAnim chgLayout">
        <pc:chgData name="Jianping Guo" userId="214695277e21a7f1" providerId="LiveId" clId="{A5E47496-E35F-4E3C-B698-C111B396B654}" dt="2024-01-10T18:08:58.362" v="1952"/>
        <pc:sldMkLst>
          <pc:docMk/>
          <pc:sldMk cId="2386206446" sldId="289"/>
        </pc:sldMkLst>
        <pc:spChg chg="del">
          <ac:chgData name="Jianping Guo" userId="214695277e21a7f1" providerId="LiveId" clId="{A5E47496-E35F-4E3C-B698-C111B396B654}" dt="2024-01-10T18:01:40.347" v="1890" actId="700"/>
          <ac:spMkLst>
            <pc:docMk/>
            <pc:sldMk cId="2386206446" sldId="289"/>
            <ac:spMk id="2" creationId="{A326E494-848E-B0F9-BD6E-B5DC8EBD9A66}"/>
          </ac:spMkLst>
        </pc:spChg>
        <pc:spChg chg="mod ord">
          <ac:chgData name="Jianping Guo" userId="214695277e21a7f1" providerId="LiveId" clId="{A5E47496-E35F-4E3C-B698-C111B396B654}" dt="2024-01-10T18:08:49.486" v="1951" actId="404"/>
          <ac:spMkLst>
            <pc:docMk/>
            <pc:sldMk cId="2386206446" sldId="289"/>
            <ac:spMk id="3" creationId="{15D9DD27-059D-5018-ED81-43900991112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72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兄弟相残</a:t>
          </a:r>
          <a:endParaRPr lang="en-CA" altLang="zh-CN" sz="72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12:</a:t>
          </a:r>
          <a:r>
            <a:rPr 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1-15</a:t>
          </a:r>
          <a:endParaRPr 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13086"/>
          <a:ext cx="6339839" cy="1794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72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兄弟相残</a:t>
          </a:r>
          <a:endParaRPr lang="en-CA" altLang="zh-CN" sz="72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87614" y="100700"/>
        <a:ext cx="6164611" cy="1619552"/>
      </dsp:txXfrm>
    </dsp:sp>
    <dsp:sp modelId="{C581AB6D-95B4-4A3A-B78E-606A55CA6945}">
      <dsp:nvSpPr>
        <dsp:cNvPr id="0" name=""/>
        <dsp:cNvSpPr/>
      </dsp:nvSpPr>
      <dsp:spPr>
        <a:xfrm>
          <a:off x="0" y="1957465"/>
          <a:ext cx="6339839" cy="1794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12:</a:t>
          </a:r>
          <a:r>
            <a:rPr 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1-15</a:t>
          </a:r>
          <a:endParaRPr 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87614" y="2045079"/>
        <a:ext cx="6164611" cy="161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3589B-42D5-00DF-9927-CF1DBCF06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21C207-8993-91F1-761D-AB5DC40B2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83C0F-D0A7-8DAB-8CA0-CF6183F4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F2E985-E4F2-CDF3-6765-7009F3C0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F106BB-F250-D487-8D06-3055C192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63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E064AC-BD64-D039-9E27-C2074E3F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60462F-0818-8CC0-B626-52DB4C2D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27AE6-AE54-9168-415B-787873BF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44E14-53F0-3B60-D940-F2C947B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83159-CC92-DA42-CE52-A9C4AB0D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39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FF02A1-37A3-E8E6-AB0C-EECE3B563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29527-0CDA-FE20-6332-9ABE02D74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4D7CD-186E-66C7-F6FD-923E7E4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22465A-5632-18D6-47C0-AB5B108E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EBA853-C47B-ADE1-2C89-88B79063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43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80280-522A-8C0E-2C87-1B5800B1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0B52A1-366D-B8A8-46EC-A261032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469E7-D9DF-2621-C422-5971C317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2A4EC5-2172-B8EC-F427-005E541D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97A761-FD55-8498-023C-3D55EA99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69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4D8F9-1445-7823-75FB-91E06851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03AFDA-F14E-E8D8-C38E-AF78C065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DF3B1-15D2-C2A8-39B6-CD446294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F8AD81-DC1F-2C20-67A3-E356065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95CF8-613E-4F52-1240-D52507CE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69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19237-9F31-FCAB-1A9E-DDED9474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14D3B-859B-85EC-E3D6-5D2FBD9B9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CBE555-6150-EEF2-B4EC-6F071179B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894E0-DF7A-9D4D-0903-414386F5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668D28-B451-CCB5-7209-9EEB1A69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D3EA43-CF3B-A177-2326-B5D70A3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56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D33C6-0457-A55E-4C95-C25E716C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D3E9F6-B5FE-A21D-CD58-6562CCD7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46D626-96CC-9D27-C19A-58EC6FDA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80522C-D5B2-0400-1768-8E47F632C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DC1C36-7EEF-93B3-2E83-35D354EEF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FD2FCE4-D49F-CB03-A2AC-BD33F1A0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C5C0E3-FBB6-8C1C-FA5E-461860CE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B55EA8-FE11-1D66-3DE3-86EE3D4B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20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B502E-8DFC-40D2-319D-555DEE542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3B98F7-400D-6212-4E36-AC9EDB5B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AE562A-65A7-7371-CCB5-101EEFE1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4CAD10-0F63-6C2B-7FCF-E2516137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2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701E195-C6BE-EC2A-6AD7-9A2F575E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10C213-09A2-F27D-52B3-EA9A72BB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DB29B7-B0B4-8FAD-7985-D2336F6E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E1269C-2029-EE94-7578-36F35195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D3171-83EE-2DBB-AEBA-A287F8981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E28FDE-094C-7863-7DC3-A8CCBB52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A4CAB6-3BAE-EFB9-9E71-28E850ED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CAC349-623C-C48E-8161-02FFF09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74DA85-D406-4DCE-5C57-991619F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234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01931C-58A4-810F-9A71-658F977D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F41D65-BE76-6CA9-5C8C-DFBB19653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B302BE-0311-A0D0-96CC-0A12F2A8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BC6451-4030-C8D7-E33A-DB54E47C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05D6C-E5C7-D01C-8D0D-4E9F0907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570BD0-50FF-DA66-F889-3BBA8B3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30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F5360D-513B-FF60-06A9-E20A8D9A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CDEC08-4850-EF73-E0F3-6F575597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C34F3-F201-461C-3D49-0753A1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F420-EF7B-4674-A741-A63E35AE4ECB}" type="datetimeFigureOut">
              <a:rPr lang="en-CA" smtClean="0"/>
              <a:t>2024-01-10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EAF98-8918-CDF4-FB1F-089D18EFD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DFDF33-8659-1357-BAB7-187DC73CC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72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698597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825624"/>
            <a:ext cx="11165840" cy="4768216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兄弟相残（士</a:t>
            </a:r>
            <a:r>
              <a:rPr lang="en-CA" altLang="zh-CN" b="1" dirty="0"/>
              <a:t>12:4-6)</a:t>
            </a:r>
          </a:p>
          <a:p>
            <a:r>
              <a:rPr lang="en-US" altLang="zh-CN" b="1" dirty="0"/>
              <a:t>4 </a:t>
            </a:r>
            <a:r>
              <a:rPr lang="zh-CN" altLang="en-US" b="1" dirty="0"/>
              <a:t>于是耶弗他招聚基列人，与以法莲人争战。基列人击杀以法莲人，是因他们说：“你们基列人在以法莲、玛拿西中间，不过是以法莲</a:t>
            </a:r>
            <a:r>
              <a:rPr lang="zh-CN" altLang="en-US" b="1" dirty="0">
                <a:solidFill>
                  <a:srgbClr val="C00000"/>
                </a:solidFill>
              </a:rPr>
              <a:t>逃亡的人</a:t>
            </a:r>
            <a:r>
              <a:rPr lang="zh-CN" altLang="en-US" b="1" dirty="0"/>
              <a:t>。”</a:t>
            </a:r>
            <a:r>
              <a:rPr lang="en-US" altLang="zh-CN" b="1" dirty="0"/>
              <a:t>5 </a:t>
            </a:r>
            <a:r>
              <a:rPr lang="zh-CN" altLang="en-US" b="1" dirty="0"/>
              <a:t>基列人把守约旦河的渡口，不容以法莲人过去。以法莲逃走的人若说：“容我过去。”基列人就问他说：“你是以法莲人不是？”他若说：“不是。”</a:t>
            </a:r>
            <a:r>
              <a:rPr lang="en-US" altLang="zh-CN" b="1" dirty="0"/>
              <a:t>6 </a:t>
            </a:r>
            <a:r>
              <a:rPr lang="zh-CN" altLang="en-US" b="1" dirty="0"/>
              <a:t>就对他说：“你说示播列。”以法莲人因为咬不准字音，便说西播列。基列人就将他拿住，杀在约旦河的渡口。那时以法莲人被杀的，有四万二千人。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11:</a:t>
            </a:r>
            <a:r>
              <a:rPr lang="en-US" altLang="zh-CN" dirty="0"/>
              <a:t>1 </a:t>
            </a:r>
            <a:r>
              <a:rPr lang="zh-CN" altLang="en-US" dirty="0"/>
              <a:t>基列人</a:t>
            </a:r>
            <a:r>
              <a:rPr lang="zh-CN" altLang="en-US" dirty="0">
                <a:solidFill>
                  <a:srgbClr val="C00000"/>
                </a:solidFill>
              </a:rPr>
              <a:t>耶弗他是个大能的勇士</a:t>
            </a:r>
            <a:r>
              <a:rPr lang="zh-CN" altLang="en-US" dirty="0"/>
              <a:t>，</a:t>
            </a:r>
            <a:r>
              <a:rPr lang="en-US" altLang="zh-CN" dirty="0"/>
              <a:t>······5 </a:t>
            </a:r>
            <a:r>
              <a:rPr lang="zh-CN" altLang="en-US" dirty="0"/>
              <a:t>亚扪人攻打以色列的时候，基列的长老到陀伯地去，要叫耶弗他回来。</a:t>
            </a:r>
            <a:r>
              <a:rPr lang="en-US" altLang="zh-CN" dirty="0"/>
              <a:t>6 </a:t>
            </a:r>
            <a:r>
              <a:rPr lang="zh-CN" altLang="en-US" dirty="0"/>
              <a:t>对耶弗他说：“请你来作我们的元帅，我们好与亚扪人争战。”</a:t>
            </a:r>
            <a:endParaRPr lang="en-CA" altLang="zh-CN" dirty="0"/>
          </a:p>
          <a:p>
            <a:r>
              <a:rPr lang="zh-CN" altLang="en-US" dirty="0"/>
              <a:t>箴</a:t>
            </a:r>
            <a:r>
              <a:rPr lang="en-CA" altLang="zh-CN" dirty="0"/>
              <a:t>14:</a:t>
            </a:r>
            <a:r>
              <a:rPr lang="en-US" altLang="zh-CN" dirty="0"/>
              <a:t>21 </a:t>
            </a:r>
            <a:r>
              <a:rPr lang="zh-CN" altLang="en-US" dirty="0"/>
              <a:t>藐视邻舍的，这人有罪；怜悯贫穷的，这人有福。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692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D9DD27-059D-5018-ED81-4390099111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1825625"/>
            <a:ext cx="10728960" cy="4351338"/>
          </a:xfrm>
        </p:spPr>
        <p:txBody>
          <a:bodyPr/>
          <a:lstStyle/>
          <a:p>
            <a:r>
              <a:rPr lang="zh-CN" altLang="en-US" dirty="0"/>
              <a:t>民</a:t>
            </a:r>
            <a:r>
              <a:rPr lang="en-CA" altLang="zh-CN" dirty="0"/>
              <a:t>1:33</a:t>
            </a:r>
            <a:r>
              <a:rPr lang="zh-CN" altLang="en-US" dirty="0"/>
              <a:t>约瑟子孙，属</a:t>
            </a:r>
            <a:r>
              <a:rPr lang="zh-CN" altLang="en-US" dirty="0">
                <a:solidFill>
                  <a:srgbClr val="C00000"/>
                </a:solidFill>
              </a:rPr>
              <a:t>以法莲</a:t>
            </a:r>
            <a:r>
              <a:rPr lang="zh-CN" altLang="en-US" dirty="0"/>
              <a:t>子孙的后代，照着家室、宗族、人名的数目，从二十岁以外，凡能出去打仗、被数的，共</a:t>
            </a:r>
            <a:r>
              <a:rPr lang="zh-CN" altLang="en-US" dirty="0">
                <a:solidFill>
                  <a:srgbClr val="C00000"/>
                </a:solidFill>
              </a:rPr>
              <a:t>四万零五百名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民</a:t>
            </a:r>
            <a:r>
              <a:rPr lang="en-CA" altLang="zh-CN" dirty="0"/>
              <a:t>26:37</a:t>
            </a:r>
            <a:r>
              <a:rPr lang="zh-CN" altLang="en-US" dirty="0"/>
              <a:t>这就是</a:t>
            </a:r>
            <a:r>
              <a:rPr lang="zh-CN" altLang="en-US" dirty="0">
                <a:solidFill>
                  <a:srgbClr val="C00000"/>
                </a:solidFill>
              </a:rPr>
              <a:t>以法莲</a:t>
            </a:r>
            <a:r>
              <a:rPr lang="zh-CN" altLang="en-US" dirty="0"/>
              <a:t>子孙的各族，照他们中间被数的，共有</a:t>
            </a:r>
            <a:r>
              <a:rPr lang="zh-CN" altLang="en-US" dirty="0">
                <a:solidFill>
                  <a:srgbClr val="C00000"/>
                </a:solidFill>
              </a:rPr>
              <a:t>三万二千五百名</a:t>
            </a:r>
            <a:r>
              <a:rPr lang="zh-CN" altLang="en-US" dirty="0"/>
              <a:t>。按着家族，这都是约瑟的子孙。</a:t>
            </a:r>
            <a:endParaRPr lang="en-CA" altLang="zh-CN" dirty="0"/>
          </a:p>
          <a:p>
            <a:endParaRPr lang="en-CA" altLang="zh-CN" sz="100" dirty="0"/>
          </a:p>
          <a:p>
            <a:r>
              <a:rPr lang="zh-CN" altLang="en-US" dirty="0"/>
              <a:t>民</a:t>
            </a:r>
            <a:r>
              <a:rPr lang="en-CA" altLang="zh-CN" dirty="0"/>
              <a:t>25:1</a:t>
            </a:r>
            <a:r>
              <a:rPr lang="zh-CN" altLang="en-US" dirty="0"/>
              <a:t>以色列人住在什亭，百姓与摩押女子行起淫乱。</a:t>
            </a:r>
            <a:r>
              <a:rPr lang="en-US" altLang="zh-CN" dirty="0"/>
              <a:t>······9</a:t>
            </a:r>
            <a:r>
              <a:rPr lang="zh-CN" altLang="en-US" dirty="0"/>
              <a:t>那时遭瘟疫死的，有二万四千人。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12:</a:t>
            </a:r>
            <a:r>
              <a:rPr lang="en-US" altLang="zh-CN" dirty="0"/>
              <a:t>6 ······</a:t>
            </a:r>
            <a:r>
              <a:rPr lang="zh-CN" altLang="en-US" dirty="0"/>
              <a:t>那时</a:t>
            </a:r>
            <a:r>
              <a:rPr lang="zh-CN" altLang="en-US" dirty="0">
                <a:solidFill>
                  <a:srgbClr val="C00000"/>
                </a:solidFill>
              </a:rPr>
              <a:t>以法莲</a:t>
            </a:r>
            <a:r>
              <a:rPr lang="zh-CN" altLang="en-US" dirty="0"/>
              <a:t>人被杀的，有</a:t>
            </a:r>
            <a:r>
              <a:rPr lang="zh-CN" altLang="en-US" dirty="0">
                <a:solidFill>
                  <a:srgbClr val="C00000"/>
                </a:solidFill>
              </a:rPr>
              <a:t>四万二千人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62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1879600"/>
            <a:ext cx="10596880" cy="46228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耶弗他死了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12:</a:t>
            </a:r>
            <a:r>
              <a:rPr lang="en-US" altLang="zh-CN" b="1" dirty="0"/>
              <a:t>7 </a:t>
            </a:r>
            <a:r>
              <a:rPr lang="zh-CN" altLang="en-US" b="1" dirty="0"/>
              <a:t>耶弗他作以色列的士师六年。基列人</a:t>
            </a:r>
            <a:r>
              <a:rPr lang="zh-CN" altLang="en-US" b="1" dirty="0">
                <a:solidFill>
                  <a:srgbClr val="C00000"/>
                </a:solidFill>
              </a:rPr>
              <a:t>耶弗他死了</a:t>
            </a:r>
            <a:r>
              <a:rPr lang="zh-CN" altLang="en-US" b="1" dirty="0"/>
              <a:t>，葬在基列的一座城里。</a:t>
            </a:r>
            <a:endParaRPr lang="en-CA" altLang="zh-CN" b="1"/>
          </a:p>
          <a:p>
            <a:endParaRPr lang="en-CA" altLang="zh-CN" sz="100" b="1" dirty="0"/>
          </a:p>
          <a:p>
            <a:r>
              <a:rPr lang="zh-CN" altLang="en-US" dirty="0"/>
              <a:t>撒上</a:t>
            </a:r>
            <a:r>
              <a:rPr lang="en-CA" altLang="zh-CN" dirty="0"/>
              <a:t>12:</a:t>
            </a:r>
            <a:r>
              <a:rPr lang="en-US" altLang="zh-CN" dirty="0"/>
              <a:t>10 </a:t>
            </a:r>
            <a:r>
              <a:rPr lang="zh-CN" altLang="en-US" dirty="0"/>
              <a:t>他们就呼求耶和华说：‘我们离弃耶和华，侍奉巴力和亚斯他录，是有罪了。现在求你救我们脱离仇敌的手，我们必侍奉你。’</a:t>
            </a:r>
            <a:r>
              <a:rPr lang="en-US" altLang="zh-CN" dirty="0"/>
              <a:t>11 </a:t>
            </a:r>
            <a:r>
              <a:rPr lang="zh-CN" altLang="en-US" dirty="0"/>
              <a:t>耶和华就差遣耶路巴力、比但、</a:t>
            </a:r>
            <a:r>
              <a:rPr lang="zh-CN" altLang="en-US" dirty="0">
                <a:solidFill>
                  <a:srgbClr val="C00000"/>
                </a:solidFill>
              </a:rPr>
              <a:t>耶弗他</a:t>
            </a:r>
            <a:r>
              <a:rPr lang="zh-CN" altLang="en-US" dirty="0"/>
              <a:t>、撒母耳，救你们脱离四围仇敌的手，你们才安然居住。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74459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1DA96A-5FB7-9326-F0DF-EE32DA42C6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1825625"/>
            <a:ext cx="10922000" cy="43513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来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11: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32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我又何必再说呢？若要一一细说，基甸、巴拉、参孙、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耶弗他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、大卫、撒母耳和众先知的事，时候就不够了。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33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他们因着信，制伏了敌国，行了公义，得了应许，堵了狮子的口，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灭了烈火的猛势，脱了刀剑的锋刃，软弱变为刚强，争战显出勇敢，打退外邦的全军。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altLang="zh-CN" sz="100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lvl="0">
              <a:defRPr/>
            </a:pPr>
            <a:r>
              <a:rPr lang="zh-CN" altLang="en-US" dirty="0">
                <a:solidFill>
                  <a:prstClr val="black"/>
                </a:solidFill>
              </a:rPr>
              <a:t>士</a:t>
            </a:r>
            <a:r>
              <a:rPr lang="en-US" altLang="zh-CN" dirty="0">
                <a:solidFill>
                  <a:prstClr val="black"/>
                </a:solidFill>
              </a:rPr>
              <a:t>12:7 </a:t>
            </a:r>
            <a:r>
              <a:rPr lang="zh-CN" altLang="en-US" dirty="0">
                <a:solidFill>
                  <a:prstClr val="black"/>
                </a:solidFill>
              </a:rPr>
              <a:t>耶弗他作以色列的士师</a:t>
            </a:r>
            <a:r>
              <a:rPr lang="zh-CN" altLang="en-US" dirty="0">
                <a:solidFill>
                  <a:srgbClr val="C00000"/>
                </a:solidFill>
              </a:rPr>
              <a:t>六年</a:t>
            </a:r>
            <a:r>
              <a:rPr lang="zh-CN" altLang="en-US" dirty="0">
                <a:solidFill>
                  <a:prstClr val="black"/>
                </a:solidFill>
              </a:rPr>
              <a:t>。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815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5CD1A4-84E1-4A01-B863-7563598B24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2235199"/>
            <a:ext cx="10759440" cy="3941763"/>
          </a:xfrm>
        </p:spPr>
        <p:txBody>
          <a:bodyPr/>
          <a:lstStyle/>
          <a:p>
            <a:r>
              <a:rPr lang="zh-CN" altLang="en-US" b="1" dirty="0"/>
              <a:t>士师以比赞（士</a:t>
            </a:r>
            <a:r>
              <a:rPr lang="en-CA" altLang="zh-CN" b="1" dirty="0"/>
              <a:t>12:8-10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8 </a:t>
            </a:r>
            <a:r>
              <a:rPr lang="zh-CN" altLang="en-US" b="1" dirty="0"/>
              <a:t>耶弗他以后，有伯利恒人</a:t>
            </a:r>
            <a:r>
              <a:rPr lang="zh-CN" altLang="en-US" b="1" dirty="0">
                <a:solidFill>
                  <a:srgbClr val="C00000"/>
                </a:solidFill>
              </a:rPr>
              <a:t>以比赞</a:t>
            </a:r>
            <a:r>
              <a:rPr lang="zh-CN" altLang="en-US" b="1" dirty="0"/>
              <a:t>作以色列的士师。</a:t>
            </a:r>
            <a:r>
              <a:rPr lang="en-US" altLang="zh-CN" b="1" dirty="0"/>
              <a:t>9 </a:t>
            </a:r>
            <a:r>
              <a:rPr lang="zh-CN" altLang="en-US" b="1" dirty="0"/>
              <a:t>他有三十个儿子，三十个女儿，女儿都嫁出去了。他给众子从外乡娶了三十个媳妇。他</a:t>
            </a:r>
            <a:r>
              <a:rPr lang="zh-CN" altLang="en-US" b="1" dirty="0">
                <a:solidFill>
                  <a:srgbClr val="C00000"/>
                </a:solidFill>
              </a:rPr>
              <a:t>作以色列的士师七年</a:t>
            </a:r>
            <a:r>
              <a:rPr lang="zh-CN" altLang="en-US" b="1" dirty="0"/>
              <a:t>。</a:t>
            </a:r>
            <a:r>
              <a:rPr lang="en-US" altLang="zh-CN" b="1" dirty="0"/>
              <a:t>10 </a:t>
            </a:r>
            <a:r>
              <a:rPr lang="zh-CN" altLang="en-US" b="1" dirty="0"/>
              <a:t>以比赞死了，葬在伯利恒。</a:t>
            </a:r>
            <a:endParaRPr lang="en-CA" altLang="zh-CN" b="1" dirty="0"/>
          </a:p>
          <a:p>
            <a:endParaRPr lang="en-CA" altLang="zh-CN" sz="100" dirty="0"/>
          </a:p>
          <a:p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3 </a:t>
            </a:r>
            <a:r>
              <a:rPr lang="zh-CN" altLang="en-US" dirty="0"/>
              <a:t>在他以后有基列人睚珥兴起，作以色列的士师二十二年。</a:t>
            </a:r>
            <a:r>
              <a:rPr lang="en-US" altLang="zh-CN" dirty="0"/>
              <a:t>4 </a:t>
            </a:r>
            <a:r>
              <a:rPr lang="zh-CN" altLang="en-US" dirty="0"/>
              <a:t>他有三十个儿子，骑着三十匹驴驹。他们有三十座城邑，叫作哈倭特睚珥，直到如今，都是在基列地。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97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5CD1A4-84E1-4A01-B863-7563598B24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981199"/>
            <a:ext cx="10759440" cy="4195763"/>
          </a:xfrm>
        </p:spPr>
        <p:txBody>
          <a:bodyPr/>
          <a:lstStyle/>
          <a:p>
            <a:r>
              <a:rPr lang="zh-CN" altLang="en-US" b="1" dirty="0"/>
              <a:t>士师以伦（士</a:t>
            </a:r>
            <a:r>
              <a:rPr lang="en-CA" altLang="zh-CN" b="1" dirty="0"/>
              <a:t>12:11-12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11 </a:t>
            </a:r>
            <a:r>
              <a:rPr lang="zh-CN" altLang="en-US" b="1" dirty="0"/>
              <a:t>以比赞之后，有西布伦人</a:t>
            </a:r>
            <a:r>
              <a:rPr lang="zh-CN" altLang="en-US" b="1" dirty="0">
                <a:solidFill>
                  <a:srgbClr val="C00000"/>
                </a:solidFill>
              </a:rPr>
              <a:t>以伦作以色列的士师十年</a:t>
            </a:r>
            <a:r>
              <a:rPr lang="zh-CN" altLang="en-US" b="1" dirty="0"/>
              <a:t>。</a:t>
            </a:r>
            <a:r>
              <a:rPr lang="en-US" altLang="zh-CN" b="1" dirty="0"/>
              <a:t>12 </a:t>
            </a:r>
            <a:r>
              <a:rPr lang="zh-CN" altLang="en-US" b="1" dirty="0"/>
              <a:t>西布伦人以伦死了，葬在西布伦地的亚雅仑。</a:t>
            </a:r>
            <a:endParaRPr lang="en-CA" altLang="zh-CN" b="1" dirty="0"/>
          </a:p>
          <a:p>
            <a:endParaRPr lang="en-CA" altLang="zh-CN" sz="300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1 </a:t>
            </a:r>
            <a:r>
              <a:rPr lang="zh-CN" altLang="en-US" dirty="0"/>
              <a:t>亚比米勒以后，有以萨迦人朵多的孙子，普瓦的儿子陀拉兴起，拯救以色列人。他住在以法莲山地的沙密。</a:t>
            </a:r>
            <a:r>
              <a:rPr lang="en-US" altLang="zh-CN" dirty="0"/>
              <a:t>2 </a:t>
            </a:r>
            <a:r>
              <a:rPr lang="zh-CN" altLang="en-US" dirty="0"/>
              <a:t>陀拉作以色列的士师二十三年，就死了，葬在沙密。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02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5CD1A4-84E1-4A01-B863-7563598B24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2082799"/>
            <a:ext cx="10759440" cy="4094163"/>
          </a:xfrm>
        </p:spPr>
        <p:txBody>
          <a:bodyPr/>
          <a:lstStyle/>
          <a:p>
            <a:r>
              <a:rPr lang="zh-CN" altLang="en-US" b="1" dirty="0"/>
              <a:t>士师押顿（士</a:t>
            </a:r>
            <a:r>
              <a:rPr lang="en-CA" altLang="zh-CN" b="1" dirty="0"/>
              <a:t>12:13-15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13 </a:t>
            </a:r>
            <a:r>
              <a:rPr lang="zh-CN" altLang="en-US" b="1" dirty="0"/>
              <a:t>以伦之后，有比拉顿人希列的儿子押顿作以色列的士师。</a:t>
            </a:r>
            <a:r>
              <a:rPr lang="en-US" altLang="zh-CN" b="1" dirty="0"/>
              <a:t>14 </a:t>
            </a:r>
            <a:r>
              <a:rPr lang="zh-CN" altLang="en-US" b="1" dirty="0"/>
              <a:t>他有四十个儿子，三十个孙子，骑着七十匹驴驹。</a:t>
            </a:r>
            <a:r>
              <a:rPr lang="zh-CN" altLang="en-US" b="1" dirty="0">
                <a:solidFill>
                  <a:srgbClr val="C00000"/>
                </a:solidFill>
              </a:rPr>
              <a:t>押顿作以色列的士师八年</a:t>
            </a:r>
            <a:r>
              <a:rPr lang="zh-CN" altLang="en-US" b="1" dirty="0"/>
              <a:t>。</a:t>
            </a:r>
            <a:r>
              <a:rPr lang="en-US" altLang="zh-CN" b="1" dirty="0"/>
              <a:t>15 </a:t>
            </a:r>
            <a:r>
              <a:rPr lang="zh-CN" altLang="en-US" b="1" dirty="0"/>
              <a:t>比拉顿人希列的儿子押顿死了，葬在以法莲地的比拉顿，在亚玛力人的山地。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374246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5CD1A4-84E1-4A01-B863-7563598B24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971040"/>
            <a:ext cx="10759440" cy="4205923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12:</a:t>
            </a:r>
            <a:r>
              <a:rPr lang="en-US" altLang="zh-CN" dirty="0"/>
              <a:t>7 </a:t>
            </a:r>
            <a:r>
              <a:rPr lang="zh-CN" altLang="en-US" dirty="0">
                <a:solidFill>
                  <a:srgbClr val="C00000"/>
                </a:solidFill>
              </a:rPr>
              <a:t>耶弗他</a:t>
            </a:r>
            <a:r>
              <a:rPr lang="zh-CN" altLang="en-US" dirty="0"/>
              <a:t>作以色列的士师</a:t>
            </a:r>
            <a:r>
              <a:rPr lang="zh-CN" altLang="en-US" dirty="0">
                <a:solidFill>
                  <a:srgbClr val="C00000"/>
                </a:solidFill>
              </a:rPr>
              <a:t>六年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12:</a:t>
            </a:r>
            <a:r>
              <a:rPr lang="en-US" altLang="zh-CN" dirty="0"/>
              <a:t>8 </a:t>
            </a:r>
            <a:r>
              <a:rPr lang="zh-CN" altLang="en-US" dirty="0"/>
              <a:t>耶弗他以后，有伯利恒人</a:t>
            </a:r>
            <a:r>
              <a:rPr lang="zh-CN" altLang="en-US" dirty="0">
                <a:solidFill>
                  <a:srgbClr val="C00000"/>
                </a:solidFill>
              </a:rPr>
              <a:t>以比赞</a:t>
            </a:r>
            <a:r>
              <a:rPr lang="zh-CN" altLang="en-US" dirty="0"/>
              <a:t>作以色列的士师。</a:t>
            </a:r>
            <a:r>
              <a:rPr lang="en-US" altLang="zh-CN" dirty="0"/>
              <a:t>9 </a:t>
            </a:r>
            <a:r>
              <a:rPr lang="zh-CN" altLang="en-US" dirty="0"/>
              <a:t>他有三十个儿子，三十个女儿，女儿都嫁出去了。他给众子从外乡娶了三十个媳妇。他</a:t>
            </a:r>
            <a:r>
              <a:rPr lang="zh-CN" altLang="en-US" dirty="0">
                <a:solidFill>
                  <a:srgbClr val="C00000"/>
                </a:solidFill>
              </a:rPr>
              <a:t>作以色列的士师七年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12:</a:t>
            </a:r>
            <a:r>
              <a:rPr lang="en-US" altLang="zh-CN" dirty="0"/>
              <a:t>11 </a:t>
            </a:r>
            <a:r>
              <a:rPr lang="zh-CN" altLang="en-US" dirty="0"/>
              <a:t>以比赞之后，有西布伦人</a:t>
            </a:r>
            <a:r>
              <a:rPr lang="zh-CN" altLang="en-US" dirty="0">
                <a:solidFill>
                  <a:srgbClr val="C00000"/>
                </a:solidFill>
              </a:rPr>
              <a:t>以伦作以色列的士师十年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12:</a:t>
            </a:r>
            <a:r>
              <a:rPr lang="en-US" altLang="zh-CN" dirty="0"/>
              <a:t>13 </a:t>
            </a:r>
            <a:r>
              <a:rPr lang="zh-CN" altLang="en-US" dirty="0"/>
              <a:t>以伦之后，有比拉顿人希列的儿子押顿作以色列的士师。</a:t>
            </a:r>
            <a:r>
              <a:rPr lang="en-US" altLang="zh-CN" dirty="0"/>
              <a:t>14 </a:t>
            </a:r>
            <a:r>
              <a:rPr lang="zh-CN" altLang="en-US" dirty="0"/>
              <a:t>他有四十个儿子，三十个孙子，骑着七十匹驴驹。</a:t>
            </a:r>
            <a:r>
              <a:rPr lang="zh-CN" altLang="en-US" dirty="0">
                <a:solidFill>
                  <a:srgbClr val="C00000"/>
                </a:solidFill>
              </a:rPr>
              <a:t>押顿作以色列的士师八年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7417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CB8194-EE44-76A6-6615-9350CA80F8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1825625"/>
            <a:ext cx="10800080" cy="4351338"/>
          </a:xfrm>
        </p:spPr>
        <p:txBody>
          <a:bodyPr/>
          <a:lstStyle/>
          <a:p>
            <a:r>
              <a:rPr lang="zh-CN" altLang="en-US" dirty="0"/>
              <a:t>诗</a:t>
            </a:r>
            <a:r>
              <a:rPr lang="en-CA" altLang="zh-CN" dirty="0"/>
              <a:t>31:23</a:t>
            </a:r>
            <a:r>
              <a:rPr lang="zh-CN" altLang="en-US" dirty="0"/>
              <a:t>耶和华的圣民哪，你们都要爱祂！耶和华保护诚实人，足足报应行事</a:t>
            </a:r>
            <a:r>
              <a:rPr lang="zh-CN" altLang="en-US" dirty="0">
                <a:solidFill>
                  <a:srgbClr val="C00000"/>
                </a:solidFill>
              </a:rPr>
              <a:t>骄傲</a:t>
            </a:r>
            <a:r>
              <a:rPr lang="zh-CN" altLang="en-US" dirty="0"/>
              <a:t>的人。</a:t>
            </a:r>
            <a:endParaRPr lang="en-CA" altLang="zh-CN" dirty="0"/>
          </a:p>
          <a:p>
            <a:endParaRPr lang="en-CA" altLang="zh-CN" sz="400" dirty="0"/>
          </a:p>
          <a:p>
            <a:r>
              <a:rPr lang="zh-CN" altLang="en-US" dirty="0"/>
              <a:t>士</a:t>
            </a:r>
            <a:r>
              <a:rPr lang="en-CA" altLang="zh-CN" dirty="0"/>
              <a:t>13:</a:t>
            </a:r>
            <a:r>
              <a:rPr lang="en-US" altLang="zh-CN" dirty="0"/>
              <a:t>1 </a:t>
            </a:r>
            <a:r>
              <a:rPr lang="zh-CN" altLang="en-US" dirty="0"/>
              <a:t>以色列人</a:t>
            </a:r>
            <a:r>
              <a:rPr lang="zh-CN" altLang="en-US" dirty="0">
                <a:solidFill>
                  <a:srgbClr val="C00000"/>
                </a:solidFill>
              </a:rPr>
              <a:t>又行</a:t>
            </a:r>
            <a:r>
              <a:rPr lang="zh-CN" altLang="en-US" dirty="0"/>
              <a:t>耶和华眼中看为恶的事，耶和华将他们交在非利士人手中四十年。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46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2032000"/>
            <a:ext cx="10596880" cy="4094480"/>
          </a:xfrm>
        </p:spPr>
        <p:txBody>
          <a:bodyPr>
            <a:normAutofit/>
          </a:bodyPr>
          <a:lstStyle/>
          <a:p>
            <a:r>
              <a:rPr lang="zh-CN" altLang="en-US" dirty="0"/>
              <a:t>引言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11:</a:t>
            </a:r>
            <a:r>
              <a:rPr lang="en-US" altLang="zh-CN" dirty="0"/>
              <a:t>1 </a:t>
            </a:r>
            <a:r>
              <a:rPr lang="zh-CN" altLang="en-US" dirty="0"/>
              <a:t>基列人</a:t>
            </a:r>
            <a:r>
              <a:rPr lang="zh-CN" altLang="en-US" b="1" dirty="0">
                <a:solidFill>
                  <a:srgbClr val="C00000"/>
                </a:solidFill>
              </a:rPr>
              <a:t>耶弗他是个大能的勇士</a:t>
            </a:r>
            <a:r>
              <a:rPr lang="zh-CN" altLang="en-US" dirty="0"/>
              <a:t>，是</a:t>
            </a:r>
            <a:r>
              <a:rPr lang="zh-CN" altLang="en-US" b="1" dirty="0">
                <a:solidFill>
                  <a:srgbClr val="C00000"/>
                </a:solidFill>
              </a:rPr>
              <a:t>妓女的儿子</a:t>
            </a:r>
            <a:r>
              <a:rPr lang="en-US" altLang="zh-CN" dirty="0"/>
              <a:t>······11······</a:t>
            </a:r>
            <a:r>
              <a:rPr lang="zh-CN" altLang="en-US" dirty="0"/>
              <a:t>百姓就立耶弗他作领袖、作元帅。</a:t>
            </a:r>
            <a:r>
              <a:rPr lang="en-US" altLang="zh-CN" dirty="0"/>
              <a:t>······12 </a:t>
            </a:r>
            <a:r>
              <a:rPr lang="zh-CN" altLang="en-US" dirty="0"/>
              <a:t>耶弗他</a:t>
            </a:r>
            <a:r>
              <a:rPr lang="zh-CN" altLang="en-US" b="1" dirty="0">
                <a:solidFill>
                  <a:srgbClr val="C00000"/>
                </a:solidFill>
              </a:rPr>
              <a:t>打发使者去见亚扪人的王</a:t>
            </a:r>
            <a:r>
              <a:rPr lang="zh-CN" altLang="en-US" dirty="0"/>
              <a:t>，说：“你与我有什么相干，竟来到我国中攻打我呢？”</a:t>
            </a:r>
            <a:r>
              <a:rPr lang="en-US" altLang="zh-CN" dirty="0"/>
              <a:t>······28 </a:t>
            </a:r>
            <a:r>
              <a:rPr lang="zh-CN" altLang="en-US" dirty="0"/>
              <a:t>但亚扪人的王不肯听耶弗他打发人说的话。</a:t>
            </a:r>
            <a:r>
              <a:rPr lang="en-US" altLang="zh-CN" dirty="0"/>
              <a:t>······32 </a:t>
            </a:r>
            <a:r>
              <a:rPr lang="zh-CN" altLang="en-US" dirty="0"/>
              <a:t>于是耶弗他往亚扪人那里去，与他们争战；耶和华将他们交在他手中，</a:t>
            </a:r>
            <a:r>
              <a:rPr lang="en-US" altLang="zh-CN" dirty="0"/>
              <a:t>33 </a:t>
            </a:r>
            <a:r>
              <a:rPr lang="zh-CN" altLang="en-US" dirty="0"/>
              <a:t>他就大大杀败他们，</a:t>
            </a:r>
            <a:r>
              <a:rPr lang="en-US" altLang="zh-CN" dirty="0"/>
              <a:t>······</a:t>
            </a:r>
            <a:r>
              <a:rPr lang="zh-CN" altLang="en-US" dirty="0"/>
              <a:t>亚扪人就被以色列人制伏了。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419568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6D2A9C-3E95-9F34-3CAE-A17D6F9036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2021839"/>
            <a:ext cx="10800080" cy="4155123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11: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30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耶弗他就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向耶和华许愿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，说：“你若将亚扪人交在我手中，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31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我从亚扪人那里平平安安回来的时候，无论什么人，先从我家门出来迎接我，就必归你，我也必将他献上为燔祭。”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······34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耶弗他回米斯巴到了自己的家。不料，他女儿拿着鼓跳舞出来迎接他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······35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耶弗他看见她，就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撕裂衣服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，说：“哀哉！我的女儿啊，你使我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甚是愁苦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，叫我作难了，因为我已经向耶和华开口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许愿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不能挽回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。”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870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2052320"/>
            <a:ext cx="10596880" cy="445008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利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或是有人嘴里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冒失发誓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要行恶、要行善，无论人在什么事上冒失发誓，他却不知道，一知道了，就要在这其中的一件上有了罪。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他有了罪的时候，就要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承认所犯的罪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6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并要因所犯的罪，把他的赎愆祭牲，就是羊群中的母羊，或是一只羊羔，或是一只山羊，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牵到耶和华面前为赎罪祭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。至于他的罪，祭司要为他赎了。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altLang="zh-CN" sz="300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诗</a:t>
            </a:r>
            <a:r>
              <a:rPr lang="en-CA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130: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3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主耶和华啊，你若究察罪孽，谁能站得住呢？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4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但在你有</a:t>
            </a:r>
            <a:r>
              <a:rPr lang="zh-CN" altLang="en-US" b="1" dirty="0">
                <a:solidFill>
                  <a:srgbClr val="C00000"/>
                </a:solidFill>
                <a:latin typeface="Calibri" panose="020F0502020204030204"/>
                <a:ea typeface="等线" panose="02010600030101010101" pitchFamily="2" charset="-122"/>
              </a:rPr>
              <a:t>赦免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之恩，要叫人敬畏你。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346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9AC5C1-CD15-DE03-5664-1AA4AC230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02640" y="1825625"/>
            <a:ext cx="10342880" cy="43513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约翰一书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9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我们若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认自己的罪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，神是信实的，是公义的，必要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赦免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我们的罪，洗净我们一切的不义。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诗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86: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主啊，你本为良善，乐意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饶恕人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，有丰盛的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慈爱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，赐给凡求告你的人。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363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7680" y="2204720"/>
            <a:ext cx="11379200" cy="4409440"/>
          </a:xfrm>
        </p:spPr>
        <p:txBody>
          <a:bodyPr>
            <a:normAutofit/>
          </a:bodyPr>
          <a:lstStyle/>
          <a:p>
            <a:r>
              <a:rPr lang="zh-CN" altLang="en-US" b="1" dirty="0"/>
              <a:t>以法莲的骄傲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12:1</a:t>
            </a:r>
            <a:r>
              <a:rPr lang="zh-CN" altLang="en-US" b="1" dirty="0"/>
              <a:t>  以法莲人聚集，到了北方，对耶弗他说：“你去与亚扪人争战，为什么</a:t>
            </a:r>
            <a:r>
              <a:rPr lang="zh-CN" altLang="en-US" b="1" dirty="0">
                <a:solidFill>
                  <a:srgbClr val="C00000"/>
                </a:solidFill>
              </a:rPr>
              <a:t>没有招我们同去</a:t>
            </a:r>
            <a:r>
              <a:rPr lang="zh-CN" altLang="en-US" b="1" dirty="0"/>
              <a:t>呢？我们必用火烧你和你的房屋。”</a:t>
            </a:r>
            <a:endParaRPr lang="en-CA" altLang="zh-CN" b="1" dirty="0"/>
          </a:p>
          <a:p>
            <a:endParaRPr lang="en-CA" altLang="zh-CN" sz="400" dirty="0"/>
          </a:p>
          <a:p>
            <a:r>
              <a:rPr lang="zh-CN" altLang="en-US" dirty="0"/>
              <a:t>士</a:t>
            </a:r>
            <a:r>
              <a:rPr lang="en-US" altLang="zh-CN" dirty="0"/>
              <a:t>8:1 </a:t>
            </a:r>
            <a:r>
              <a:rPr lang="zh-CN" altLang="en-US" dirty="0"/>
              <a:t>以法莲人对基甸说：“你去与米甸人争战，</a:t>
            </a:r>
            <a:r>
              <a:rPr lang="zh-CN" altLang="en-US" dirty="0">
                <a:solidFill>
                  <a:srgbClr val="C00000"/>
                </a:solidFill>
              </a:rPr>
              <a:t>没有招我们同去</a:t>
            </a:r>
            <a:r>
              <a:rPr lang="zh-CN" altLang="en-US" dirty="0"/>
              <a:t>，为什么这样待我们呢？”他们就与基甸大大地争吵。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49222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DAED2C-2742-9563-F41A-7157AD07C1B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2052319"/>
            <a:ext cx="10800080" cy="412464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创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48:14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以色列伸出右手来，按在以法莲的头上，以法莲乃是次子；又剪搭过左手来按在玛拿西的头上，玛拿西原是长子。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······20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当日就给他们祝福说：“以色列人要指着你们祝福说：‘愿神使你如以法莲、玛拿西一样。’”于是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立以法莲在玛拿西以上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书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17: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约瑟的子孙对约书亚说：“耶和华到如今既然赐福与我们，我们也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族大人多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，你为什么仅将一阄一段之地分给我们为业呢？”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15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约书亚说：“你们如果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族大人多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，嫌以法莲山地窄小，就可以上比利洗人、利乏音人之地，在树林中砍伐树木。”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r>
              <a:rPr lang="zh-CN" altLang="en-US" dirty="0"/>
              <a:t>雅</a:t>
            </a:r>
            <a:r>
              <a:rPr lang="en-US" altLang="zh-CN" dirty="0"/>
              <a:t>4:6······</a:t>
            </a:r>
            <a:r>
              <a:rPr lang="zh-CN" altLang="en-US" dirty="0"/>
              <a:t>神阻挡骄傲的人，赐恩给谦卑的人。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370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2103120"/>
            <a:ext cx="10596880" cy="4399280"/>
          </a:xfrm>
        </p:spPr>
        <p:txBody>
          <a:bodyPr/>
          <a:lstStyle/>
          <a:p>
            <a:r>
              <a:rPr lang="zh-CN" altLang="en-US" b="1" dirty="0"/>
              <a:t>耶弗他的回应（士</a:t>
            </a:r>
            <a:r>
              <a:rPr lang="en-CA" altLang="zh-CN" b="1" dirty="0"/>
              <a:t>12:2-3)</a:t>
            </a:r>
            <a:endParaRPr lang="en-US" altLang="zh-CN" b="1" dirty="0"/>
          </a:p>
          <a:p>
            <a:r>
              <a:rPr lang="en-US" altLang="zh-CN" b="1" dirty="0"/>
              <a:t>2 </a:t>
            </a:r>
            <a:r>
              <a:rPr lang="zh-CN" altLang="en-US" b="1" dirty="0"/>
              <a:t>耶弗他对他们说：“我和我的民与亚扪人大大争战；我招你们来，你们竟没有来救我脱离他们的手。</a:t>
            </a:r>
            <a:r>
              <a:rPr lang="en-US" altLang="zh-CN" b="1" dirty="0"/>
              <a:t>3 </a:t>
            </a:r>
            <a:r>
              <a:rPr lang="zh-CN" altLang="en-US" b="1" dirty="0"/>
              <a:t>我见你们不来救我，我就拚命前去攻击亚扪人，耶和华将他们交在我手中。你们今日为什么上我这里来攻打我呢？”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8 </a:t>
            </a:r>
            <a:r>
              <a:rPr lang="zh-CN" altLang="en-US" dirty="0"/>
              <a:t>从那年起，他们扰害欺压约旦河那边、住亚摩利人之基列地的以色列人，共有十八年。</a:t>
            </a:r>
            <a:r>
              <a:rPr lang="en-US" altLang="zh-CN" dirty="0"/>
              <a:t>9 </a:t>
            </a:r>
            <a:r>
              <a:rPr lang="zh-CN" altLang="en-US" dirty="0"/>
              <a:t>亚扪人又渡过约旦河去攻打犹大和便雅悯，并以</a:t>
            </a:r>
            <a:r>
              <a:rPr lang="zh-CN" altLang="en-US" dirty="0">
                <a:solidFill>
                  <a:srgbClr val="C00000"/>
                </a:solidFill>
              </a:rPr>
              <a:t>法莲族</a:t>
            </a:r>
            <a:r>
              <a:rPr lang="zh-CN" altLang="en-US" dirty="0"/>
              <a:t>。以色列人就甚觉窘迫。</a:t>
            </a:r>
            <a:endParaRPr lang="en-CA" altLang="zh-CN" dirty="0"/>
          </a:p>
          <a:p>
            <a:r>
              <a:rPr lang="zh-CN" altLang="en-US" dirty="0"/>
              <a:t>箴</a:t>
            </a:r>
            <a:r>
              <a:rPr lang="en-US" altLang="zh-CN" dirty="0"/>
              <a:t>14:25 </a:t>
            </a:r>
            <a:r>
              <a:rPr lang="zh-CN" altLang="en-US" dirty="0"/>
              <a:t>作真见证的，救人性命；吐出谎言的，施行诡诈。</a:t>
            </a:r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55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B2B7D-F743-A21B-0FA4-AC5EB2F4F6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2133600"/>
            <a:ext cx="10596880" cy="4368800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US" altLang="zh-CN" dirty="0"/>
              <a:t>12:1  </a:t>
            </a:r>
            <a:r>
              <a:rPr lang="zh-CN" altLang="en-US" dirty="0"/>
              <a:t>以法莲人聚集，到了北方，对耶弗他说：“你去与亚扪人争战，</a:t>
            </a:r>
            <a:r>
              <a:rPr lang="zh-CN" altLang="en-US" dirty="0">
                <a:solidFill>
                  <a:srgbClr val="C00000"/>
                </a:solidFill>
              </a:rPr>
              <a:t>为什么没有招我们同去呢？</a:t>
            </a:r>
            <a:r>
              <a:rPr lang="zh-CN" altLang="en-US" dirty="0"/>
              <a:t>我们必用火烧你和你的房屋。”</a:t>
            </a:r>
            <a:endParaRPr lang="en-CA" altLang="zh-CN" dirty="0"/>
          </a:p>
          <a:p>
            <a:r>
              <a:rPr lang="zh-CN" altLang="en-US" dirty="0"/>
              <a:t>弗</a:t>
            </a:r>
            <a:r>
              <a:rPr lang="en-US" altLang="zh-CN" dirty="0"/>
              <a:t>4:1 -3</a:t>
            </a:r>
            <a:endParaRPr lang="en-CA" altLang="zh-CN" dirty="0"/>
          </a:p>
          <a:p>
            <a:r>
              <a:rPr lang="en-US" altLang="zh-CN" dirty="0"/>
              <a:t>1 </a:t>
            </a:r>
            <a:r>
              <a:rPr lang="zh-CN" altLang="en-US" dirty="0"/>
              <a:t>我为主被囚的劝你们：既然蒙召，行事为人就当与蒙召的恩相称。</a:t>
            </a:r>
            <a:r>
              <a:rPr lang="en-US" altLang="zh-CN" dirty="0"/>
              <a:t>2 </a:t>
            </a:r>
            <a:r>
              <a:rPr lang="zh-CN" altLang="en-US" dirty="0"/>
              <a:t>凡事谦虚、温柔、忍耐，用爱心互相宽容，</a:t>
            </a:r>
            <a:r>
              <a:rPr lang="en-US" altLang="zh-CN" dirty="0"/>
              <a:t>3 </a:t>
            </a:r>
            <a:r>
              <a:rPr lang="zh-CN" altLang="en-US" dirty="0"/>
              <a:t>用</a:t>
            </a:r>
            <a:r>
              <a:rPr lang="zh-CN" altLang="en-US" dirty="0">
                <a:solidFill>
                  <a:srgbClr val="C00000"/>
                </a:solidFill>
              </a:rPr>
              <a:t>和平</a:t>
            </a:r>
            <a:r>
              <a:rPr lang="zh-CN" altLang="en-US" dirty="0"/>
              <a:t>彼此联络，竭力保守圣灵所赐合而为一的心。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682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2093</Words>
  <Application>Microsoft Office PowerPoint</Application>
  <PresentationFormat>宽屏</PresentationFormat>
  <Paragraphs>59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2024-01-04T13:27:55Z</dcterms:created>
  <dcterms:modified xsi:type="dcterms:W3CDTF">2024-01-10T18:55:14Z</dcterms:modified>
</cp:coreProperties>
</file>