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BF1D-E41B-0246-A435-4DD4B04B7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DF889A-5C47-F64B-B839-2B8D3F582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5BF25-3B21-DB43-88A6-43CAB277D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2A8C-3430-1144-9CA8-45F2A30780EF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40164-C555-4A4E-8190-DB574809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B2BC9-A4C8-F541-BF77-0830D535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99EF-1069-DA48-8154-CDE2507A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0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87118-D24F-1948-B3BA-EAB4C8D23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93B3AC-D30C-494F-9C87-C86519B0A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75463-24D7-754D-83DB-CC0133C02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2A8C-3430-1144-9CA8-45F2A30780EF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A77FF-FC4F-084A-BC54-2D5949CE3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434E0-2DB0-2940-948D-197018E0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99EF-1069-DA48-8154-CDE2507A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9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C1E907-BC66-4045-874C-BE81AE88B1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1A22B1-02CE-FD4E-9156-0AA5F068B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DEAA9-EC72-3C43-BB82-49D0F2179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2A8C-3430-1144-9CA8-45F2A30780EF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C2288-7FA5-C940-BE4B-9A8606945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30AE4-7679-FD46-BB6C-CEEB8CB9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99EF-1069-DA48-8154-CDE2507A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2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C744C-6A33-8549-962D-041036FBD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F1073-7AA7-1040-AB06-C78DF2241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EAD84-9EB0-D841-92E3-263C48C3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2A8C-3430-1144-9CA8-45F2A30780EF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7C0C9-43F2-D547-AAA2-84742F93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833E0-C55D-E542-9FBE-95DC4502A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99EF-1069-DA48-8154-CDE2507A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1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B5B5A-FBEB-D94A-8411-E05128343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E5942-A213-8146-AB9F-9A2A83E64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031E-B143-A649-AF90-625CF9B92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2A8C-3430-1144-9CA8-45F2A30780EF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EC04C-4A73-5644-AA58-A63B6873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5481E-40F0-7546-B223-63AA6142D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99EF-1069-DA48-8154-CDE2507A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0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B2003-EB64-5041-B542-A63597C6C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EF784-A4CA-6346-B68E-D4A34A56D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7B64F4-E759-6341-A616-AE4EDE7C2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E95F7-883D-F241-84C4-78DB3EA6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2A8C-3430-1144-9CA8-45F2A30780EF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8F428-B938-8B46-9A4F-2302D0256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D7351-CB56-3D42-826E-DEFDB0A46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99EF-1069-DA48-8154-CDE2507A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0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22A38-D277-1E47-9552-C27AEC268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9D905-CF14-AB4D-ACE6-C4BD130A8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1D518-230D-CF4A-A77E-3E12915FB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D86BCF-02FE-654E-8A30-8930249B6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0A8-2C1C-BD4A-869B-E66FDB002A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7ED950-C089-4D4A-A6E6-FED700F4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2A8C-3430-1144-9CA8-45F2A30780EF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F0C52E-BE7E-E145-835D-9367F0E7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F903F9-EA9B-B748-A973-CF3594C9B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99EF-1069-DA48-8154-CDE2507A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1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646EA-FD58-684C-912B-1EEB14BFB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F0DB2-86E1-1B4D-BFE0-8149999B1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2A8C-3430-1144-9CA8-45F2A30780EF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04B856-0833-644F-AF61-FA9BC8D63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C6FE1-1B70-AC4D-92EC-8337348A8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99EF-1069-DA48-8154-CDE2507A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7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1BF46A-F5D0-2A47-A6C5-3E0729FB5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2A8C-3430-1144-9CA8-45F2A30780EF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68789E-9B4E-3145-8BE4-F6D1B87B2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89B7F-374A-694D-A9FF-C5E703D6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99EF-1069-DA48-8154-CDE2507A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9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80CB5-D8BB-1B40-ADAE-1A5BE16A3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38634-CC17-0842-873D-BD0A7F5B7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8766A-A9FC-E740-A0FB-021357CF0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C01CF-8C3B-D946-AE49-8F8943498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2A8C-3430-1144-9CA8-45F2A30780EF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38767-28FC-324C-AC40-C2EAD5B0E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1007D-EF7D-6744-B2EB-A4DB7049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99EF-1069-DA48-8154-CDE2507A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4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88BAE-3FC8-D74B-9F57-6AD75F597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98C496-3854-B245-8D53-2962F8EA32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85D84-2C39-424D-88D8-9BE51253B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D3C2C-AE9D-2D4A-B959-8C11E1A6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2A8C-3430-1144-9CA8-45F2A30780EF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83B9F-D89F-344D-B822-337EFA7D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4CA56-1E08-B54C-8970-8BE32694D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99EF-1069-DA48-8154-CDE2507A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0DB37D-1D02-B148-BCE8-36E2B1FBA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04E40-7D38-894D-BBED-A29C74F4F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9180B-5333-594E-BA70-23D463070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82A8C-3430-1144-9CA8-45F2A30780EF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4D4CC-DEA5-AD4C-AC28-058216931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A41DF-AC27-2542-A61E-5625061CF5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B99EF-1069-DA48-8154-CDE2507A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8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55BB-DF70-844B-838C-7E8CA53E1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路加福音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BCF26F-8689-D94D-98EE-C6A9951DD0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13:1-35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7957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9086A-3372-604A-B10D-A6D104983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DC8B0-9495-4642-A59B-68BD184AF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14" y="1825625"/>
            <a:ext cx="11057586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13:31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正当那时、有几个法利赛人来对耶稣说、离开这里去吧．因为希律想要杀你。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13:32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耶稣说、你们去告诉那个狐狸说、今天明天我赶鬼治病、第三天我的事就成全了。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13:33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虽然这样、今天明天后天我必须前行．因为先知在耶路撒冷之外丧命是不能的。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13:34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耶路撒冷阿、耶路撒冷阿、你常杀害先知、又用石头打死那奉差遣到你这里来的人．我多次愿意聚集你的儿女、好像母鸡把小鸡聚集在翅膀底下、只是你们不愿意。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13:35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看哪、你们的家成为荒场留给你们．我告诉你们、从今以后你们不得再见我、直等到你们说、奉主名来的是应当称颂的。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172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AAA23-1F22-4943-A0BB-992F43A4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路加福音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43286-A678-F24A-9CE6-E56248206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4" y="1825625"/>
            <a:ext cx="1112734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正当那时、有人将彼拉多使加利利人的血搀杂在他们祭物中的事、告诉耶稣。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耶稣说、你们以为这些加利利人比众加利利人更有罪、所以受这害么。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我告诉你们、不是的．你们若不悔改、都要如此灭亡。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从前西罗亚楼倒塌了、压死十八个人．你们以为那些人比一切住在耶路撒冷的人更有罪么。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我告诉你们、不是的．你们若不悔改、都要如此灭亡。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于是用比喻说、一个人有一棵无花果树、栽在葡萄园里．他来到树前找果子、却找不着。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就对管园的说、看哪、我这三年、来到这无花果树前找果子、竟找不着、把他砍了吧．何必白占地土呢。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管园的说、主阿、今年且留着、等我周围掘开土、加上粪．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以后若结果子便罢．不然再把他砍了。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646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EF991-7963-DD46-9531-3A0A5C5B9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出埃及记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C2127-861B-EC4B-9FAC-B3C15B581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25" y="1506828"/>
            <a:ext cx="11809927" cy="46701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以色列人出埃及地以后、满了三个月的那一天、就来到西乃的旷野。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他们离了利非订来到西乃的旷野、就在那里的山下安营。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摩西到神那里、耶和华从山上呼唤他说、你要这样告诉雅各家、晓谕以色列人、说、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我向埃及人所行的事、你们都看见了、且看见我如鹰将你们背在翅膀上、带来归我。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如今你们若实在听从我的话、遵守我的约、就要在万民中作属我的子民、因为全地都是我的．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19:6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你们要归我作祭司的国度、为圣洁的国民．这些话你要告诉以色列人。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679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5B82-81FD-964A-A1D3-C7CA5A1D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以赛亚书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565A3-F790-1140-AD82-D5E5B004C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51" y="1532586"/>
            <a:ext cx="11603864" cy="464437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dirty="0"/>
              <a:t>5:1 </a:t>
            </a:r>
            <a:r>
              <a:rPr lang="zh-CN" altLang="en-US" dirty="0"/>
              <a:t>我要为我所亲爱的唱歌、是我所爱者的歌、论他葡萄园的事。我所亲爱的有葡萄园、在肥美的山冈上．</a:t>
            </a:r>
            <a:r>
              <a:rPr lang="en-US" altLang="zh-CN" dirty="0"/>
              <a:t>5:2 </a:t>
            </a:r>
            <a:r>
              <a:rPr lang="zh-CN" altLang="en-US" dirty="0"/>
              <a:t>他刨挖园子、捡去石头、栽种上等的葡萄树、在园中盖了一座楼、又凿出压酒池．指望结好葡萄、反倒结了野葡萄。</a:t>
            </a:r>
            <a:r>
              <a:rPr lang="en-US" altLang="zh-CN" dirty="0"/>
              <a:t>5:3 </a:t>
            </a:r>
            <a:r>
              <a:rPr lang="zh-CN" altLang="en-US" dirty="0"/>
              <a:t>耶路撒冷的居民、和犹大人哪、请你们现今在我与我的葡萄园中、断定是非。</a:t>
            </a:r>
            <a:r>
              <a:rPr lang="en-US" altLang="zh-CN" dirty="0"/>
              <a:t>5:4 </a:t>
            </a:r>
            <a:r>
              <a:rPr lang="zh-CN" altLang="en-US" dirty="0"/>
              <a:t>我为我葡萄园所作之外、还有甚么可作的呢．我指望结好葡萄、怎么倒结了野葡萄呢。</a:t>
            </a:r>
            <a:r>
              <a:rPr lang="en-US" altLang="zh-CN" dirty="0"/>
              <a:t>5:5 </a:t>
            </a:r>
            <a:r>
              <a:rPr lang="zh-CN" altLang="en-US" dirty="0"/>
              <a:t>现在我告诉你们、我要向我葡萄园怎样行．我必撤去篱笆、使他被吞灭、拆毁墙垣、使他被践踏．</a:t>
            </a:r>
            <a:r>
              <a:rPr lang="en-US" altLang="zh-CN" dirty="0"/>
              <a:t>5:6 </a:t>
            </a:r>
            <a:r>
              <a:rPr lang="zh-CN" altLang="en-US" dirty="0"/>
              <a:t>我必使他荒废、不再修理、不再锄刨．荆棘蒺藜倒要生长．我也必命云不降雨在其上。</a:t>
            </a:r>
            <a:r>
              <a:rPr lang="en-US" altLang="zh-CN" dirty="0"/>
              <a:t>5:7 </a:t>
            </a:r>
            <a:r>
              <a:rPr lang="zh-CN" altLang="en-US" dirty="0"/>
              <a:t>万军之耶和华的葡萄园、就是以色列家、他所喜爱的树、就是犹大人．他指望的是公平、谁知倒有暴虐．</a:t>
            </a:r>
            <a:r>
              <a:rPr lang="en-US" altLang="zh-CN" dirty="0"/>
              <a:t>〔</a:t>
            </a:r>
            <a:r>
              <a:rPr lang="zh-CN" altLang="en-US" dirty="0"/>
              <a:t>或作倒流人血</a:t>
            </a:r>
            <a:r>
              <a:rPr lang="en-US" altLang="zh-CN" dirty="0"/>
              <a:t>〕</a:t>
            </a:r>
            <a:r>
              <a:rPr lang="zh-CN" altLang="en-US" dirty="0"/>
              <a:t>指望的是公义、谁知倒有冤声。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1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1BE1F-D677-8D46-9086-5F29C1C69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230BB-9F78-E343-947D-20FE11781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5:39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你们查考圣经．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或作应当查考圣经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因你们以为内中有永生．给我作见证的就是这经。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5:40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然而你们不肯到我这里来得生命。</a:t>
            </a:r>
            <a:endParaRPr 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4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BBD04-A073-744E-AF79-7D20908D1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路加福音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3C3B0-CFAF-2247-8107-409947E86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698" y="1313645"/>
            <a:ext cx="11732653" cy="48633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13:10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安息日、耶稣在会堂里教训人。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13:11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有一个女人、被鬼附着病了十八年．腰弯得一点直不起来。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13:12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耶稣看见、便叫过他来、对他说、女人、你脱离这病了。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13:13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于是用两只手按着他．他立刻直起腰来、就归荣耀与神。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13:14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管会堂的、因为耶稣在安息日治病、就气忿忿的对众人说、有六日应当作工．那六日之内、可以来求医、在安息日却不可。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13:15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主说、假冒为善的人哪、难道你们各人在安息日不解开槽上的牛驴、牵去饮么。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13:16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况且这女人本是亚伯拉罕的后裔、被撒但捆绑了这十八年、不当在安息日解开他的绑么。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13:17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耶稣说这话、他的敌人都惭愧了．众人因他所行一切荣耀的事、就都欢喜了。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755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AF881-C920-3144-A6FB-0AE7CAA27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罗马书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A3544-ABC5-DA40-9D5C-71486FA24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730" y="1825625"/>
            <a:ext cx="116038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10:1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弟兄们、我心里所愿的、向神所求的、是要以色列人得救。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10:2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我可以证明他们向神有热心、但不是按着真知识．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10:3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因为不知道神的义、想要立自己的义、就不服神的义了。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10:4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律法的总结就是基督、使凡信他的都得着义。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8609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7DF5D-0D78-B947-BD12-A4674EBEB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27527-3EA8-3145-A1CA-F535F34FE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13:18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耶稣说、神的国、好像甚么．我拿甚么来比较呢．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13:19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好像一粒芥菜种、有人拿去种在园子里．长大成树、天上的飞鸟、宿在他的枝上。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13:20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又说、我拿甚么来比神的国呢．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13:21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好比面酵、有妇人拿来藏在三斗面里、直等全团都发起来。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13:22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耶稣往耶路撒冷去、在所经过的各城各乡教训人。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13:23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有一个人问他说、主阿、得救的人少么。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13:24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耶稣对众人说、你们要努力进窄门．我告诉你们、将来有许多人想要进去、却是不能。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13:25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及至家主起来关了门、你们站在外面叩门、说、主阿、给我们开门、他就回答说、我不认识你们、不晓得你们是那里来的。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13:26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那时、你们要说、我们在你面前吃过喝过、你也在我们的街上教训过人。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13:27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他要说、我告诉你们、我不晓得你们是那里来的．你们这一切作恶的人、离开我去吧。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13:28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你们要看见亚伯拉罕、以撒、雅各、和众先知、都在　神的国里、你们却被赶到外面．在那里必要哀哭切齿了。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13:29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从东、从西、从南、从北、将有人来、在神的国里坐席。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13:30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只是有在后的将要在前．有在前的将要在后。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178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4A09-8B6D-F84D-8164-E7351FF6A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罗马书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99ED7-3C00-7344-A4E8-12BC6D156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67" y="1300766"/>
            <a:ext cx="11732653" cy="48761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3:23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因为世人都犯了罪、亏缺了神的荣耀。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3:24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如今却蒙　神的恩典、因基督耶稣的救赎、就白白的称义。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3:25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神设立耶稣作挽回祭、是凭着耶稣的血、借着人的信、要显明神的义．因为他用忍耐的心、宽容人先时所犯的罪．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3:26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好在今时显明他的义、使人知道他自己为义、也称信耶稣的人为义。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3:27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既是这样、那里能夸口呢．没有可夸的了。用何法没有的呢、是用立功之法么．不是、乃用信主之法。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3:28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所以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有古卷作因为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我们看定了、人称义是因着信、不在乎遵行律法。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3:29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难道神只作犹太人的神么．不也是作外邦人的神么．是的、也作外邦人的神。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3:30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神既是一位、他就要因信称那受割礼的为义、也要因信称那未受割礼的为义。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3:31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这样、我们因信废了律法么．断乎不是、更是坚固律法。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381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1742</Words>
  <Application>Microsoft Macintosh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MingLiU</vt:lpstr>
      <vt:lpstr>Arial</vt:lpstr>
      <vt:lpstr>Calibri</vt:lpstr>
      <vt:lpstr>Calibri Light</vt:lpstr>
      <vt:lpstr>Office Theme</vt:lpstr>
      <vt:lpstr>路加福音 </vt:lpstr>
      <vt:lpstr>路加福音</vt:lpstr>
      <vt:lpstr>出埃及记</vt:lpstr>
      <vt:lpstr>以赛亚书</vt:lpstr>
      <vt:lpstr>约翰福音</vt:lpstr>
      <vt:lpstr>路加福音</vt:lpstr>
      <vt:lpstr>罗马书</vt:lpstr>
      <vt:lpstr>路加福音</vt:lpstr>
      <vt:lpstr>罗马书</vt:lpstr>
      <vt:lpstr>路加福音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 </dc:title>
  <dc:creator>jerry wang</dc:creator>
  <cp:lastModifiedBy>jerry wang</cp:lastModifiedBy>
  <cp:revision>2</cp:revision>
  <dcterms:created xsi:type="dcterms:W3CDTF">2023-12-14T02:10:59Z</dcterms:created>
  <dcterms:modified xsi:type="dcterms:W3CDTF">2023-12-14T02:44:08Z</dcterms:modified>
</cp:coreProperties>
</file>