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0" r:id="rId3"/>
    <p:sldId id="271" r:id="rId4"/>
    <p:sldId id="278" r:id="rId5"/>
    <p:sldId id="279" r:id="rId6"/>
    <p:sldId id="277" r:id="rId7"/>
    <p:sldId id="276" r:id="rId8"/>
    <p:sldId id="275" r:id="rId9"/>
    <p:sldId id="274" r:id="rId10"/>
    <p:sldId id="273" r:id="rId11"/>
    <p:sldId id="288" r:id="rId12"/>
    <p:sldId id="287" r:id="rId13"/>
    <p:sldId id="286" r:id="rId14"/>
    <p:sldId id="285" r:id="rId15"/>
    <p:sldId id="284" r:id="rId16"/>
    <p:sldId id="283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20F03-FBBD-4A8D-895E-E7FBCFB08842}" v="83" dt="2023-12-20T17:43:40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E9A20F03-FBBD-4A8D-895E-E7FBCFB08842}"/>
    <pc:docChg chg="undo custSel addSld delSld modSld sldOrd">
      <pc:chgData name="Jianping Guo" userId="214695277e21a7f1" providerId="LiveId" clId="{E9A20F03-FBBD-4A8D-895E-E7FBCFB08842}" dt="2023-12-20T17:43:40.026" v="1855"/>
      <pc:docMkLst>
        <pc:docMk/>
      </pc:docMkLst>
      <pc:sldChg chg="modSp mod">
        <pc:chgData name="Jianping Guo" userId="214695277e21a7f1" providerId="LiveId" clId="{E9A20F03-FBBD-4A8D-895E-E7FBCFB08842}" dt="2023-12-19T19:17:37.719" v="630" actId="20577"/>
        <pc:sldMkLst>
          <pc:docMk/>
          <pc:sldMk cId="1399777894" sldId="270"/>
        </pc:sldMkLst>
        <pc:graphicFrameChg chg="mod modGraphic">
          <ac:chgData name="Jianping Guo" userId="214695277e21a7f1" providerId="LiveId" clId="{E9A20F03-FBBD-4A8D-895E-E7FBCFB08842}" dt="2023-12-19T19:17:37.719" v="630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delSp modSp add del mod modClrScheme modAnim chgLayout">
        <pc:chgData name="Jianping Guo" userId="214695277e21a7f1" providerId="LiveId" clId="{E9A20F03-FBBD-4A8D-895E-E7FBCFB08842}" dt="2023-12-20T17:15:08.222" v="1810"/>
        <pc:sldMkLst>
          <pc:docMk/>
          <pc:sldMk cId="4218429855" sldId="271"/>
        </pc:sldMkLst>
        <pc:spChg chg="del">
          <ac:chgData name="Jianping Guo" userId="214695277e21a7f1" providerId="LiveId" clId="{E9A20F03-FBBD-4A8D-895E-E7FBCFB08842}" dt="2023-12-15T18:40:41.838" v="60" actId="700"/>
          <ac:spMkLst>
            <pc:docMk/>
            <pc:sldMk cId="4218429855" sldId="271"/>
            <ac:spMk id="2" creationId="{A7EE8E11-61C6-F826-2484-E7EDB1DC69BE}"/>
          </ac:spMkLst>
        </pc:spChg>
        <pc:spChg chg="mod ord">
          <ac:chgData name="Jianping Guo" userId="214695277e21a7f1" providerId="LiveId" clId="{E9A20F03-FBBD-4A8D-895E-E7FBCFB08842}" dt="2023-12-20T14:16:28.873" v="1248" actId="14100"/>
          <ac:spMkLst>
            <pc:docMk/>
            <pc:sldMk cId="4218429855" sldId="271"/>
            <ac:spMk id="3" creationId="{DFC3BA3F-4F15-0C52-A793-1E314E2C0807}"/>
          </ac:spMkLst>
        </pc:spChg>
      </pc:sldChg>
      <pc:sldChg chg="modSp add del mod">
        <pc:chgData name="Jianping Guo" userId="214695277e21a7f1" providerId="LiveId" clId="{E9A20F03-FBBD-4A8D-895E-E7FBCFB08842}" dt="2023-12-15T18:17:34.312" v="6" actId="2696"/>
        <pc:sldMkLst>
          <pc:docMk/>
          <pc:sldMk cId="1600707251" sldId="272"/>
        </pc:sldMkLst>
        <pc:graphicFrameChg chg="mod modGraphic">
          <ac:chgData name="Jianping Guo" userId="214695277e21a7f1" providerId="LiveId" clId="{E9A20F03-FBBD-4A8D-895E-E7FBCFB08842}" dt="2023-12-15T18:17:13.402" v="5" actId="26606"/>
          <ac:graphicFrameMkLst>
            <pc:docMk/>
            <pc:sldMk cId="1600707251" sldId="272"/>
            <ac:graphicFrameMk id="12" creationId="{D62B2D86-8447-1399-A1D3-7A915D0DCAFC}"/>
          </ac:graphicFrameMkLst>
        </pc:graphicFrameChg>
      </pc:sldChg>
      <pc:sldChg chg="modSp del mod">
        <pc:chgData name="Jianping Guo" userId="214695277e21a7f1" providerId="LiveId" clId="{E9A20F03-FBBD-4A8D-895E-E7FBCFB08842}" dt="2023-12-20T17:14:45.831" v="1809" actId="2696"/>
        <pc:sldMkLst>
          <pc:docMk/>
          <pc:sldMk cId="2930661996" sldId="272"/>
        </pc:sldMkLst>
        <pc:spChg chg="mod">
          <ac:chgData name="Jianping Guo" userId="214695277e21a7f1" providerId="LiveId" clId="{E9A20F03-FBBD-4A8D-895E-E7FBCFB08842}" dt="2023-12-15T19:16:22.341" v="148" actId="20577"/>
          <ac:spMkLst>
            <pc:docMk/>
            <pc:sldMk cId="2930661996" sldId="272"/>
            <ac:spMk id="3" creationId="{DFC3BA3F-4F15-0C52-A793-1E314E2C0807}"/>
          </ac:spMkLst>
        </pc:spChg>
      </pc:sldChg>
      <pc:sldChg chg="modSp mod">
        <pc:chgData name="Jianping Guo" userId="214695277e21a7f1" providerId="LiveId" clId="{E9A20F03-FBBD-4A8D-895E-E7FBCFB08842}" dt="2023-12-19T20:34:17.075" v="1113" actId="207"/>
        <pc:sldMkLst>
          <pc:docMk/>
          <pc:sldMk cId="2502157837" sldId="273"/>
        </pc:sldMkLst>
        <pc:spChg chg="mod">
          <ac:chgData name="Jianping Guo" userId="214695277e21a7f1" providerId="LiveId" clId="{E9A20F03-FBBD-4A8D-895E-E7FBCFB08842}" dt="2023-12-19T20:34:17.075" v="1113" actId="207"/>
          <ac:spMkLst>
            <pc:docMk/>
            <pc:sldMk cId="2502157837" sldId="273"/>
            <ac:spMk id="3" creationId="{DFC3BA3F-4F15-0C52-A793-1E314E2C0807}"/>
          </ac:spMkLst>
        </pc:spChg>
      </pc:sldChg>
      <pc:sldChg chg="modSp mod">
        <pc:chgData name="Jianping Guo" userId="214695277e21a7f1" providerId="LiveId" clId="{E9A20F03-FBBD-4A8D-895E-E7FBCFB08842}" dt="2023-12-19T19:49:50.468" v="927" actId="207"/>
        <pc:sldMkLst>
          <pc:docMk/>
          <pc:sldMk cId="29583154" sldId="274"/>
        </pc:sldMkLst>
        <pc:spChg chg="mod">
          <ac:chgData name="Jianping Guo" userId="214695277e21a7f1" providerId="LiveId" clId="{E9A20F03-FBBD-4A8D-895E-E7FBCFB08842}" dt="2023-12-19T19:49:50.468" v="927" actId="207"/>
          <ac:spMkLst>
            <pc:docMk/>
            <pc:sldMk cId="29583154" sldId="274"/>
            <ac:spMk id="3" creationId="{DFC3BA3F-4F15-0C52-A793-1E314E2C0807}"/>
          </ac:spMkLst>
        </pc:spChg>
      </pc:sldChg>
      <pc:sldChg chg="modSp mod">
        <pc:chgData name="Jianping Guo" userId="214695277e21a7f1" providerId="LiveId" clId="{E9A20F03-FBBD-4A8D-895E-E7FBCFB08842}" dt="2023-12-19T19:44:47.537" v="922" actId="113"/>
        <pc:sldMkLst>
          <pc:docMk/>
          <pc:sldMk cId="1095023207" sldId="275"/>
        </pc:sldMkLst>
        <pc:spChg chg="mod">
          <ac:chgData name="Jianping Guo" userId="214695277e21a7f1" providerId="LiveId" clId="{E9A20F03-FBBD-4A8D-895E-E7FBCFB08842}" dt="2023-12-19T19:44:47.537" v="922" actId="113"/>
          <ac:spMkLst>
            <pc:docMk/>
            <pc:sldMk cId="1095023207" sldId="275"/>
            <ac:spMk id="3" creationId="{DFC3BA3F-4F15-0C52-A793-1E314E2C0807}"/>
          </ac:spMkLst>
        </pc:spChg>
      </pc:sldChg>
      <pc:sldChg chg="modSp mod">
        <pc:chgData name="Jianping Guo" userId="214695277e21a7f1" providerId="LiveId" clId="{E9A20F03-FBBD-4A8D-895E-E7FBCFB08842}" dt="2023-12-20T17:21:13.409" v="1836" actId="14100"/>
        <pc:sldMkLst>
          <pc:docMk/>
          <pc:sldMk cId="1079928521" sldId="276"/>
        </pc:sldMkLst>
        <pc:spChg chg="mod">
          <ac:chgData name="Jianping Guo" userId="214695277e21a7f1" providerId="LiveId" clId="{E9A20F03-FBBD-4A8D-895E-E7FBCFB08842}" dt="2023-12-20T17:21:13.409" v="1836" actId="14100"/>
          <ac:spMkLst>
            <pc:docMk/>
            <pc:sldMk cId="1079928521" sldId="276"/>
            <ac:spMk id="3" creationId="{DFC3BA3F-4F15-0C52-A793-1E314E2C0807}"/>
          </ac:spMkLst>
        </pc:spChg>
      </pc:sldChg>
      <pc:sldChg chg="modSp mod ord modAnim">
        <pc:chgData name="Jianping Guo" userId="214695277e21a7f1" providerId="LiveId" clId="{E9A20F03-FBBD-4A8D-895E-E7FBCFB08842}" dt="2023-12-20T17:19:36.874" v="1832"/>
        <pc:sldMkLst>
          <pc:docMk/>
          <pc:sldMk cId="1337298045" sldId="277"/>
        </pc:sldMkLst>
        <pc:spChg chg="mod">
          <ac:chgData name="Jianping Guo" userId="214695277e21a7f1" providerId="LiveId" clId="{E9A20F03-FBBD-4A8D-895E-E7FBCFB08842}" dt="2023-12-20T17:16:56.873" v="1831" actId="20577"/>
          <ac:spMkLst>
            <pc:docMk/>
            <pc:sldMk cId="1337298045" sldId="277"/>
            <ac:spMk id="3" creationId="{DFC3BA3F-4F15-0C52-A793-1E314E2C0807}"/>
          </ac:spMkLst>
        </pc:spChg>
      </pc:sldChg>
      <pc:sldChg chg="modSp mod">
        <pc:chgData name="Jianping Guo" userId="214695277e21a7f1" providerId="LiveId" clId="{E9A20F03-FBBD-4A8D-895E-E7FBCFB08842}" dt="2023-12-19T18:38:52.492" v="563" actId="207"/>
        <pc:sldMkLst>
          <pc:docMk/>
          <pc:sldMk cId="1249446961" sldId="278"/>
        </pc:sldMkLst>
        <pc:spChg chg="mod">
          <ac:chgData name="Jianping Guo" userId="214695277e21a7f1" providerId="LiveId" clId="{E9A20F03-FBBD-4A8D-895E-E7FBCFB08842}" dt="2023-12-19T18:38:52.492" v="563" actId="207"/>
          <ac:spMkLst>
            <pc:docMk/>
            <pc:sldMk cId="1249446961" sldId="278"/>
            <ac:spMk id="3" creationId="{DFC3BA3F-4F15-0C52-A793-1E314E2C0807}"/>
          </ac:spMkLst>
        </pc:spChg>
      </pc:sldChg>
      <pc:sldChg chg="modSp mod ord">
        <pc:chgData name="Jianping Guo" userId="214695277e21a7f1" providerId="LiveId" clId="{E9A20F03-FBBD-4A8D-895E-E7FBCFB08842}" dt="2023-12-19T19:17:06.475" v="625" actId="20577"/>
        <pc:sldMkLst>
          <pc:docMk/>
          <pc:sldMk cId="3770629807" sldId="279"/>
        </pc:sldMkLst>
        <pc:spChg chg="mod">
          <ac:chgData name="Jianping Guo" userId="214695277e21a7f1" providerId="LiveId" clId="{E9A20F03-FBBD-4A8D-895E-E7FBCFB08842}" dt="2023-12-19T19:17:06.475" v="625" actId="20577"/>
          <ac:spMkLst>
            <pc:docMk/>
            <pc:sldMk cId="3770629807" sldId="279"/>
            <ac:spMk id="3" creationId="{DFC3BA3F-4F15-0C52-A793-1E314E2C0807}"/>
          </ac:spMkLst>
        </pc:spChg>
      </pc:sldChg>
      <pc:sldChg chg="addSp delSp modSp new mod modClrScheme chgLayout">
        <pc:chgData name="Jianping Guo" userId="214695277e21a7f1" providerId="LiveId" clId="{E9A20F03-FBBD-4A8D-895E-E7FBCFB08842}" dt="2023-12-19T19:17:26.955" v="628" actId="20577"/>
        <pc:sldMkLst>
          <pc:docMk/>
          <pc:sldMk cId="1767407970" sldId="280"/>
        </pc:sldMkLst>
        <pc:spChg chg="add del mod">
          <ac:chgData name="Jianping Guo" userId="214695277e21a7f1" providerId="LiveId" clId="{E9A20F03-FBBD-4A8D-895E-E7FBCFB08842}" dt="2023-12-19T17:35:02.917" v="358" actId="700"/>
          <ac:spMkLst>
            <pc:docMk/>
            <pc:sldMk cId="1767407970" sldId="280"/>
            <ac:spMk id="2" creationId="{64866147-CF67-7B8D-7FD8-556166E441BA}"/>
          </ac:spMkLst>
        </pc:spChg>
        <pc:spChg chg="add mod ord">
          <ac:chgData name="Jianping Guo" userId="214695277e21a7f1" providerId="LiveId" clId="{E9A20F03-FBBD-4A8D-895E-E7FBCFB08842}" dt="2023-12-19T19:17:26.955" v="628" actId="20577"/>
          <ac:spMkLst>
            <pc:docMk/>
            <pc:sldMk cId="1767407970" sldId="280"/>
            <ac:spMk id="3" creationId="{270EDE13-1FD6-D391-FBF3-8B8FBBC6A7EA}"/>
          </ac:spMkLst>
        </pc:spChg>
      </pc:sldChg>
      <pc:sldChg chg="del">
        <pc:chgData name="Jianping Guo" userId="214695277e21a7f1" providerId="LiveId" clId="{E9A20F03-FBBD-4A8D-895E-E7FBCFB08842}" dt="2023-12-20T17:14:41.794" v="1808" actId="2696"/>
        <pc:sldMkLst>
          <pc:docMk/>
          <pc:sldMk cId="1176268791" sldId="281"/>
        </pc:sldMkLst>
      </pc:sldChg>
      <pc:sldChg chg="modSp mod modAnim">
        <pc:chgData name="Jianping Guo" userId="214695277e21a7f1" providerId="LiveId" clId="{E9A20F03-FBBD-4A8D-895E-E7FBCFB08842}" dt="2023-12-20T17:32:19.717" v="1854"/>
        <pc:sldMkLst>
          <pc:docMk/>
          <pc:sldMk cId="810671503" sldId="282"/>
        </pc:sldMkLst>
        <pc:spChg chg="mod">
          <ac:chgData name="Jianping Guo" userId="214695277e21a7f1" providerId="LiveId" clId="{E9A20F03-FBBD-4A8D-895E-E7FBCFB08842}" dt="2023-12-20T17:11:44.031" v="1807" actId="14100"/>
          <ac:spMkLst>
            <pc:docMk/>
            <pc:sldMk cId="810671503" sldId="282"/>
            <ac:spMk id="3" creationId="{DFC3BA3F-4F15-0C52-A793-1E314E2C0807}"/>
          </ac:spMkLst>
        </pc:spChg>
      </pc:sldChg>
      <pc:sldChg chg="modSp mod modAnim">
        <pc:chgData name="Jianping Guo" userId="214695277e21a7f1" providerId="LiveId" clId="{E9A20F03-FBBD-4A8D-895E-E7FBCFB08842}" dt="2023-12-20T17:31:46.517" v="1853"/>
        <pc:sldMkLst>
          <pc:docMk/>
          <pc:sldMk cId="2991026541" sldId="283"/>
        </pc:sldMkLst>
        <pc:spChg chg="mod">
          <ac:chgData name="Jianping Guo" userId="214695277e21a7f1" providerId="LiveId" clId="{E9A20F03-FBBD-4A8D-895E-E7FBCFB08842}" dt="2023-12-20T16:54:50.294" v="1754" actId="113"/>
          <ac:spMkLst>
            <pc:docMk/>
            <pc:sldMk cId="2991026541" sldId="283"/>
            <ac:spMk id="3" creationId="{DFC3BA3F-4F15-0C52-A793-1E314E2C0807}"/>
          </ac:spMkLst>
        </pc:spChg>
      </pc:sldChg>
      <pc:sldChg chg="modSp mod modAnim">
        <pc:chgData name="Jianping Guo" userId="214695277e21a7f1" providerId="LiveId" clId="{E9A20F03-FBBD-4A8D-895E-E7FBCFB08842}" dt="2023-12-20T17:31:06.221" v="1852" actId="14100"/>
        <pc:sldMkLst>
          <pc:docMk/>
          <pc:sldMk cId="1797277606" sldId="284"/>
        </pc:sldMkLst>
        <pc:spChg chg="mod">
          <ac:chgData name="Jianping Guo" userId="214695277e21a7f1" providerId="LiveId" clId="{E9A20F03-FBBD-4A8D-895E-E7FBCFB08842}" dt="2023-12-20T17:31:06.221" v="1852" actId="14100"/>
          <ac:spMkLst>
            <pc:docMk/>
            <pc:sldMk cId="1797277606" sldId="284"/>
            <ac:spMk id="3" creationId="{DFC3BA3F-4F15-0C52-A793-1E314E2C0807}"/>
          </ac:spMkLst>
        </pc:spChg>
      </pc:sldChg>
      <pc:sldChg chg="modSp mod">
        <pc:chgData name="Jianping Guo" userId="214695277e21a7f1" providerId="LiveId" clId="{E9A20F03-FBBD-4A8D-895E-E7FBCFB08842}" dt="2023-12-20T15:11:03.745" v="1536" actId="207"/>
        <pc:sldMkLst>
          <pc:docMk/>
          <pc:sldMk cId="2329611571" sldId="285"/>
        </pc:sldMkLst>
        <pc:spChg chg="mod">
          <ac:chgData name="Jianping Guo" userId="214695277e21a7f1" providerId="LiveId" clId="{E9A20F03-FBBD-4A8D-895E-E7FBCFB08842}" dt="2023-12-20T15:11:03.745" v="1536" actId="207"/>
          <ac:spMkLst>
            <pc:docMk/>
            <pc:sldMk cId="2329611571" sldId="285"/>
            <ac:spMk id="3" creationId="{DFC3BA3F-4F15-0C52-A793-1E314E2C0807}"/>
          </ac:spMkLst>
        </pc:spChg>
      </pc:sldChg>
      <pc:sldChg chg="modSp mod modAnim">
        <pc:chgData name="Jianping Guo" userId="214695277e21a7f1" providerId="LiveId" clId="{E9A20F03-FBBD-4A8D-895E-E7FBCFB08842}" dt="2023-12-20T17:29:42.658" v="1849"/>
        <pc:sldMkLst>
          <pc:docMk/>
          <pc:sldMk cId="2041505802" sldId="286"/>
        </pc:sldMkLst>
        <pc:spChg chg="mod">
          <ac:chgData name="Jianping Guo" userId="214695277e21a7f1" providerId="LiveId" clId="{E9A20F03-FBBD-4A8D-895E-E7FBCFB08842}" dt="2023-12-20T17:29:24.529" v="1848" actId="404"/>
          <ac:spMkLst>
            <pc:docMk/>
            <pc:sldMk cId="2041505802" sldId="286"/>
            <ac:spMk id="3" creationId="{DFC3BA3F-4F15-0C52-A793-1E314E2C0807}"/>
          </ac:spMkLst>
        </pc:spChg>
      </pc:sldChg>
      <pc:sldChg chg="modSp mod">
        <pc:chgData name="Jianping Guo" userId="214695277e21a7f1" providerId="LiveId" clId="{E9A20F03-FBBD-4A8D-895E-E7FBCFB08842}" dt="2023-12-19T20:37:13.682" v="1114" actId="113"/>
        <pc:sldMkLst>
          <pc:docMk/>
          <pc:sldMk cId="769440958" sldId="287"/>
        </pc:sldMkLst>
        <pc:spChg chg="mod">
          <ac:chgData name="Jianping Guo" userId="214695277e21a7f1" providerId="LiveId" clId="{E9A20F03-FBBD-4A8D-895E-E7FBCFB08842}" dt="2023-12-19T20:37:13.682" v="1114" actId="113"/>
          <ac:spMkLst>
            <pc:docMk/>
            <pc:sldMk cId="769440958" sldId="287"/>
            <ac:spMk id="3" creationId="{DFC3BA3F-4F15-0C52-A793-1E314E2C0807}"/>
          </ac:spMkLst>
        </pc:spChg>
      </pc:sldChg>
      <pc:sldChg chg="addSp delSp modSp new mod modClrScheme modAnim chgLayout">
        <pc:chgData name="Jianping Guo" userId="214695277e21a7f1" providerId="LiveId" clId="{E9A20F03-FBBD-4A8D-895E-E7FBCFB08842}" dt="2023-12-20T17:43:40.026" v="1855"/>
        <pc:sldMkLst>
          <pc:docMk/>
          <pc:sldMk cId="2152100557" sldId="288"/>
        </pc:sldMkLst>
        <pc:spChg chg="add del mod">
          <ac:chgData name="Jianping Guo" userId="214695277e21a7f1" providerId="LiveId" clId="{E9A20F03-FBBD-4A8D-895E-E7FBCFB08842}" dt="2023-12-20T14:27:34.524" v="1262" actId="700"/>
          <ac:spMkLst>
            <pc:docMk/>
            <pc:sldMk cId="2152100557" sldId="288"/>
            <ac:spMk id="2" creationId="{3CD15F30-3644-0440-1495-582783EC0D5E}"/>
          </ac:spMkLst>
        </pc:spChg>
        <pc:spChg chg="add mod ord">
          <ac:chgData name="Jianping Guo" userId="214695277e21a7f1" providerId="LiveId" clId="{E9A20F03-FBBD-4A8D-895E-E7FBCFB08842}" dt="2023-12-20T17:27:44.266" v="1839" actId="207"/>
          <ac:spMkLst>
            <pc:docMk/>
            <pc:sldMk cId="2152100557" sldId="288"/>
            <ac:spMk id="3" creationId="{4AF54839-6E4A-B885-643B-891A98499B2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 custT="1"/>
      <dgm:spPr/>
      <dgm:t>
        <a:bodyPr/>
        <a:lstStyle/>
        <a:p>
          <a:r>
            <a:rPr lang="zh-CN" altLang="en-US" sz="72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言而有信之人</a:t>
          </a:r>
          <a:endParaRPr lang="en-CA" altLang="zh-CN" sz="7200" b="1" i="0" baseline="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 custT="1"/>
      <dgm:spPr/>
      <dgm:t>
        <a:bodyPr/>
        <a:lstStyle/>
        <a:p>
          <a:r>
            <a:rPr lang="zh-CN" alt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11:</a:t>
          </a:r>
          <a:r>
            <a:rPr 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1-40</a:t>
          </a:r>
          <a:endParaRPr 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13086"/>
          <a:ext cx="6339839" cy="1794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72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言而有信之人</a:t>
          </a:r>
          <a:endParaRPr lang="en-CA" altLang="zh-CN" sz="7200" b="1" i="0" kern="1200" baseline="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87614" y="100700"/>
        <a:ext cx="6164611" cy="1619552"/>
      </dsp:txXfrm>
    </dsp:sp>
    <dsp:sp modelId="{C581AB6D-95B4-4A3A-B78E-606A55CA6945}">
      <dsp:nvSpPr>
        <dsp:cNvPr id="0" name=""/>
        <dsp:cNvSpPr/>
      </dsp:nvSpPr>
      <dsp:spPr>
        <a:xfrm>
          <a:off x="0" y="1957465"/>
          <a:ext cx="6339839" cy="1794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11:</a:t>
          </a:r>
          <a:r>
            <a:rPr 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1-40</a:t>
          </a:r>
          <a:endParaRPr 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87614" y="2045079"/>
        <a:ext cx="6164611" cy="161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68A22E-FF05-29E8-D1DB-0C1317E0F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33F8A4-DA40-6748-5F5A-C5F93E8DE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03FF28-9A4A-E09D-8952-F468FC28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88D774-38E4-CE47-AE3C-E684C6E6A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60D012-2D4F-3C96-65F6-66E569FAC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4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F61E4C-EC75-D0AC-EB64-E7C76EAA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6228D2B-C721-2570-F6AC-A75938947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E5131B-F951-4A44-98DC-D3E820C1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ECB94F-248F-C05A-3531-0B0F2F7F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CBA6E0-0019-8D67-C06A-530202B8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023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B52350-5426-46A8-BE04-ECF7E6976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4CADED-498B-5822-14B2-E5484C84E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F20752-47F2-88BC-20F0-BFFF523E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A6B67B-4683-9584-459B-32DCD0B8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F2C2A5-4988-B95D-C018-AA997C58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4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2E811-E695-85B0-9BF5-D3F0D46E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1F1D8C-B977-FAF3-43A1-DB2045199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4A40D6-8425-7C2C-BBD1-DAE938301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361375-AEDA-449B-214C-274A01B4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DB2256-CCD0-F5A9-A8E4-0A00885A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09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CDE989-5A5B-A59B-C97E-5B908AAE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8C6426-C954-8DA5-F3AD-C35D64925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08CDE8-27A0-D4D6-AE32-919836F3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F4BBA4-7821-49C2-62CD-306F93E0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3A9182-24FA-14AF-CEED-BF1D35D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30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DF921-B2E7-19DA-B44B-E263BABB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D1F6E3-5C5A-EBFE-CFE1-1BCD7813ED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0665EA5-C0DD-BF41-9425-359666757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83DABA-9FC2-8BF6-A9D2-3BE2416A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8C036EC-C315-C82C-60E9-F3C786F1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BD5469-E6BF-D28F-C86C-0764026A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3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4C9B5F-CDC7-2A24-DD34-CC116DF4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3372D6-9535-1713-CB2E-91E16A1F8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125C87-F7CE-8534-1965-131279814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7BE348F-55B1-5629-7D1D-BFB575ABF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29D311A-67EF-D0BF-DC6D-A8797D24B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FAAF7B6-B9C2-C64E-5A36-25C2DE44F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32BFD83-484E-A74B-F522-DF644B50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FCBC82D-ADCB-2EA1-F307-D5417AA3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219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C5DB07-0FF5-E628-7C1A-93619CC2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5D9B26-8B80-E808-DCAB-BCEDADF6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01E49A3-C738-9127-EB2F-D26214C4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695017E-0C6E-925E-5936-7B83A889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98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7404685-EB5C-647D-EB3E-821A70F1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EF4365F-A528-D4F5-6937-D81876D1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8D077A3-5A36-2597-02F6-F8114EE1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8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7C502D-CD79-562B-5818-2534E878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D1755D-0434-D84B-CD42-17F808454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17D7F5-95C0-1461-BC5A-66A55B739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EEA0AB8-802E-49BE-4DD2-8E101F22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8C3E56-03FC-7DFE-81A1-4262EFA7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B74129-E225-1DDC-7D07-FD84DF8C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59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D55421-2D74-492A-5D25-DD4CA7E4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50ED202-1A06-A772-0AD4-ADF03E4B0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4143BF8-B621-7307-C154-0C81496FD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270F2D-E3AA-199B-D2F1-862BA4E0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17A5F5-997E-794B-5CA3-203D3B78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E6942F-595D-46B8-A681-7FDB6CCA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05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F7724C6-F618-C436-FFF9-F2BDBF70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11F63-7AC3-930F-9AE2-EBEAB3B30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DAE45D-195D-D3EC-58FA-2E14D8374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6669-B5F5-462E-A2C9-FB1BEDCE1D07}" type="datetimeFigureOut">
              <a:rPr lang="en-CA" smtClean="0"/>
              <a:t>2023-12-20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A152DD-FC24-632E-328D-93A22F45D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342789-4E46-189B-F1F9-AA8B7F67D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F08C-D322-4586-B09F-FED3531FA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851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7769047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825624"/>
            <a:ext cx="10993120" cy="4727575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耶弗他的许愿（士</a:t>
            </a:r>
            <a:r>
              <a:rPr lang="en-CA" altLang="zh-CN" b="1" dirty="0"/>
              <a:t>11:29-33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29 </a:t>
            </a:r>
            <a:r>
              <a:rPr lang="zh-CN" altLang="en-US" b="1" dirty="0"/>
              <a:t>耶和华的灵降在耶弗他身上，他就经过基列和玛拿西，来到基列的米斯巴，又从米斯巴来到亚扪人那里。</a:t>
            </a:r>
            <a:r>
              <a:rPr lang="en-US" altLang="zh-CN" b="1" dirty="0"/>
              <a:t>30 </a:t>
            </a:r>
            <a:r>
              <a:rPr lang="zh-CN" altLang="en-US" b="1" dirty="0">
                <a:solidFill>
                  <a:srgbClr val="C00000"/>
                </a:solidFill>
              </a:rPr>
              <a:t>耶弗他就向耶和华许愿</a:t>
            </a:r>
            <a:r>
              <a:rPr lang="zh-CN" altLang="en-US" b="1" dirty="0"/>
              <a:t>，说：“你若将亚扪人交在我手中，</a:t>
            </a:r>
            <a:r>
              <a:rPr lang="en-US" altLang="zh-CN" b="1" dirty="0"/>
              <a:t>31 </a:t>
            </a:r>
            <a:r>
              <a:rPr lang="zh-CN" altLang="en-US" b="1" dirty="0"/>
              <a:t>我从亚扪人那里平平安安回来的时候，无论什么人，先从我家门出来迎接我，就必归你，</a:t>
            </a:r>
            <a:r>
              <a:rPr lang="zh-CN" altLang="en-US" b="1" dirty="0">
                <a:solidFill>
                  <a:srgbClr val="C00000"/>
                </a:solidFill>
              </a:rPr>
              <a:t>我也必将他献上为燔祭</a:t>
            </a:r>
            <a:r>
              <a:rPr lang="zh-CN" altLang="en-US" b="1" dirty="0"/>
              <a:t>。”</a:t>
            </a:r>
            <a:r>
              <a:rPr lang="en-US" altLang="zh-CN" b="1" dirty="0"/>
              <a:t>32 </a:t>
            </a:r>
            <a:r>
              <a:rPr lang="zh-CN" altLang="en-US" b="1" dirty="0"/>
              <a:t>于是耶弗他往亚扪人那里去，与他们争战；耶和华将他们交在他手中，</a:t>
            </a:r>
            <a:r>
              <a:rPr lang="en-US" altLang="zh-CN" b="1" dirty="0"/>
              <a:t>33 </a:t>
            </a:r>
            <a:r>
              <a:rPr lang="zh-CN" altLang="en-US" b="1" dirty="0"/>
              <a:t>他就大大杀败他们，从亚罗珥到米匿，直到亚备勒基拉明，攻取了二十座城。这样，亚扪人就被以色列人制伏了。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50215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F54839-6E4A-B885-643B-891A98499B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1825625"/>
            <a:ext cx="10820400" cy="4351338"/>
          </a:xfrm>
        </p:spPr>
        <p:txBody>
          <a:bodyPr/>
          <a:lstStyle/>
          <a:p>
            <a:r>
              <a:rPr lang="zh-CN" altLang="en-US" dirty="0"/>
              <a:t>民</a:t>
            </a:r>
            <a:r>
              <a:rPr lang="en-CA" altLang="zh-CN" dirty="0"/>
              <a:t>30:</a:t>
            </a:r>
            <a:r>
              <a:rPr lang="en-US" altLang="zh-CN" dirty="0"/>
              <a:t>2 </a:t>
            </a:r>
            <a:r>
              <a:rPr lang="zh-CN" altLang="en-US" dirty="0"/>
              <a:t>人若向耶和华</a:t>
            </a:r>
            <a:r>
              <a:rPr lang="zh-CN" altLang="en-US" b="1" dirty="0">
                <a:solidFill>
                  <a:srgbClr val="C00000"/>
                </a:solidFill>
              </a:rPr>
              <a:t>许愿</a:t>
            </a:r>
            <a:r>
              <a:rPr lang="zh-CN" altLang="en-US" dirty="0"/>
              <a:t>或起誓，要约束自己，就不可食言，必要按口中所出的一切话行。</a:t>
            </a:r>
            <a:endParaRPr lang="en-CA" altLang="zh-CN" dirty="0"/>
          </a:p>
          <a:p>
            <a:r>
              <a:rPr lang="zh-CN" altLang="en-US" dirty="0"/>
              <a:t>传</a:t>
            </a:r>
            <a:r>
              <a:rPr lang="en-US" altLang="zh-CN" dirty="0"/>
              <a:t>5:2 </a:t>
            </a:r>
            <a:r>
              <a:rPr lang="zh-CN" altLang="en-US" dirty="0"/>
              <a:t>你在神面前不可冒失开口，</a:t>
            </a:r>
            <a:r>
              <a:rPr lang="en-US" altLang="zh-CN" dirty="0"/>
              <a:t>······4 </a:t>
            </a:r>
            <a:r>
              <a:rPr lang="zh-CN" altLang="en-US" dirty="0"/>
              <a:t>你向神许愿，偿还不可迟延，</a:t>
            </a:r>
            <a:r>
              <a:rPr lang="en-US" altLang="zh-CN" dirty="0"/>
              <a:t>······5 </a:t>
            </a:r>
            <a:r>
              <a:rPr lang="zh-CN" altLang="en-US" dirty="0"/>
              <a:t>你许愿不还，不如不许。</a:t>
            </a:r>
            <a:endParaRPr lang="en-CA" altLang="zh-CN" dirty="0"/>
          </a:p>
          <a:p>
            <a:endParaRPr lang="en-CA" altLang="zh-CN" sz="100" dirty="0"/>
          </a:p>
          <a:p>
            <a:r>
              <a:rPr lang="zh-CN" altLang="en-US" dirty="0"/>
              <a:t>太</a:t>
            </a:r>
            <a:r>
              <a:rPr lang="en-CA" altLang="zh-CN" dirty="0"/>
              <a:t>5:</a:t>
            </a:r>
            <a:r>
              <a:rPr lang="en-US" altLang="zh-CN" dirty="0"/>
              <a:t>33 ······</a:t>
            </a:r>
            <a:r>
              <a:rPr lang="zh-CN" altLang="en-US" dirty="0"/>
              <a:t>说：‘不可背誓，所起的誓，总要</a:t>
            </a:r>
            <a:r>
              <a:rPr lang="zh-CN" altLang="en-US" b="1" dirty="0">
                <a:solidFill>
                  <a:srgbClr val="C00000"/>
                </a:solidFill>
              </a:rPr>
              <a:t>向主谨守</a:t>
            </a:r>
            <a:r>
              <a:rPr lang="zh-CN" altLang="en-US" dirty="0"/>
              <a:t>。’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雅</a:t>
            </a:r>
            <a:r>
              <a:rPr lang="en-CA" altLang="zh-CN" dirty="0"/>
              <a:t>5:</a:t>
            </a:r>
            <a:r>
              <a:rPr lang="en-US" altLang="zh-CN" dirty="0"/>
              <a:t>12 ······</a:t>
            </a:r>
            <a:r>
              <a:rPr lang="zh-CN" altLang="en-US" dirty="0"/>
              <a:t>不可指着天起誓，也不可指着地起誓，无论何誓都不可起。你们说话，是就说是，不是就说不是，免得你们落在审判之下。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15210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825624"/>
            <a:ext cx="10993120" cy="4727575"/>
          </a:xfrm>
        </p:spPr>
        <p:txBody>
          <a:bodyPr>
            <a:normAutofit/>
          </a:bodyPr>
          <a:lstStyle/>
          <a:p>
            <a:r>
              <a:rPr lang="zh-CN" altLang="en-US" dirty="0"/>
              <a:t>申</a:t>
            </a:r>
            <a:r>
              <a:rPr lang="en-CA" altLang="zh-CN" dirty="0"/>
              <a:t>18:</a:t>
            </a:r>
            <a:r>
              <a:rPr lang="en-US" altLang="zh-CN" dirty="0"/>
              <a:t>9 </a:t>
            </a:r>
            <a:r>
              <a:rPr lang="zh-CN" altLang="en-US" dirty="0"/>
              <a:t>“你到了耶和华你神所赐之地，那些国民所行可憎恶的事，你不可学着行。</a:t>
            </a:r>
            <a:r>
              <a:rPr lang="en-US" altLang="zh-CN" dirty="0"/>
              <a:t>10 </a:t>
            </a:r>
            <a:r>
              <a:rPr lang="zh-CN" altLang="en-US" dirty="0"/>
              <a:t>你们中间</a:t>
            </a:r>
            <a:r>
              <a:rPr lang="zh-CN" altLang="en-US" b="1" dirty="0">
                <a:solidFill>
                  <a:srgbClr val="C00000"/>
                </a:solidFill>
              </a:rPr>
              <a:t>不可有人使儿女经火</a:t>
            </a:r>
            <a:r>
              <a:rPr lang="zh-CN" altLang="en-US" dirty="0"/>
              <a:t>，也不可有占卜的、观兆的、用法术的、行邪术的、</a:t>
            </a:r>
            <a:r>
              <a:rPr lang="en-US" altLang="zh-CN" dirty="0"/>
              <a:t>11 </a:t>
            </a:r>
            <a:r>
              <a:rPr lang="zh-CN" altLang="en-US" dirty="0"/>
              <a:t>用迷术的、交鬼的、行巫术的、过阴的。</a:t>
            </a:r>
            <a:r>
              <a:rPr lang="en-US" altLang="zh-CN" dirty="0"/>
              <a:t>12 </a:t>
            </a:r>
            <a:r>
              <a:rPr lang="zh-CN" altLang="en-US" dirty="0"/>
              <a:t>凡行这些事的，都为耶和华所憎恶，因那些国民行这可憎恶的事，所以耶和华你的神将他们从你面前赶出。</a:t>
            </a:r>
            <a:endParaRPr lang="en-CA" altLang="zh-CN" dirty="0"/>
          </a:p>
          <a:p>
            <a:endParaRPr lang="en-CA" altLang="zh-CN" sz="400" dirty="0"/>
          </a:p>
          <a:p>
            <a:r>
              <a:rPr lang="zh-CN" altLang="en-US" dirty="0"/>
              <a:t>弥</a:t>
            </a:r>
            <a:r>
              <a:rPr lang="en-CA" altLang="zh-CN" dirty="0"/>
              <a:t>6:</a:t>
            </a:r>
            <a:r>
              <a:rPr lang="en-US" altLang="zh-CN" dirty="0"/>
              <a:t>6 </a:t>
            </a:r>
            <a:r>
              <a:rPr lang="zh-CN" altLang="en-US" dirty="0"/>
              <a:t>我朝见耶和华，在至高神面前跪拜，当献上什么呢？岂可献一岁的牛犊为燔祭吗？</a:t>
            </a:r>
            <a:r>
              <a:rPr lang="en-US" altLang="zh-CN" dirty="0"/>
              <a:t>7 </a:t>
            </a:r>
            <a:r>
              <a:rPr lang="zh-CN" altLang="en-US" dirty="0"/>
              <a:t>耶和华岂喜悦千千的公羊，或是万万的油河吗？</a:t>
            </a:r>
            <a:r>
              <a:rPr lang="zh-CN" altLang="en-US" b="1" dirty="0">
                <a:solidFill>
                  <a:srgbClr val="C00000"/>
                </a:solidFill>
              </a:rPr>
              <a:t>我岂可为自己的罪过献我的长子吗？为心中的罪恶献我身所生的吗？</a:t>
            </a:r>
            <a:r>
              <a:rPr lang="en-US" altLang="zh-CN" dirty="0"/>
              <a:t>8 </a:t>
            </a:r>
            <a:r>
              <a:rPr lang="zh-CN" altLang="en-US" dirty="0"/>
              <a:t>世人哪，耶和华已指示你何为善，他向你所要的是什么呢？只要你</a:t>
            </a:r>
            <a:r>
              <a:rPr lang="zh-CN" altLang="en-US" b="1" dirty="0"/>
              <a:t>行公义，好怜悯，存谦卑的心，与你的神同行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944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971041"/>
            <a:ext cx="10993120" cy="4277360"/>
          </a:xfrm>
        </p:spPr>
        <p:txBody>
          <a:bodyPr>
            <a:normAutofit/>
          </a:bodyPr>
          <a:lstStyle/>
          <a:p>
            <a:r>
              <a:rPr lang="zh-CN" altLang="en-US" dirty="0"/>
              <a:t>王下</a:t>
            </a:r>
            <a:r>
              <a:rPr lang="en-CA" altLang="zh-CN" dirty="0"/>
              <a:t>3:</a:t>
            </a:r>
            <a:r>
              <a:rPr lang="en-US" altLang="zh-CN" dirty="0"/>
              <a:t>26 </a:t>
            </a:r>
            <a:r>
              <a:rPr lang="zh-CN" altLang="en-US" b="1" dirty="0">
                <a:solidFill>
                  <a:srgbClr val="C00000"/>
                </a:solidFill>
              </a:rPr>
              <a:t>摩押王</a:t>
            </a:r>
            <a:r>
              <a:rPr lang="zh-CN" altLang="en-US" dirty="0"/>
              <a:t>见阵势甚大，难以对敌，就率领七百拿刀的兵，要冲过阵去到以东王那里，却是不能，</a:t>
            </a:r>
            <a:r>
              <a:rPr lang="en-US" altLang="zh-CN" dirty="0"/>
              <a:t>27 </a:t>
            </a:r>
            <a:r>
              <a:rPr lang="zh-CN" altLang="en-US" dirty="0"/>
              <a:t>便</a:t>
            </a:r>
            <a:r>
              <a:rPr lang="zh-CN" altLang="en-US" b="1" dirty="0">
                <a:solidFill>
                  <a:srgbClr val="C00000"/>
                </a:solidFill>
              </a:rPr>
              <a:t>将那应当接续他作王的长子，在城上献为燔祭</a:t>
            </a:r>
            <a:r>
              <a:rPr lang="zh-CN" altLang="en-US" dirty="0"/>
              <a:t>。以色列人遭遇耶和华的大怒，于是三王离开摩押王，各回本国去了。</a:t>
            </a:r>
            <a:endParaRPr lang="en-CA" altLang="zh-CN" dirty="0"/>
          </a:p>
          <a:p>
            <a:endParaRPr lang="en-CA" altLang="zh-CN" sz="1100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11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我从亚扪人那里平平安安回来的时候，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无论什么人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，先从我家门出来迎接我，就必归你，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我也必将他献上为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燔祭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lang="en-CA" altLang="zh-CN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150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7840" y="1483360"/>
            <a:ext cx="11247120" cy="522224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耶弗他的愁苦（士</a:t>
            </a:r>
            <a:r>
              <a:rPr lang="en-CA" altLang="zh-CN" b="1" dirty="0"/>
              <a:t>11:34-40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34 </a:t>
            </a:r>
            <a:r>
              <a:rPr lang="zh-CN" altLang="en-US" b="1" dirty="0"/>
              <a:t>耶弗他回米斯巴到了自己的家。不料，他女儿拿着鼓跳舞出来迎接他，是他独生的，此外无儿无女。</a:t>
            </a:r>
            <a:r>
              <a:rPr lang="en-US" altLang="zh-CN" b="1" dirty="0"/>
              <a:t>35 </a:t>
            </a:r>
            <a:r>
              <a:rPr lang="zh-CN" altLang="en-US" b="1" dirty="0"/>
              <a:t>耶弗他看见她，就撕裂衣服，说：“哀哉！我的女儿啊，你使我甚是</a:t>
            </a:r>
            <a:r>
              <a:rPr lang="zh-CN" altLang="en-US" b="1" dirty="0">
                <a:solidFill>
                  <a:srgbClr val="C00000"/>
                </a:solidFill>
              </a:rPr>
              <a:t>愁苦</a:t>
            </a:r>
            <a:r>
              <a:rPr lang="zh-CN" altLang="en-US" b="1" dirty="0"/>
              <a:t>，叫我作难了，因为我已经向耶和华开口</a:t>
            </a:r>
            <a:r>
              <a:rPr lang="zh-CN" altLang="en-US" b="1" dirty="0">
                <a:solidFill>
                  <a:srgbClr val="C00000"/>
                </a:solidFill>
              </a:rPr>
              <a:t>许愿</a:t>
            </a:r>
            <a:r>
              <a:rPr lang="zh-CN" altLang="en-US" b="1" dirty="0"/>
              <a:t>，不能挽回。”</a:t>
            </a:r>
            <a:r>
              <a:rPr lang="en-US" altLang="zh-CN" b="1" dirty="0"/>
              <a:t>36 </a:t>
            </a:r>
            <a:r>
              <a:rPr lang="zh-CN" altLang="en-US" b="1" dirty="0"/>
              <a:t>他女儿回答说：“父啊，你既向耶和华开口，就当照你口中所说的向我行，因耶和华已经在仇敌亚扪人身上为你报仇。” </a:t>
            </a:r>
            <a:r>
              <a:rPr lang="en-US" altLang="zh-CN" b="1" dirty="0"/>
              <a:t>37 </a:t>
            </a:r>
            <a:r>
              <a:rPr lang="zh-CN" altLang="en-US" b="1" dirty="0"/>
              <a:t>又对父亲说：“有一件事求你允准：容我去两个月，与同伴在山上，好哀哭我终为处女。”</a:t>
            </a:r>
            <a:r>
              <a:rPr lang="en-US" altLang="zh-CN" b="1" dirty="0"/>
              <a:t>38 </a:t>
            </a:r>
            <a:r>
              <a:rPr lang="zh-CN" altLang="en-US" b="1" dirty="0"/>
              <a:t>耶弗他说：“你去吧！”就容她去两个月。她便和同伴去了，在山上为她终为处女哀哭。</a:t>
            </a:r>
            <a:r>
              <a:rPr lang="en-US" altLang="zh-CN" b="1" dirty="0"/>
              <a:t>39 </a:t>
            </a:r>
            <a:r>
              <a:rPr lang="zh-CN" altLang="en-US" b="1" dirty="0"/>
              <a:t>两月已满，她回到父亲那里，</a:t>
            </a:r>
            <a:r>
              <a:rPr lang="zh-CN" altLang="en-US" b="1" dirty="0">
                <a:solidFill>
                  <a:srgbClr val="C00000"/>
                </a:solidFill>
              </a:rPr>
              <a:t>父亲就照所许的愿向她行了</a:t>
            </a:r>
            <a:r>
              <a:rPr lang="zh-CN" altLang="en-US" b="1" dirty="0"/>
              <a:t>。女儿终身没有亲近男子。</a:t>
            </a:r>
            <a:r>
              <a:rPr lang="en-US" altLang="zh-CN" b="1" dirty="0"/>
              <a:t>40 </a:t>
            </a:r>
            <a:r>
              <a:rPr lang="zh-CN" altLang="en-US" b="1" dirty="0"/>
              <a:t>此后以色列中有个规矩，每年以色列的女子去为基列人耶弗他的女儿哀哭四天。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2961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9280" y="1696720"/>
            <a:ext cx="11155680" cy="485647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创</a:t>
            </a:r>
            <a:r>
              <a:rPr lang="en-CA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22:</a:t>
            </a:r>
            <a:r>
              <a:rPr lang="en-CA" sz="2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9 </a:t>
            </a:r>
            <a:r>
              <a:rPr lang="zh-CN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他们到了</a:t>
            </a:r>
            <a:r>
              <a:rPr lang="zh-CN" sz="2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神所指示的地方</a:t>
            </a:r>
            <a:r>
              <a:rPr lang="zh-CN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，亚伯拉罕在那里筑坛，把柴摆好，捆绑他的儿子</a:t>
            </a:r>
            <a:r>
              <a:rPr lang="zh-CN" sz="2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以撒</a:t>
            </a:r>
            <a:r>
              <a:rPr lang="zh-CN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，放在坛的柴上。</a:t>
            </a:r>
            <a:r>
              <a:rPr lang="en-US" altLang="zh-CN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······13 </a:t>
            </a:r>
            <a:r>
              <a:rPr lang="zh-CN" altLang="en-US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亚伯拉罕举目观看，不料，有一只公羊，两角扣在稠密的小树中，亚伯拉罕就取了那只公羊来，献为燔祭，代替他的儿子。</a:t>
            </a:r>
            <a:r>
              <a:rPr lang="en-US" altLang="zh-CN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14 </a:t>
            </a:r>
            <a:r>
              <a:rPr lang="zh-CN" altLang="en-US" sz="2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亚伯拉罕给那地方起名叫耶和华以勒（意思就是“耶和华必预备”），直到今日人还说：“在耶和华的山上必有预备。”</a:t>
            </a:r>
            <a:endParaRPr lang="en-CA" altLang="zh-CN" sz="2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士</a:t>
            </a:r>
            <a:r>
              <a:rPr lang="en-CA" altLang="zh-CN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11:</a:t>
            </a:r>
            <a:r>
              <a:rPr lang="en-US" altLang="zh-CN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30 </a:t>
            </a:r>
            <a:r>
              <a:rPr lang="zh-CN" altLang="en-US" b="1" kern="100" dirty="0">
                <a:solidFill>
                  <a:srgbClr val="C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耶弗他就向耶和华许愿</a:t>
            </a:r>
            <a:r>
              <a:rPr lang="zh-CN" altLang="en-US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，说：“你若将亚扪人交在我手中，</a:t>
            </a:r>
            <a:r>
              <a:rPr lang="en-US" altLang="zh-CN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31 </a:t>
            </a:r>
            <a:r>
              <a:rPr lang="zh-CN" altLang="en-US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我从亚扪人那里平平安安回来的时候，</a:t>
            </a:r>
            <a:r>
              <a:rPr lang="zh-CN" altLang="en-US" b="1" kern="100" dirty="0">
                <a:solidFill>
                  <a:srgbClr val="C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无论什么人</a:t>
            </a:r>
            <a:r>
              <a:rPr lang="zh-CN" altLang="en-US" b="1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，先从我家门出来迎接我，就必归你，我也必将他献上为燔祭。”</a:t>
            </a:r>
            <a:endParaRPr lang="en-CA" sz="2000" b="1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72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825624"/>
            <a:ext cx="10993120" cy="4727575"/>
          </a:xfrm>
        </p:spPr>
        <p:txBody>
          <a:bodyPr>
            <a:normAutofit/>
          </a:bodyPr>
          <a:lstStyle/>
          <a:p>
            <a:r>
              <a:rPr lang="zh-CN" altLang="en-US" b="1" dirty="0"/>
              <a:t>结语</a:t>
            </a:r>
            <a:endParaRPr lang="en-CA" altLang="zh-CN" b="1" dirty="0"/>
          </a:p>
          <a:p>
            <a:r>
              <a:rPr lang="zh-CN" altLang="en-US" dirty="0"/>
              <a:t>利</a:t>
            </a:r>
            <a:r>
              <a:rPr lang="en-CA" altLang="zh-CN" dirty="0"/>
              <a:t>5:</a:t>
            </a:r>
            <a:r>
              <a:rPr lang="en-US" altLang="zh-CN" dirty="0"/>
              <a:t>4 </a:t>
            </a:r>
            <a:r>
              <a:rPr lang="zh-CN" altLang="en-US" dirty="0"/>
              <a:t>或是有人嘴里</a:t>
            </a:r>
            <a:r>
              <a:rPr lang="zh-CN" altLang="en-US" b="1" dirty="0">
                <a:solidFill>
                  <a:srgbClr val="C00000"/>
                </a:solidFill>
              </a:rPr>
              <a:t>冒失发誓</a:t>
            </a:r>
            <a:r>
              <a:rPr lang="zh-CN" altLang="en-US" dirty="0"/>
              <a:t>要行恶、要行善，无论人在什么事上冒失发誓，他却不知道，一知道了，就要在这其中的一件上有了罪。</a:t>
            </a:r>
            <a:r>
              <a:rPr lang="en-US" altLang="zh-CN" dirty="0"/>
              <a:t>5 </a:t>
            </a:r>
            <a:r>
              <a:rPr lang="zh-CN" altLang="en-US" dirty="0"/>
              <a:t>他有了罪的时候，就要</a:t>
            </a:r>
            <a:r>
              <a:rPr lang="zh-CN" altLang="en-US" b="1" dirty="0">
                <a:solidFill>
                  <a:srgbClr val="C00000"/>
                </a:solidFill>
              </a:rPr>
              <a:t>承认所犯的罪</a:t>
            </a:r>
            <a:r>
              <a:rPr lang="zh-CN" altLang="en-US" dirty="0"/>
              <a:t>，</a:t>
            </a:r>
            <a:r>
              <a:rPr lang="en-US" altLang="zh-CN" dirty="0"/>
              <a:t>6 </a:t>
            </a:r>
            <a:r>
              <a:rPr lang="zh-CN" altLang="en-US" dirty="0"/>
              <a:t>并要因所犯的罪，把他的赎愆祭牲，就是羊群中的母羊，或是一只羊羔，或是一只山羊，</a:t>
            </a:r>
            <a:r>
              <a:rPr lang="zh-CN" altLang="en-US" b="1" dirty="0">
                <a:solidFill>
                  <a:srgbClr val="C00000"/>
                </a:solidFill>
              </a:rPr>
              <a:t>牵到耶和华面前为赎罪祭</a:t>
            </a:r>
            <a:r>
              <a:rPr lang="zh-CN" altLang="en-US" dirty="0"/>
              <a:t>。至于他的罪，祭司要为他赎了。</a:t>
            </a:r>
            <a:endParaRPr lang="en-CA" altLang="zh-CN" dirty="0"/>
          </a:p>
          <a:p>
            <a:endParaRPr lang="en-CA" altLang="zh-CN" sz="900" dirty="0"/>
          </a:p>
          <a:p>
            <a:r>
              <a:rPr lang="zh-CN" altLang="en-US" dirty="0"/>
              <a:t>约翰一书</a:t>
            </a:r>
            <a:r>
              <a:rPr lang="en-CA" altLang="zh-CN" dirty="0"/>
              <a:t>1:</a:t>
            </a:r>
            <a:r>
              <a:rPr lang="en-US" altLang="zh-CN" dirty="0"/>
              <a:t>9 </a:t>
            </a:r>
            <a:r>
              <a:rPr lang="zh-CN" altLang="en-US" dirty="0"/>
              <a:t>我们若</a:t>
            </a:r>
            <a:r>
              <a:rPr lang="zh-CN" altLang="en-US" b="1" dirty="0">
                <a:solidFill>
                  <a:srgbClr val="C00000"/>
                </a:solidFill>
              </a:rPr>
              <a:t>认自己的罪</a:t>
            </a:r>
            <a:r>
              <a:rPr lang="zh-CN" altLang="en-US" dirty="0"/>
              <a:t>，神是信实的，是公义的，必要</a:t>
            </a:r>
            <a:r>
              <a:rPr lang="zh-CN" altLang="en-US" b="1" dirty="0">
                <a:solidFill>
                  <a:srgbClr val="C00000"/>
                </a:solidFill>
              </a:rPr>
              <a:t>赦免</a:t>
            </a:r>
            <a:r>
              <a:rPr lang="zh-CN" altLang="en-US" dirty="0"/>
              <a:t>我们的罪，洗净我们一切的不义。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102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2001520"/>
            <a:ext cx="10901680" cy="4551679"/>
          </a:xfrm>
        </p:spPr>
        <p:txBody>
          <a:bodyPr>
            <a:normAutofit/>
          </a:bodyPr>
          <a:lstStyle/>
          <a:p>
            <a:r>
              <a:rPr lang="zh-CN" altLang="en-US" dirty="0"/>
              <a:t>约</a:t>
            </a:r>
            <a:r>
              <a:rPr lang="en-CA" altLang="zh-CN" dirty="0"/>
              <a:t>8:</a:t>
            </a:r>
            <a:r>
              <a:rPr lang="en-US" altLang="zh-CN" dirty="0"/>
              <a:t>31 </a:t>
            </a:r>
            <a:r>
              <a:rPr lang="zh-CN" altLang="en-US" dirty="0"/>
              <a:t>耶稣对信他的犹太人说：“你们若常常遵守我的道，就真是我的门徒。</a:t>
            </a:r>
            <a:r>
              <a:rPr lang="en-US" altLang="zh-CN" dirty="0"/>
              <a:t>32 </a:t>
            </a:r>
            <a:r>
              <a:rPr lang="zh-CN" altLang="en-US" dirty="0"/>
              <a:t>你们必晓得真理，</a:t>
            </a:r>
            <a:r>
              <a:rPr lang="zh-CN" altLang="en-US" b="1" dirty="0">
                <a:solidFill>
                  <a:srgbClr val="C00000"/>
                </a:solidFill>
              </a:rPr>
              <a:t>真理必叫你们得以自由</a:t>
            </a:r>
            <a:r>
              <a:rPr lang="zh-CN" altLang="en-US" dirty="0"/>
              <a:t>。”</a:t>
            </a:r>
            <a:r>
              <a:rPr lang="en-US" altLang="zh-CN" dirty="0"/>
              <a:t>······36 </a:t>
            </a:r>
            <a:r>
              <a:rPr lang="zh-CN" altLang="en-US" dirty="0"/>
              <a:t>所以天父的儿子若叫你们自由，你们就真自由了。</a:t>
            </a:r>
            <a:endParaRPr lang="en-CA" altLang="zh-CN" dirty="0"/>
          </a:p>
          <a:p>
            <a:endParaRPr lang="en-CA" altLang="zh-CN" sz="900" dirty="0"/>
          </a:p>
          <a:p>
            <a:r>
              <a:rPr lang="zh-CN" altLang="en-US" dirty="0"/>
              <a:t>提后</a:t>
            </a:r>
            <a:r>
              <a:rPr lang="en-CA" altLang="zh-CN" dirty="0"/>
              <a:t>2:</a:t>
            </a:r>
            <a:r>
              <a:rPr lang="en-US" altLang="zh-CN" dirty="0"/>
              <a:t>25 </a:t>
            </a:r>
            <a:r>
              <a:rPr lang="zh-CN" altLang="en-US" dirty="0"/>
              <a:t>用温柔劝戒那抵挡的人，或者神给他们悔改的心，可以明白真道，</a:t>
            </a:r>
            <a:r>
              <a:rPr lang="en-US" altLang="zh-CN" dirty="0"/>
              <a:t>26 </a:t>
            </a:r>
            <a:r>
              <a:rPr lang="zh-CN" altLang="en-US" dirty="0"/>
              <a:t>叫他们这已经被魔鬼任意掳去的，可以醒悟，脱离他的网罗。</a:t>
            </a:r>
            <a:r>
              <a:rPr lang="en-US" altLang="zh-CN" dirty="0"/>
              <a:t>······13 </a:t>
            </a:r>
            <a:r>
              <a:rPr lang="zh-CN" altLang="en-US" dirty="0"/>
              <a:t>我们纵然失信，</a:t>
            </a:r>
            <a:r>
              <a:rPr lang="zh-CN" altLang="en-US" b="1" dirty="0">
                <a:solidFill>
                  <a:srgbClr val="C00000"/>
                </a:solidFill>
              </a:rPr>
              <a:t>他仍是可信的</a:t>
            </a:r>
            <a:r>
              <a:rPr lang="zh-CN" altLang="en-US" dirty="0"/>
              <a:t>，因为他不能背乎自己。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06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0EDE13-1FD6-D391-FBF3-8B8FBBC6A7E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240" y="1825625"/>
            <a:ext cx="1090168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引言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10:</a:t>
            </a:r>
            <a:r>
              <a:rPr lang="en-US" altLang="zh-CN" dirty="0"/>
              <a:t>6 </a:t>
            </a:r>
            <a:r>
              <a:rPr lang="zh-CN" altLang="en-US" dirty="0"/>
              <a:t>以色列人</a:t>
            </a:r>
            <a:r>
              <a:rPr lang="zh-CN" altLang="en-US" b="1" dirty="0">
                <a:solidFill>
                  <a:srgbClr val="C00000"/>
                </a:solidFill>
              </a:rPr>
              <a:t>又行耶和华眼中看为恶的事</a:t>
            </a:r>
            <a:r>
              <a:rPr lang="zh-CN" altLang="en-US" dirty="0"/>
              <a:t>，去侍奉诸巴力和亚斯他录。</a:t>
            </a:r>
            <a:r>
              <a:rPr lang="en-US" altLang="zh-CN" dirty="0"/>
              <a:t>······7 </a:t>
            </a:r>
            <a:r>
              <a:rPr lang="zh-CN" altLang="en-US" b="1" dirty="0">
                <a:solidFill>
                  <a:srgbClr val="C00000"/>
                </a:solidFill>
              </a:rPr>
              <a:t>耶和华的怒气向以色列人发作</a:t>
            </a:r>
            <a:r>
              <a:rPr lang="zh-CN" altLang="en-US" dirty="0"/>
              <a:t>，就把他们交在非利士人和亚扪人的手中。</a:t>
            </a:r>
            <a:r>
              <a:rPr lang="en-US" altLang="zh-CN" dirty="0"/>
              <a:t>······15 </a:t>
            </a:r>
            <a:r>
              <a:rPr lang="zh-CN" altLang="en-US" dirty="0"/>
              <a:t>以色列人对耶和华说：“</a:t>
            </a:r>
            <a:r>
              <a:rPr lang="zh-CN" altLang="en-US" b="1" dirty="0">
                <a:solidFill>
                  <a:srgbClr val="C00000"/>
                </a:solidFill>
              </a:rPr>
              <a:t>我们犯罪了</a:t>
            </a:r>
            <a:r>
              <a:rPr lang="zh-CN" altLang="en-US" dirty="0"/>
              <a:t>，任凭你随意待我们吧！只求你今日拯救我们。”</a:t>
            </a:r>
            <a:r>
              <a:rPr lang="en-US" altLang="zh-CN" dirty="0"/>
              <a:t>16 </a:t>
            </a:r>
            <a:r>
              <a:rPr lang="zh-CN" altLang="en-US" dirty="0"/>
              <a:t>以色列人就</a:t>
            </a:r>
            <a:r>
              <a:rPr lang="zh-CN" altLang="en-US" b="1" dirty="0">
                <a:solidFill>
                  <a:srgbClr val="C00000"/>
                </a:solidFill>
              </a:rPr>
              <a:t>除掉他们中间的外邦神</a:t>
            </a:r>
            <a:r>
              <a:rPr lang="zh-CN" altLang="en-US" dirty="0"/>
              <a:t>，侍奉耶和华。</a:t>
            </a:r>
            <a:r>
              <a:rPr lang="en-US" altLang="zh-CN" dirty="0"/>
              <a:t>······17 </a:t>
            </a:r>
            <a:r>
              <a:rPr lang="zh-CN" altLang="en-US" dirty="0"/>
              <a:t>当时亚扪人聚集，安营在基列。以色列人也聚集，安营在米斯巴。</a:t>
            </a:r>
            <a:r>
              <a:rPr lang="en-US" altLang="zh-CN" dirty="0"/>
              <a:t>18 </a:t>
            </a:r>
            <a:r>
              <a:rPr lang="zh-CN" altLang="en-US" dirty="0"/>
              <a:t>基列的民和众首领彼此商议，说：“谁能先去攻打亚扪人，谁必作基列一切居民的</a:t>
            </a:r>
            <a:r>
              <a:rPr lang="zh-CN" altLang="en-US" b="1" dirty="0">
                <a:solidFill>
                  <a:srgbClr val="C00000"/>
                </a:solidFill>
              </a:rPr>
              <a:t>领袖</a:t>
            </a:r>
            <a:r>
              <a:rPr lang="zh-CN" altLang="en-US" dirty="0"/>
              <a:t>。”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740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7680" y="1696720"/>
            <a:ext cx="11104880" cy="44805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耶弗他被弃绝（士</a:t>
            </a:r>
            <a:r>
              <a:rPr lang="en-CA" altLang="zh-CN" b="1" dirty="0"/>
              <a:t>11:1-3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1 </a:t>
            </a:r>
            <a:r>
              <a:rPr lang="zh-CN" altLang="en-US" b="1" dirty="0"/>
              <a:t>基列人耶弗他是个大能的勇士，是妓女的儿子。耶弗他是基列所生的。</a:t>
            </a:r>
            <a:r>
              <a:rPr lang="en-US" altLang="zh-CN" b="1" dirty="0"/>
              <a:t>2 </a:t>
            </a:r>
            <a:r>
              <a:rPr lang="zh-CN" altLang="en-US" b="1" dirty="0"/>
              <a:t>基列的妻也生了几个儿子。他妻所生的儿子长大了，就赶逐耶弗他，说：“</a:t>
            </a:r>
            <a:r>
              <a:rPr lang="zh-CN" altLang="en-US" b="1" dirty="0">
                <a:solidFill>
                  <a:srgbClr val="C00000"/>
                </a:solidFill>
              </a:rPr>
              <a:t>你不可在我们父家承受产业</a:t>
            </a:r>
            <a:r>
              <a:rPr lang="zh-CN" altLang="en-US" b="1" dirty="0"/>
              <a:t>，因为你是妓女的儿子。”</a:t>
            </a:r>
            <a:r>
              <a:rPr lang="en-US" altLang="zh-CN" b="1" dirty="0"/>
              <a:t>3 </a:t>
            </a:r>
            <a:r>
              <a:rPr lang="zh-CN" altLang="en-US" b="1" dirty="0"/>
              <a:t>耶弗他就逃避他的弟兄，去住在陀伯地，有些匪徒到他那里聚集，与他一同出入。</a:t>
            </a:r>
            <a:endParaRPr lang="en-CA" altLang="zh-CN" b="1" dirty="0"/>
          </a:p>
          <a:p>
            <a:r>
              <a:rPr lang="zh-CN" altLang="en-US" dirty="0"/>
              <a:t>申</a:t>
            </a:r>
            <a:r>
              <a:rPr lang="en-US" altLang="zh-CN" dirty="0"/>
              <a:t>23:2 </a:t>
            </a:r>
            <a:r>
              <a:rPr lang="zh-CN" altLang="en-US" dirty="0"/>
              <a:t>私生子不可入耶和华的会，他的子孙直到十代，也不可入耶和华的会。</a:t>
            </a:r>
          </a:p>
          <a:p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421842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00" y="1513840"/>
            <a:ext cx="11440160" cy="517144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耶弗他被立作领袖（士</a:t>
            </a:r>
            <a:r>
              <a:rPr lang="en-CA" altLang="zh-CN" b="1" dirty="0"/>
              <a:t>11:4-11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4 </a:t>
            </a:r>
            <a:r>
              <a:rPr lang="zh-CN" altLang="en-US" b="1" dirty="0"/>
              <a:t>过了些日子，亚扪人攻打以色列。</a:t>
            </a:r>
            <a:r>
              <a:rPr lang="en-US" altLang="zh-CN" b="1" dirty="0"/>
              <a:t>5 </a:t>
            </a:r>
            <a:r>
              <a:rPr lang="zh-CN" altLang="en-US" b="1" dirty="0"/>
              <a:t>亚扪人攻打以色列的时候，基列的长老到陀伯地去，要叫耶弗他回来。</a:t>
            </a:r>
            <a:r>
              <a:rPr lang="en-US" altLang="zh-CN" b="1" dirty="0"/>
              <a:t>6 </a:t>
            </a:r>
            <a:r>
              <a:rPr lang="zh-CN" altLang="en-US" b="1" dirty="0"/>
              <a:t>对耶弗他说：“请你来作我们的</a:t>
            </a:r>
            <a:r>
              <a:rPr lang="zh-CN" altLang="en-US" b="1" dirty="0">
                <a:solidFill>
                  <a:srgbClr val="C00000"/>
                </a:solidFill>
              </a:rPr>
              <a:t>元帅</a:t>
            </a:r>
            <a:r>
              <a:rPr lang="zh-CN" altLang="en-US" b="1" dirty="0"/>
              <a:t>，我们好与亚扪人争战。”</a:t>
            </a:r>
            <a:r>
              <a:rPr lang="en-US" altLang="zh-CN" b="1" dirty="0"/>
              <a:t>7 </a:t>
            </a:r>
            <a:r>
              <a:rPr lang="zh-CN" altLang="en-US" b="1" dirty="0"/>
              <a:t>耶弗他回答基列的长老说：“从前你们不是恨我、赶逐我出离父家吗？现在你们遭遇急难为何到我这里来呢？” </a:t>
            </a:r>
            <a:r>
              <a:rPr lang="en-US" altLang="zh-CN" b="1" dirty="0"/>
              <a:t>8 </a:t>
            </a:r>
            <a:r>
              <a:rPr lang="zh-CN" altLang="en-US" b="1" dirty="0"/>
              <a:t>基列的长老回答耶弗他说：“现在我们到你这里来，是要你同我们去，与亚扪人争战，你可以作基列一切居民的</a:t>
            </a:r>
            <a:r>
              <a:rPr lang="zh-CN" altLang="en-US" b="1" dirty="0">
                <a:solidFill>
                  <a:srgbClr val="C00000"/>
                </a:solidFill>
              </a:rPr>
              <a:t>领袖</a:t>
            </a:r>
            <a:r>
              <a:rPr lang="zh-CN" altLang="en-US" b="1" dirty="0"/>
              <a:t>。”</a:t>
            </a:r>
            <a:r>
              <a:rPr lang="en-US" altLang="zh-CN" b="1" dirty="0"/>
              <a:t>9 </a:t>
            </a:r>
            <a:r>
              <a:rPr lang="zh-CN" altLang="en-US" b="1" dirty="0"/>
              <a:t>耶弗他对基列的长老说：“你们叫我回去，与亚扪人争战，</a:t>
            </a:r>
            <a:r>
              <a:rPr lang="zh-CN" altLang="en-US" b="1" dirty="0">
                <a:solidFill>
                  <a:srgbClr val="C00000"/>
                </a:solidFill>
              </a:rPr>
              <a:t>耶和华</a:t>
            </a:r>
            <a:r>
              <a:rPr lang="zh-CN" altLang="en-US" b="1" dirty="0"/>
              <a:t>把他交给我，我可以作你们的</a:t>
            </a:r>
            <a:r>
              <a:rPr lang="zh-CN" altLang="en-US" b="1" dirty="0">
                <a:solidFill>
                  <a:srgbClr val="C00000"/>
                </a:solidFill>
              </a:rPr>
              <a:t>领袖</a:t>
            </a:r>
            <a:r>
              <a:rPr lang="zh-CN" altLang="en-US" b="1" dirty="0"/>
              <a:t>吗？” </a:t>
            </a:r>
            <a:r>
              <a:rPr lang="en-US" altLang="zh-CN" b="1" dirty="0"/>
              <a:t>10 </a:t>
            </a:r>
            <a:r>
              <a:rPr lang="zh-CN" altLang="en-US" b="1" dirty="0"/>
              <a:t>基列的长老回答耶弗他说：“有</a:t>
            </a:r>
            <a:r>
              <a:rPr lang="zh-CN" altLang="en-US" b="1" dirty="0">
                <a:solidFill>
                  <a:srgbClr val="C00000"/>
                </a:solidFill>
              </a:rPr>
              <a:t>耶和华</a:t>
            </a:r>
            <a:r>
              <a:rPr lang="zh-CN" altLang="en-US" b="1" dirty="0"/>
              <a:t>在你我中间作</a:t>
            </a:r>
            <a:r>
              <a:rPr lang="zh-CN" altLang="en-US" b="1" dirty="0">
                <a:solidFill>
                  <a:srgbClr val="C00000"/>
                </a:solidFill>
              </a:rPr>
              <a:t>见证</a:t>
            </a:r>
            <a:r>
              <a:rPr lang="zh-CN" altLang="en-US" b="1" dirty="0"/>
              <a:t>，我们必定照你的话行。” </a:t>
            </a:r>
            <a:r>
              <a:rPr lang="en-US" altLang="zh-CN" b="1" dirty="0"/>
              <a:t>11 </a:t>
            </a:r>
            <a:r>
              <a:rPr lang="zh-CN" altLang="en-US" b="1" dirty="0"/>
              <a:t>于是耶弗他同基列的长老回去，百姓就立耶弗他</a:t>
            </a:r>
            <a:r>
              <a:rPr lang="zh-CN" altLang="en-US" b="1" dirty="0">
                <a:solidFill>
                  <a:srgbClr val="C00000"/>
                </a:solidFill>
              </a:rPr>
              <a:t>作领袖、作元帅</a:t>
            </a:r>
            <a:r>
              <a:rPr lang="zh-CN" altLang="en-US" b="1" dirty="0"/>
              <a:t>。耶弗他在米斯巴将自己的一切话，陈明在耶和华面前。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24944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8480" y="1825624"/>
            <a:ext cx="11297920" cy="4727575"/>
          </a:xfrm>
        </p:spPr>
        <p:txBody>
          <a:bodyPr>
            <a:normAutofit/>
          </a:bodyPr>
          <a:lstStyle/>
          <a:p>
            <a:r>
              <a:rPr lang="zh-CN" altLang="en-US" dirty="0"/>
              <a:t>林前</a:t>
            </a:r>
            <a:r>
              <a:rPr lang="en-CA" altLang="zh-CN" dirty="0"/>
              <a:t>1:26-29</a:t>
            </a:r>
          </a:p>
          <a:p>
            <a:r>
              <a:rPr lang="zh-CN" altLang="en-US" dirty="0"/>
              <a:t>弟兄们哪，可见你们蒙召的，按着肉体有智慧的不多，有能力的不多，有尊贵的也不多。神却拣选了世上愚拙的，叫有智慧的羞愧；又拣选了世上软弱的，叫那强壮的羞愧。神也拣选了世上卑贱的，被人厌恶的，以及那无有的，为要废掉那有的，使一切有血气的，在神面前一个也不能自夸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06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1483360"/>
            <a:ext cx="11145520" cy="5069839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耶弗他首次打发使者去见亚扪人的王（士</a:t>
            </a:r>
            <a:r>
              <a:rPr lang="en-CA" altLang="zh-CN" b="1" dirty="0"/>
              <a:t>11:12-13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12 </a:t>
            </a:r>
            <a:r>
              <a:rPr lang="zh-CN" altLang="en-US" b="1" dirty="0"/>
              <a:t>耶弗他打发使者去见亚扪人的王，说：“你与我有什么相干，竟来到我国中攻打我呢？”</a:t>
            </a:r>
            <a:r>
              <a:rPr lang="en-US" altLang="zh-CN" b="1" dirty="0"/>
              <a:t>13 </a:t>
            </a:r>
            <a:r>
              <a:rPr lang="zh-CN" altLang="en-US" b="1" dirty="0"/>
              <a:t>亚扪人的王回答耶弗他的使者说：“因为以色列人从埃及上来的时候，占据我的地，</a:t>
            </a:r>
            <a:r>
              <a:rPr lang="zh-CN" altLang="en-US" b="1" dirty="0">
                <a:solidFill>
                  <a:srgbClr val="C00000"/>
                </a:solidFill>
              </a:rPr>
              <a:t>从亚嫩河到雅博河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直到约旦河</a:t>
            </a:r>
            <a:r>
              <a:rPr lang="zh-CN" altLang="en-US" b="1" dirty="0"/>
              <a:t>。现在你要好好地将这地归还吧！”</a:t>
            </a:r>
            <a:endParaRPr lang="en-CA" altLang="zh-CN" b="1" dirty="0"/>
          </a:p>
          <a:p>
            <a:endParaRPr lang="en-CA" altLang="zh-CN" sz="900" b="1" dirty="0"/>
          </a:p>
          <a:p>
            <a:r>
              <a:rPr lang="zh-CN" altLang="en-US" dirty="0"/>
              <a:t>申</a:t>
            </a:r>
            <a:r>
              <a:rPr lang="en-CA" altLang="zh-CN" dirty="0"/>
              <a:t>2:</a:t>
            </a:r>
            <a:r>
              <a:rPr lang="en-US" altLang="zh-CN" dirty="0"/>
              <a:t>9 </a:t>
            </a:r>
            <a:r>
              <a:rPr lang="zh-CN" altLang="en-US" dirty="0"/>
              <a:t>耶和华吩咐我说：‘</a:t>
            </a:r>
            <a:r>
              <a:rPr lang="zh-CN" altLang="en-US" b="1" dirty="0">
                <a:solidFill>
                  <a:srgbClr val="C00000"/>
                </a:solidFill>
              </a:rPr>
              <a:t>不可扰害摩押人</a:t>
            </a:r>
            <a:r>
              <a:rPr lang="zh-CN" altLang="en-US" dirty="0"/>
              <a:t>，也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不可与他们争战</a:t>
            </a:r>
            <a:r>
              <a:rPr lang="zh-CN" altLang="en-US" dirty="0"/>
              <a:t>。他们的地，我不赐给你为业，因我已将亚珥赐给</a:t>
            </a:r>
            <a:r>
              <a:rPr lang="zh-CN" altLang="en-US" b="1" dirty="0">
                <a:solidFill>
                  <a:srgbClr val="C00000"/>
                </a:solidFill>
              </a:rPr>
              <a:t>罗得的子孙</a:t>
            </a:r>
            <a:r>
              <a:rPr lang="zh-CN" altLang="en-US" dirty="0"/>
              <a:t>为业。</a:t>
            </a:r>
            <a:r>
              <a:rPr lang="en-US" altLang="zh-CN" dirty="0"/>
              <a:t>······</a:t>
            </a:r>
            <a:r>
              <a:rPr lang="en-CA" altLang="zh-CN" dirty="0"/>
              <a:t>18 </a:t>
            </a:r>
            <a:r>
              <a:rPr lang="zh-CN" altLang="en-US" dirty="0"/>
              <a:t>‘你今天要从摩押的境界亚珥经过，</a:t>
            </a:r>
            <a:r>
              <a:rPr lang="en-US" altLang="zh-CN" dirty="0"/>
              <a:t>19 </a:t>
            </a:r>
            <a:r>
              <a:rPr lang="zh-CN" altLang="en-US" dirty="0"/>
              <a:t>走近亚扪人之地，</a:t>
            </a:r>
            <a:r>
              <a:rPr lang="zh-CN" altLang="en-US" b="1" dirty="0">
                <a:solidFill>
                  <a:srgbClr val="C00000"/>
                </a:solidFill>
              </a:rPr>
              <a:t>不可扰害他们</a:t>
            </a:r>
            <a:r>
              <a:rPr lang="zh-CN" altLang="en-US" dirty="0"/>
              <a:t>，也不可与他们争战。亚扪人的地，我不赐给你们为业，因我已将那地赐给</a:t>
            </a:r>
            <a:r>
              <a:rPr lang="zh-CN" altLang="en-US" b="1" dirty="0">
                <a:solidFill>
                  <a:srgbClr val="C00000"/>
                </a:solidFill>
              </a:rPr>
              <a:t>罗得的子孙</a:t>
            </a:r>
            <a:r>
              <a:rPr lang="zh-CN" altLang="en-US" dirty="0"/>
              <a:t>为业。’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729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825625"/>
            <a:ext cx="10566400" cy="4178936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民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21: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21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以色列人差遣使者去见亚摩利人的王西宏，说：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22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“求你容我们从你的地经过，我们不偏入田间和葡萄园，也不喝井里的水，只走大道，直到过了你的境界。”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23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西宏不容以色列人从他的境界经过，就招聚他的众民出到旷野，要攻击以色列人，到了雅杂，与以色列人争战。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以色列人用刀杀了他，得了他的地，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从亚嫩河到雅博河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，直到亚扪人的境界，因为亚扪人的境界多有坚垒。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992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706880"/>
            <a:ext cx="11196320" cy="4846319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耶弗他第二次打发使者去见亚扪人的王（士</a:t>
            </a:r>
            <a:r>
              <a:rPr lang="en-CA" altLang="zh-CN" b="1" dirty="0"/>
              <a:t>11:14-28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14 </a:t>
            </a:r>
            <a:r>
              <a:rPr lang="zh-CN" altLang="en-US" b="1" dirty="0"/>
              <a:t>耶弗他又打发使者去见亚扪人的王，</a:t>
            </a:r>
            <a:r>
              <a:rPr lang="en-US" altLang="zh-CN" b="1" dirty="0"/>
              <a:t>15 </a:t>
            </a:r>
            <a:r>
              <a:rPr lang="zh-CN" altLang="en-US" b="1" dirty="0"/>
              <a:t>对他说：“耶弗他如此说：以色列人并没有占据摩押地和亚扪人的地。</a:t>
            </a:r>
            <a:r>
              <a:rPr lang="en-US" altLang="zh-CN" b="1" dirty="0"/>
              <a:t>16 </a:t>
            </a:r>
            <a:r>
              <a:rPr lang="zh-CN" altLang="en-US" b="1" dirty="0"/>
              <a:t>以色列人从埃及上来，乃是经过旷野到红海，来到加低斯，</a:t>
            </a:r>
            <a:r>
              <a:rPr lang="en-US" altLang="zh-CN" b="1" dirty="0"/>
              <a:t>17 </a:t>
            </a:r>
            <a:r>
              <a:rPr lang="zh-CN" altLang="en-US" b="1" dirty="0"/>
              <a:t>就打发使者去见以东王，说：‘求你容我从你的地经过。’以东王却不应允。又照样打发使者去见摩押王，他也不允准，以色列人就住在加低斯。</a:t>
            </a:r>
            <a:r>
              <a:rPr lang="en-US" altLang="zh-CN" b="1" dirty="0"/>
              <a:t>18 </a:t>
            </a:r>
            <a:r>
              <a:rPr lang="zh-CN" altLang="en-US" b="1" dirty="0"/>
              <a:t>他们又经过旷野，绕着以东和摩押地，从摩押地的东边过来，在亚嫩河边安营，并没有入摩押的境内，因为亚嫩河是摩押的边界。</a:t>
            </a:r>
            <a:r>
              <a:rPr lang="en-US" altLang="zh-CN" b="1" dirty="0"/>
              <a:t>19 </a:t>
            </a:r>
            <a:r>
              <a:rPr lang="zh-CN" altLang="en-US" b="1" dirty="0"/>
              <a:t>以色列人打发使者去见亚摩利王西宏，就是希实本的王，对他说：‘求你容我们从你的地经过，往我们自己的地方去。’ </a:t>
            </a:r>
            <a:r>
              <a:rPr lang="en-US" altLang="zh-CN" b="1" dirty="0"/>
              <a:t>20 </a:t>
            </a:r>
            <a:r>
              <a:rPr lang="zh-CN" altLang="en-US" b="1" dirty="0"/>
              <a:t>西宏却不信服以色列人，不容他们经过他的境界，乃招聚他的众民，在雅杂安营，与以色列人争战。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09502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C3BA3F-4F15-0C52-A793-1E314E2C08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7680" y="1825624"/>
            <a:ext cx="11257280" cy="4727575"/>
          </a:xfrm>
        </p:spPr>
        <p:txBody>
          <a:bodyPr>
            <a:normAutofit/>
          </a:bodyPr>
          <a:lstStyle/>
          <a:p>
            <a:r>
              <a:rPr lang="en-US" altLang="zh-CN" b="1" dirty="0"/>
              <a:t>21 </a:t>
            </a:r>
            <a:r>
              <a:rPr lang="zh-CN" altLang="en-US" b="1" dirty="0"/>
              <a:t>耶和华以色列的神，将西宏和他的众民都交在以色列人手中，以色列人就击杀他们，得了亚摩利人的全地：</a:t>
            </a:r>
            <a:r>
              <a:rPr lang="en-US" altLang="zh-CN" b="1" dirty="0"/>
              <a:t>22 </a:t>
            </a:r>
            <a:r>
              <a:rPr lang="zh-CN" altLang="en-US" b="1" dirty="0">
                <a:solidFill>
                  <a:srgbClr val="C00000"/>
                </a:solidFill>
              </a:rPr>
              <a:t>从亚嫩河到雅博河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从旷野直到约旦河</a:t>
            </a:r>
            <a:r>
              <a:rPr lang="zh-CN" altLang="en-US" b="1" dirty="0"/>
              <a:t>。</a:t>
            </a:r>
            <a:r>
              <a:rPr lang="en-US" altLang="zh-CN" b="1" dirty="0"/>
              <a:t>23 </a:t>
            </a:r>
            <a:r>
              <a:rPr lang="zh-CN" altLang="en-US" b="1" dirty="0"/>
              <a:t>耶和华以色列的神，在他百姓以色列面前赶出亚摩利人，你竟要得他们的地吗？</a:t>
            </a:r>
            <a:r>
              <a:rPr lang="en-US" altLang="zh-CN" b="1" dirty="0"/>
              <a:t>24 </a:t>
            </a:r>
            <a:r>
              <a:rPr lang="zh-CN" altLang="en-US" b="1" dirty="0"/>
              <a:t>你的神基抹所赐你的地，你不是得为业吗？耶和华我们的神在我们面前所赶出的人，我们就得他的地。</a:t>
            </a:r>
            <a:r>
              <a:rPr lang="en-US" altLang="zh-CN" b="1" dirty="0"/>
              <a:t>25 </a:t>
            </a:r>
            <a:r>
              <a:rPr lang="zh-CN" altLang="en-US" b="1" dirty="0"/>
              <a:t>难道你比摩押王西拨的儿子巴勒还强吗？他曾与以色列人争竞，或是与他们争战吗？</a:t>
            </a:r>
            <a:r>
              <a:rPr lang="en-US" altLang="zh-CN" b="1" dirty="0"/>
              <a:t>26 </a:t>
            </a:r>
            <a:r>
              <a:rPr lang="zh-CN" altLang="en-US" b="1" dirty="0"/>
              <a:t>以色列人住希实本和属希实本的乡村，亚罗珥和属亚罗珥的乡村，并沿亚嫩河的一切城邑，已经有三百年了。在这三百年之内，你们为什么没有取回这些地方呢？</a:t>
            </a:r>
            <a:r>
              <a:rPr lang="en-US" altLang="zh-CN" b="1" dirty="0"/>
              <a:t>27 </a:t>
            </a:r>
            <a:r>
              <a:rPr lang="zh-CN" altLang="en-US" b="1" dirty="0"/>
              <a:t>原来我没有得罪你，你却攻打我，恶待我。愿</a:t>
            </a:r>
            <a:r>
              <a:rPr lang="zh-CN" altLang="en-US" b="1" dirty="0">
                <a:solidFill>
                  <a:srgbClr val="C00000"/>
                </a:solidFill>
              </a:rPr>
              <a:t>审判人的耶和华</a:t>
            </a:r>
            <a:r>
              <a:rPr lang="zh-CN" altLang="en-US" b="1" dirty="0"/>
              <a:t>，今日在以色列人和亚扪人中间判断是非。”</a:t>
            </a:r>
            <a:r>
              <a:rPr lang="en-US" altLang="zh-CN" b="1" dirty="0"/>
              <a:t>28 </a:t>
            </a:r>
            <a:r>
              <a:rPr lang="zh-CN" altLang="en-US" b="1" dirty="0"/>
              <a:t>但亚扪人的王不肯听耶弗他打发人说的话。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83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2790</Words>
  <Application>Microsoft Office PowerPoint</Application>
  <PresentationFormat>宽屏</PresentationFormat>
  <Paragraphs>43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2023-12-15T18:15:09Z</dcterms:created>
  <dcterms:modified xsi:type="dcterms:W3CDTF">2023-12-20T17:43:50Z</dcterms:modified>
</cp:coreProperties>
</file>