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8" r:id="rId4"/>
    <p:sldId id="276" r:id="rId5"/>
    <p:sldId id="275" r:id="rId6"/>
    <p:sldId id="284" r:id="rId7"/>
    <p:sldId id="274" r:id="rId8"/>
    <p:sldId id="277" r:id="rId9"/>
    <p:sldId id="273" r:id="rId10"/>
    <p:sldId id="280" r:id="rId11"/>
    <p:sldId id="27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5D1A60-6CFA-4AB1-A08B-96D85D6582C1}" v="263" dt="2023-12-07T01:35:04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C55D1A60-6CFA-4AB1-A08B-96D85D6582C1}"/>
    <pc:docChg chg="custSel addSld delSld modSld sldOrd">
      <pc:chgData name="Jianping Guo" userId="214695277e21a7f1" providerId="LiveId" clId="{C55D1A60-6CFA-4AB1-A08B-96D85D6582C1}" dt="2023-12-07T01:41:34.319" v="2641" actId="5793"/>
      <pc:docMkLst>
        <pc:docMk/>
      </pc:docMkLst>
      <pc:sldChg chg="modSp">
        <pc:chgData name="Jianping Guo" userId="214695277e21a7f1" providerId="LiveId" clId="{C55D1A60-6CFA-4AB1-A08B-96D85D6582C1}" dt="2023-12-06T16:24:14.247" v="1363" actId="20577"/>
        <pc:sldMkLst>
          <pc:docMk/>
          <pc:sldMk cId="1399777894" sldId="270"/>
        </pc:sldMkLst>
        <pc:graphicFrameChg chg="mod">
          <ac:chgData name="Jianping Guo" userId="214695277e21a7f1" providerId="LiveId" clId="{C55D1A60-6CFA-4AB1-A08B-96D85D6582C1}" dt="2023-12-06T16:24:14.247" v="1363" actId="20577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delSp modSp mod modClrScheme chgLayout">
        <pc:chgData name="Jianping Guo" userId="214695277e21a7f1" providerId="LiveId" clId="{C55D1A60-6CFA-4AB1-A08B-96D85D6582C1}" dt="2023-12-07T01:40:29.196" v="2636" actId="5793"/>
        <pc:sldMkLst>
          <pc:docMk/>
          <pc:sldMk cId="1252517938" sldId="271"/>
        </pc:sldMkLst>
        <pc:spChg chg="del">
          <ac:chgData name="Jianping Guo" userId="214695277e21a7f1" providerId="LiveId" clId="{C55D1A60-6CFA-4AB1-A08B-96D85D6582C1}" dt="2023-11-30T17:36:12.828" v="18" actId="700"/>
          <ac:spMkLst>
            <pc:docMk/>
            <pc:sldMk cId="1252517938" sldId="271"/>
            <ac:spMk id="2" creationId="{D07EA7CB-9934-80FB-785F-1E4F5326EFD6}"/>
          </ac:spMkLst>
        </pc:spChg>
        <pc:spChg chg="mod ord">
          <ac:chgData name="Jianping Guo" userId="214695277e21a7f1" providerId="LiveId" clId="{C55D1A60-6CFA-4AB1-A08B-96D85D6582C1}" dt="2023-12-07T01:40:29.196" v="2636" actId="5793"/>
          <ac:spMkLst>
            <pc:docMk/>
            <pc:sldMk cId="1252517938" sldId="271"/>
            <ac:spMk id="3" creationId="{B1E13569-7FDD-285A-C0CD-B5A5BB68C70A}"/>
          </ac:spMkLst>
        </pc:spChg>
      </pc:sldChg>
      <pc:sldChg chg="modSp add mod modAnim">
        <pc:chgData name="Jianping Guo" userId="214695277e21a7f1" providerId="LiveId" clId="{C55D1A60-6CFA-4AB1-A08B-96D85D6582C1}" dt="2023-12-07T01:19:21.952" v="2457"/>
        <pc:sldMkLst>
          <pc:docMk/>
          <pc:sldMk cId="850485721" sldId="272"/>
        </pc:sldMkLst>
        <pc:spChg chg="mod">
          <ac:chgData name="Jianping Guo" userId="214695277e21a7f1" providerId="LiveId" clId="{C55D1A60-6CFA-4AB1-A08B-96D85D6582C1}" dt="2023-12-07T01:18:08.827" v="2456" actId="5793"/>
          <ac:spMkLst>
            <pc:docMk/>
            <pc:sldMk cId="850485721" sldId="272"/>
            <ac:spMk id="3" creationId="{B1E13569-7FDD-285A-C0CD-B5A5BB68C70A}"/>
          </ac:spMkLst>
        </pc:spChg>
      </pc:sldChg>
      <pc:sldChg chg="modSp mod modAnim">
        <pc:chgData name="Jianping Guo" userId="214695277e21a7f1" providerId="LiveId" clId="{C55D1A60-6CFA-4AB1-A08B-96D85D6582C1}" dt="2023-12-07T01:25:05.119" v="2502" actId="5793"/>
        <pc:sldMkLst>
          <pc:docMk/>
          <pc:sldMk cId="3109729936" sldId="273"/>
        </pc:sldMkLst>
        <pc:spChg chg="mod">
          <ac:chgData name="Jianping Guo" userId="214695277e21a7f1" providerId="LiveId" clId="{C55D1A60-6CFA-4AB1-A08B-96D85D6582C1}" dt="2023-12-07T01:25:05.119" v="2502" actId="5793"/>
          <ac:spMkLst>
            <pc:docMk/>
            <pc:sldMk cId="3109729936" sldId="273"/>
            <ac:spMk id="3" creationId="{B1E13569-7FDD-285A-C0CD-B5A5BB68C70A}"/>
          </ac:spMkLst>
        </pc:spChg>
      </pc:sldChg>
      <pc:sldChg chg="modSp mod">
        <pc:chgData name="Jianping Guo" userId="214695277e21a7f1" providerId="LiveId" clId="{C55D1A60-6CFA-4AB1-A08B-96D85D6582C1}" dt="2023-12-07T01:29:01.968" v="2538" actId="20577"/>
        <pc:sldMkLst>
          <pc:docMk/>
          <pc:sldMk cId="1640841433" sldId="274"/>
        </pc:sldMkLst>
        <pc:spChg chg="mod">
          <ac:chgData name="Jianping Guo" userId="214695277e21a7f1" providerId="LiveId" clId="{C55D1A60-6CFA-4AB1-A08B-96D85D6582C1}" dt="2023-12-07T01:29:01.968" v="2538" actId="20577"/>
          <ac:spMkLst>
            <pc:docMk/>
            <pc:sldMk cId="1640841433" sldId="274"/>
            <ac:spMk id="3" creationId="{B1E13569-7FDD-285A-C0CD-B5A5BB68C70A}"/>
          </ac:spMkLst>
        </pc:spChg>
      </pc:sldChg>
      <pc:sldChg chg="modSp mod modAnim">
        <pc:chgData name="Jianping Guo" userId="214695277e21a7f1" providerId="LiveId" clId="{C55D1A60-6CFA-4AB1-A08B-96D85D6582C1}" dt="2023-12-07T01:35:04.125" v="2595" actId="5793"/>
        <pc:sldMkLst>
          <pc:docMk/>
          <pc:sldMk cId="977710505" sldId="275"/>
        </pc:sldMkLst>
        <pc:spChg chg="mod">
          <ac:chgData name="Jianping Guo" userId="214695277e21a7f1" providerId="LiveId" clId="{C55D1A60-6CFA-4AB1-A08B-96D85D6582C1}" dt="2023-12-07T01:35:04.125" v="2595" actId="5793"/>
          <ac:spMkLst>
            <pc:docMk/>
            <pc:sldMk cId="977710505" sldId="275"/>
            <ac:spMk id="3" creationId="{B1E13569-7FDD-285A-C0CD-B5A5BB68C70A}"/>
          </ac:spMkLst>
        </pc:spChg>
      </pc:sldChg>
      <pc:sldChg chg="modSp mod">
        <pc:chgData name="Jianping Guo" userId="214695277e21a7f1" providerId="LiveId" clId="{C55D1A60-6CFA-4AB1-A08B-96D85D6582C1}" dt="2023-12-07T01:36:17.983" v="2600" actId="5793"/>
        <pc:sldMkLst>
          <pc:docMk/>
          <pc:sldMk cId="110659786" sldId="276"/>
        </pc:sldMkLst>
        <pc:spChg chg="mod">
          <ac:chgData name="Jianping Guo" userId="214695277e21a7f1" providerId="LiveId" clId="{C55D1A60-6CFA-4AB1-A08B-96D85D6582C1}" dt="2023-12-07T01:36:17.983" v="2600" actId="5793"/>
          <ac:spMkLst>
            <pc:docMk/>
            <pc:sldMk cId="110659786" sldId="276"/>
            <ac:spMk id="3" creationId="{B1E13569-7FDD-285A-C0CD-B5A5BB68C70A}"/>
          </ac:spMkLst>
        </pc:spChg>
      </pc:sldChg>
      <pc:sldChg chg="modSp mod ord modAnim">
        <pc:chgData name="Jianping Guo" userId="214695277e21a7f1" providerId="LiveId" clId="{C55D1A60-6CFA-4AB1-A08B-96D85D6582C1}" dt="2023-12-07T01:27:15.874" v="2522" actId="113"/>
        <pc:sldMkLst>
          <pc:docMk/>
          <pc:sldMk cId="3721096892" sldId="277"/>
        </pc:sldMkLst>
        <pc:spChg chg="mod">
          <ac:chgData name="Jianping Guo" userId="214695277e21a7f1" providerId="LiveId" clId="{C55D1A60-6CFA-4AB1-A08B-96D85D6582C1}" dt="2023-12-07T01:27:15.874" v="2522" actId="113"/>
          <ac:spMkLst>
            <pc:docMk/>
            <pc:sldMk cId="3721096892" sldId="277"/>
            <ac:spMk id="3" creationId="{B1E13569-7FDD-285A-C0CD-B5A5BB68C70A}"/>
          </ac:spMkLst>
        </pc:spChg>
      </pc:sldChg>
      <pc:sldChg chg="modSp mod">
        <pc:chgData name="Jianping Guo" userId="214695277e21a7f1" providerId="LiveId" clId="{C55D1A60-6CFA-4AB1-A08B-96D85D6582C1}" dt="2023-12-07T01:41:34.319" v="2641" actId="5793"/>
        <pc:sldMkLst>
          <pc:docMk/>
          <pc:sldMk cId="2331824572" sldId="278"/>
        </pc:sldMkLst>
        <pc:spChg chg="mod">
          <ac:chgData name="Jianping Guo" userId="214695277e21a7f1" providerId="LiveId" clId="{C55D1A60-6CFA-4AB1-A08B-96D85D6582C1}" dt="2023-12-07T01:41:34.319" v="2641" actId="5793"/>
          <ac:spMkLst>
            <pc:docMk/>
            <pc:sldMk cId="2331824572" sldId="278"/>
            <ac:spMk id="3" creationId="{B1E13569-7FDD-285A-C0CD-B5A5BB68C70A}"/>
          </ac:spMkLst>
        </pc:spChg>
      </pc:sldChg>
      <pc:sldChg chg="modSp del mod modAnim">
        <pc:chgData name="Jianping Guo" userId="214695277e21a7f1" providerId="LiveId" clId="{C55D1A60-6CFA-4AB1-A08B-96D85D6582C1}" dt="2023-12-07T01:06:18.433" v="2324" actId="2696"/>
        <pc:sldMkLst>
          <pc:docMk/>
          <pc:sldMk cId="3531590549" sldId="279"/>
        </pc:sldMkLst>
        <pc:spChg chg="mod">
          <ac:chgData name="Jianping Guo" userId="214695277e21a7f1" providerId="LiveId" clId="{C55D1A60-6CFA-4AB1-A08B-96D85D6582C1}" dt="2023-12-06T17:20:26.930" v="2013" actId="404"/>
          <ac:spMkLst>
            <pc:docMk/>
            <pc:sldMk cId="3531590549" sldId="279"/>
            <ac:spMk id="3" creationId="{B1E13569-7FDD-285A-C0CD-B5A5BB68C70A}"/>
          </ac:spMkLst>
        </pc:spChg>
      </pc:sldChg>
      <pc:sldChg chg="modSp mod modAnim">
        <pc:chgData name="Jianping Guo" userId="214695277e21a7f1" providerId="LiveId" clId="{C55D1A60-6CFA-4AB1-A08B-96D85D6582C1}" dt="2023-12-07T01:21:33.985" v="2498" actId="404"/>
        <pc:sldMkLst>
          <pc:docMk/>
          <pc:sldMk cId="1470331451" sldId="280"/>
        </pc:sldMkLst>
        <pc:spChg chg="mod">
          <ac:chgData name="Jianping Guo" userId="214695277e21a7f1" providerId="LiveId" clId="{C55D1A60-6CFA-4AB1-A08B-96D85D6582C1}" dt="2023-12-07T01:21:33.985" v="2498" actId="404"/>
          <ac:spMkLst>
            <pc:docMk/>
            <pc:sldMk cId="1470331451" sldId="280"/>
            <ac:spMk id="3" creationId="{B1E13569-7FDD-285A-C0CD-B5A5BB68C70A}"/>
          </ac:spMkLst>
        </pc:spChg>
      </pc:sldChg>
      <pc:sldChg chg="modSp del mod ord modAnim">
        <pc:chgData name="Jianping Guo" userId="214695277e21a7f1" providerId="LiveId" clId="{C55D1A60-6CFA-4AB1-A08B-96D85D6582C1}" dt="2023-12-07T01:34:08.558" v="2593" actId="2696"/>
        <pc:sldMkLst>
          <pc:docMk/>
          <pc:sldMk cId="3884779744" sldId="281"/>
        </pc:sldMkLst>
        <pc:spChg chg="mod">
          <ac:chgData name="Jianping Guo" userId="214695277e21a7f1" providerId="LiveId" clId="{C55D1A60-6CFA-4AB1-A08B-96D85D6582C1}" dt="2023-12-07T01:31:46.967" v="2586" actId="404"/>
          <ac:spMkLst>
            <pc:docMk/>
            <pc:sldMk cId="3884779744" sldId="281"/>
            <ac:spMk id="3" creationId="{B1E13569-7FDD-285A-C0CD-B5A5BB68C70A}"/>
          </ac:spMkLst>
        </pc:spChg>
      </pc:sldChg>
      <pc:sldChg chg="addSp modSp del mod modClrScheme chgLayout">
        <pc:chgData name="Jianping Guo" userId="214695277e21a7f1" providerId="LiveId" clId="{C55D1A60-6CFA-4AB1-A08B-96D85D6582C1}" dt="2023-12-06T17:28:11.476" v="2136" actId="2696"/>
        <pc:sldMkLst>
          <pc:docMk/>
          <pc:sldMk cId="1493745143" sldId="282"/>
        </pc:sldMkLst>
        <pc:spChg chg="add mod ord">
          <ac:chgData name="Jianping Guo" userId="214695277e21a7f1" providerId="LiveId" clId="{C55D1A60-6CFA-4AB1-A08B-96D85D6582C1}" dt="2023-12-06T17:28:04.835" v="2135" actId="700"/>
          <ac:spMkLst>
            <pc:docMk/>
            <pc:sldMk cId="1493745143" sldId="282"/>
            <ac:spMk id="2" creationId="{B17D9F1A-D292-DB98-4CE5-937C823B8D33}"/>
          </ac:spMkLst>
        </pc:spChg>
        <pc:spChg chg="mod ord">
          <ac:chgData name="Jianping Guo" userId="214695277e21a7f1" providerId="LiveId" clId="{C55D1A60-6CFA-4AB1-A08B-96D85D6582C1}" dt="2023-12-06T17:28:04.835" v="2135" actId="700"/>
          <ac:spMkLst>
            <pc:docMk/>
            <pc:sldMk cId="1493745143" sldId="282"/>
            <ac:spMk id="3" creationId="{B1E13569-7FDD-285A-C0CD-B5A5BB68C70A}"/>
          </ac:spMkLst>
        </pc:spChg>
      </pc:sldChg>
      <pc:sldChg chg="addSp delSp modSp new del mod ord modClrScheme chgLayout">
        <pc:chgData name="Jianping Guo" userId="214695277e21a7f1" providerId="LiveId" clId="{C55D1A60-6CFA-4AB1-A08B-96D85D6582C1}" dt="2023-12-07T01:09:21.548" v="2347" actId="2696"/>
        <pc:sldMkLst>
          <pc:docMk/>
          <pc:sldMk cId="4089370625" sldId="282"/>
        </pc:sldMkLst>
        <pc:spChg chg="add del mod">
          <ac:chgData name="Jianping Guo" userId="214695277e21a7f1" providerId="LiveId" clId="{C55D1A60-6CFA-4AB1-A08B-96D85D6582C1}" dt="2023-12-06T17:36:47.080" v="2169" actId="700"/>
          <ac:spMkLst>
            <pc:docMk/>
            <pc:sldMk cId="4089370625" sldId="282"/>
            <ac:spMk id="2" creationId="{5E02F782-605E-F399-BBBA-2952F59E7E1E}"/>
          </ac:spMkLst>
        </pc:spChg>
        <pc:spChg chg="add mod ord">
          <ac:chgData name="Jianping Guo" userId="214695277e21a7f1" providerId="LiveId" clId="{C55D1A60-6CFA-4AB1-A08B-96D85D6582C1}" dt="2023-12-06T22:17:11.439" v="2219" actId="20577"/>
          <ac:spMkLst>
            <pc:docMk/>
            <pc:sldMk cId="4089370625" sldId="282"/>
            <ac:spMk id="3" creationId="{2D1AC0C4-92CE-1BD0-538C-065E09CF3BD9}"/>
          </ac:spMkLst>
        </pc:spChg>
      </pc:sldChg>
      <pc:sldChg chg="modSp mod modAnim">
        <pc:chgData name="Jianping Guo" userId="214695277e21a7f1" providerId="LiveId" clId="{C55D1A60-6CFA-4AB1-A08B-96D85D6582C1}" dt="2023-12-07T01:20:12.372" v="2458"/>
        <pc:sldMkLst>
          <pc:docMk/>
          <pc:sldMk cId="1668411915" sldId="283"/>
        </pc:sldMkLst>
        <pc:spChg chg="mod">
          <ac:chgData name="Jianping Guo" userId="214695277e21a7f1" providerId="LiveId" clId="{C55D1A60-6CFA-4AB1-A08B-96D85D6582C1}" dt="2023-12-07T01:17:49.648" v="2452" actId="404"/>
          <ac:spMkLst>
            <pc:docMk/>
            <pc:sldMk cId="1668411915" sldId="283"/>
            <ac:spMk id="3" creationId="{2D1AC0C4-92CE-1BD0-538C-065E09CF3BD9}"/>
          </ac:spMkLst>
        </pc:spChg>
      </pc:sldChg>
      <pc:sldChg chg="modAnim">
        <pc:chgData name="Jianping Guo" userId="214695277e21a7f1" providerId="LiveId" clId="{C55D1A60-6CFA-4AB1-A08B-96D85D6582C1}" dt="2023-12-07T01:33:54.472" v="2592"/>
        <pc:sldMkLst>
          <pc:docMk/>
          <pc:sldMk cId="4180494181" sldId="28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 custT="1"/>
      <dgm:spPr/>
      <dgm:t>
        <a:bodyPr/>
        <a:lstStyle/>
        <a:p>
          <a:r>
            <a:rPr lang="zh-CN" altLang="en-US" sz="48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悔改恶行得拯救</a:t>
          </a:r>
          <a:endParaRPr lang="en-CA" altLang="zh-CN" sz="4800" b="1" i="0" baseline="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 custT="1"/>
      <dgm:spPr/>
      <dgm:t>
        <a:bodyPr/>
        <a:lstStyle/>
        <a:p>
          <a:r>
            <a:rPr lang="zh-CN" altLang="en-US" sz="32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2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10</a:t>
          </a:r>
          <a:r>
            <a:rPr lang="zh-CN" sz="32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：</a:t>
          </a:r>
          <a:r>
            <a:rPr lang="en-US" sz="32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1-18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582425"/>
          <a:ext cx="633983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悔改恶行得拯救</a:t>
          </a:r>
          <a:endParaRPr lang="en-CA" altLang="zh-CN" sz="4800" b="1" i="0" kern="1200" baseline="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9399" y="641824"/>
        <a:ext cx="6221041" cy="1098002"/>
      </dsp:txXfrm>
    </dsp:sp>
    <dsp:sp modelId="{C581AB6D-95B4-4A3A-B78E-606A55CA6945}">
      <dsp:nvSpPr>
        <dsp:cNvPr id="0" name=""/>
        <dsp:cNvSpPr/>
      </dsp:nvSpPr>
      <dsp:spPr>
        <a:xfrm>
          <a:off x="0" y="1964038"/>
          <a:ext cx="633983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2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10</a:t>
          </a:r>
          <a:r>
            <a:rPr lang="zh-CN" sz="32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：</a:t>
          </a:r>
          <a:r>
            <a:rPr lang="en-US" sz="32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1-18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9399" y="2023437"/>
        <a:ext cx="6221041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E16EFA-9A5D-6434-CE70-B6E432B72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63B363-63B0-1DEE-AEAF-CE8B5601E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B50985-856F-43F9-7503-93FD475D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ED05BA-E226-C1AC-3C96-7238C0F5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6AE294-2004-2E10-614C-744B17A1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712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613ABF-2B87-A3BD-6C91-CEFC9C90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16DEBBF-9104-B473-8943-D140574D9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462D15-D494-46B2-2881-EE2715EE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46670-AF54-CE9D-A396-3CA3796A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22EF8D-4587-D0E9-2D8D-901577FF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425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F3828A-03F8-88C9-2744-2589902FC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A9F3F4-8ED7-6091-C995-6F0DBAC8B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5B05A2-A3AD-76DF-70AF-264736C9B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303A20-196A-6933-F01C-060D82CFB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F7BEB4-6014-BC25-2507-A5DBC8C6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947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04FD1D-CA04-0593-D44D-2AA077FA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65BE3E-053B-F285-1A3D-A1FE863D6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D8B35B-9D0F-553F-87D7-8ACE1D56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4FFE26-CFA5-36F1-A4ED-CE254C42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A53BCF-AF06-2B76-3FD8-7353F175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82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560474-ECD4-E4BF-BC01-47C2E1549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13ABD6-585B-72DC-0999-92DD5B5B1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BB1D0E-0D53-C2B6-DA68-6438D442A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61E6E0-7323-82AA-CFAF-F39C532A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35907D-79F7-4A94-F3B9-75A520A3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949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0DD97C-4BB3-E76C-753E-5FD5AC1E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EF6CCA-BC0A-11D8-046E-122B8631E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64F0F30-6673-5B7C-0207-947DA4C97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A9142B-EC59-0258-139F-142F6A22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CF71E2-226E-5BFD-35C6-2ECDE5D0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9F49A9-1E5E-ED06-9D0D-A36F0CAF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144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DB616A-06CB-EEE8-D95A-688EF0C06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E91DF1-58CC-9636-15DB-B40DFDAB3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EDEEB71-2CA8-B90C-DA4B-B4E08DDDE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0CE5B2-23DC-54BA-C992-ECAC7DC21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E746CCA-83CD-D219-9DED-7482EE4B0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1CF4A0F-1AE4-7C0A-360A-0BA4F6EB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5575C1C-127F-1D27-4C80-4F96BD3A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5E9DB86-B311-24D7-CBDD-9337BC67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507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8FF09-45CD-ED4C-08A4-664774BD7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010B09-60C5-97E0-5BF9-B799B748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0C959AE-3E2D-0BCF-BBA9-4AA873B4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7CA7960-D0AB-1716-4EDF-7E53503A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842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3CF4719-A38E-3E23-FD01-01FC7C453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7CBAF48-255C-2742-5F33-AE55BA16A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C866CD-0B50-9FF5-F23E-8AAE5EEB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19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D90EAA-3116-53D4-4322-50BCE6FC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0D951E-51EA-2B55-1811-B5629B42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D6B9C3F-94C8-A377-6238-2128D0AED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2BC931-A352-C7C7-FD96-4C73C76B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04AA87-A01E-EB6F-0AF1-2440AECF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EC8AB2-0B8D-3587-8EA8-18163182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18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3CE2A-A4DD-A94B-736D-44D16461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095DE5A-3012-F650-6719-E83A1D940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D474130-4A52-D611-7DAC-315889D5B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F2C276-DA7C-D340-C075-20A04F93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D98071-D94A-1D3D-5C38-211489DDB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07337DE-5220-09B2-45A8-DFF3831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242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4AB100E-32A2-FFC7-0ABE-A6798E1A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57C788-08A6-03BD-8386-9C211E76F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E06AD6-8250-176A-20B2-C9E43FF08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05E31-F4F9-40F7-A567-49606F676862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DF6B61A-7991-0DE4-D43B-1CCCE1030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033B46-6B16-CA4F-29C8-45D4E77B0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31AE-2122-4E7A-A2CD-AE07FBDD7F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0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3970454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68832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以色列人聚集迎敌（士</a:t>
            </a:r>
            <a:r>
              <a:rPr lang="en-CA" altLang="zh-CN" b="1" dirty="0"/>
              <a:t>10</a:t>
            </a:r>
            <a:r>
              <a:rPr lang="zh-CN" altLang="en-US" b="1" dirty="0"/>
              <a:t>：</a:t>
            </a:r>
            <a:r>
              <a:rPr lang="en-CA" altLang="zh-CN" b="1" dirty="0"/>
              <a:t>17-18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17</a:t>
            </a:r>
            <a:r>
              <a:rPr lang="zh-CN" altLang="en-US" b="1" dirty="0"/>
              <a:t>当时亚扪人聚集，安营在基列。以色列人也聚集，安营在米斯巴。</a:t>
            </a:r>
            <a:r>
              <a:rPr lang="en-US" altLang="zh-CN" b="1" dirty="0"/>
              <a:t>18</a:t>
            </a:r>
            <a:r>
              <a:rPr lang="zh-CN" altLang="en-US" b="1" dirty="0"/>
              <a:t>基列的民和众首领彼此商议，说：“谁能先去攻打亚扪人，谁必作基列一切居民的领袖。”</a:t>
            </a:r>
            <a:endParaRPr lang="en-CA" altLang="zh-CN" b="1" dirty="0"/>
          </a:p>
          <a:p>
            <a:endParaRPr lang="en-CA" altLang="zh-CN" sz="200" dirty="0"/>
          </a:p>
          <a:p>
            <a:pPr marL="0" indent="0">
              <a:buNone/>
            </a:pPr>
            <a:r>
              <a:rPr lang="zh-CN" altLang="en-US" dirty="0"/>
              <a:t>士</a:t>
            </a:r>
            <a:r>
              <a:rPr lang="en-CA" altLang="zh-CN" dirty="0"/>
              <a:t>10:</a:t>
            </a:r>
            <a:r>
              <a:rPr lang="en-US" altLang="zh-CN" dirty="0"/>
              <a:t>4</a:t>
            </a:r>
            <a:r>
              <a:rPr lang="zh-CN" altLang="en-US" dirty="0"/>
              <a:t>他有</a:t>
            </a:r>
            <a:r>
              <a:rPr lang="zh-CN" altLang="en-US" b="1" dirty="0"/>
              <a:t>三十</a:t>
            </a:r>
            <a:r>
              <a:rPr lang="zh-CN" altLang="en-US" dirty="0"/>
              <a:t>个儿子，骑着</a:t>
            </a:r>
            <a:r>
              <a:rPr lang="zh-CN" altLang="en-US" b="1" dirty="0"/>
              <a:t>三十</a:t>
            </a:r>
            <a:r>
              <a:rPr lang="zh-CN" altLang="en-US" dirty="0"/>
              <a:t>匹驴驹。他们有</a:t>
            </a:r>
            <a:r>
              <a:rPr lang="zh-CN" altLang="en-US" b="1" dirty="0"/>
              <a:t>三十</a:t>
            </a:r>
            <a:r>
              <a:rPr lang="zh-CN" altLang="en-US" dirty="0"/>
              <a:t>座城邑，叫作哈倭特睚珥，直到如今，都是在基列地。</a:t>
            </a:r>
            <a:endParaRPr lang="en-US" altLang="zh-CN" dirty="0"/>
          </a:p>
          <a:p>
            <a:pPr marL="0" indent="0">
              <a:buNone/>
            </a:pPr>
            <a:endParaRPr lang="en-CA" altLang="zh-CN" sz="400" dirty="0"/>
          </a:p>
          <a:p>
            <a:pPr marL="0" indent="0">
              <a:buNone/>
            </a:pPr>
            <a:r>
              <a:rPr lang="zh-CN" altLang="en-US" dirty="0"/>
              <a:t>士</a:t>
            </a:r>
            <a:r>
              <a:rPr lang="en-US" altLang="zh-CN" dirty="0"/>
              <a:t>11:1</a:t>
            </a:r>
            <a:r>
              <a:rPr lang="zh-CN" altLang="en-US" dirty="0"/>
              <a:t> 基列人</a:t>
            </a:r>
            <a:r>
              <a:rPr lang="zh-CN" altLang="en-US" b="1" dirty="0"/>
              <a:t>耶弗他</a:t>
            </a:r>
            <a:r>
              <a:rPr lang="zh-CN" altLang="en-US" dirty="0"/>
              <a:t>是个大能的勇士，是妓女的儿子。耶弗他是基列所生的。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03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6883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结语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dirty="0"/>
              <a:t>太</a:t>
            </a:r>
            <a:r>
              <a:rPr lang="en-CA" altLang="zh-CN" dirty="0"/>
              <a:t>3:</a:t>
            </a:r>
            <a:r>
              <a:rPr lang="en-US" altLang="zh-CN" dirty="0"/>
              <a:t>2 </a:t>
            </a:r>
            <a:r>
              <a:rPr lang="zh-CN" altLang="en-US" dirty="0"/>
              <a:t>“天国近了，你们应当悔改！”</a:t>
            </a:r>
            <a:r>
              <a:rPr lang="en-US" altLang="zh-CN" dirty="0"/>
              <a:t>······7</a:t>
            </a:r>
            <a:r>
              <a:rPr lang="zh-CN" altLang="en-US" dirty="0"/>
              <a:t>约翰看见许多法利赛人和撒都该人也来受洗，就对他们说：“毒蛇的种类！谁指示你们逃避将来的忿怒呢？</a:t>
            </a:r>
            <a:r>
              <a:rPr lang="en-US" altLang="zh-CN" dirty="0"/>
              <a:t>8</a:t>
            </a:r>
            <a:r>
              <a:rPr lang="zh-CN" altLang="en-US" dirty="0"/>
              <a:t>你们要结出果子来，与悔改的心相称。</a:t>
            </a:r>
            <a:endParaRPr lang="en-CA" altLang="zh-CN" dirty="0"/>
          </a:p>
          <a:p>
            <a:endParaRPr lang="en-CA" altLang="zh-CN" sz="100" dirty="0"/>
          </a:p>
          <a:p>
            <a:pPr marL="0" indent="0">
              <a:buNone/>
            </a:pPr>
            <a:r>
              <a:rPr lang="zh-CN" altLang="en-US" dirty="0"/>
              <a:t>诗</a:t>
            </a:r>
            <a:r>
              <a:rPr lang="en-CA" altLang="zh-CN" dirty="0"/>
              <a:t>32:</a:t>
            </a:r>
            <a:r>
              <a:rPr lang="en-US" altLang="zh-CN" dirty="0"/>
              <a:t>9</a:t>
            </a:r>
            <a:r>
              <a:rPr lang="zh-CN" altLang="en-US" dirty="0"/>
              <a:t>你不可像那无知的骡马，必用嚼环辔头勒住它，不然，就不能驯服。</a:t>
            </a:r>
            <a:endParaRPr lang="en-CA" altLang="zh-CN" dirty="0"/>
          </a:p>
          <a:p>
            <a:endParaRPr lang="en-CA" altLang="zh-CN" sz="100" dirty="0"/>
          </a:p>
          <a:p>
            <a:pPr marL="0" indent="0">
              <a:buNone/>
            </a:pPr>
            <a:r>
              <a:rPr lang="zh-CN" altLang="en-US" dirty="0"/>
              <a:t>来</a:t>
            </a:r>
            <a:r>
              <a:rPr lang="en-CA" altLang="zh-CN" dirty="0"/>
              <a:t>12:6</a:t>
            </a:r>
            <a:r>
              <a:rPr lang="zh-CN" altLang="en-US" dirty="0"/>
              <a:t>因为主所爱的，他必管教，又鞭打凡所收纳的儿子。</a:t>
            </a:r>
            <a:endParaRPr lang="en-CA" altLang="zh-CN" dirty="0"/>
          </a:p>
          <a:p>
            <a:endParaRPr lang="en-CA" sz="200" dirty="0"/>
          </a:p>
          <a:p>
            <a:endParaRPr lang="en-CA" altLang="zh-CN" sz="1100" dirty="0"/>
          </a:p>
          <a:p>
            <a:endParaRPr lang="en-CA" altLang="zh-CN" dirty="0"/>
          </a:p>
          <a:p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048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1AC0C4-92CE-1BD0-538C-065E09CF3B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760" y="1825625"/>
            <a:ext cx="10962640" cy="4727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徒</a:t>
            </a:r>
            <a:r>
              <a:rPr lang="en-CA" altLang="zh-CN" dirty="0"/>
              <a:t>17:</a:t>
            </a:r>
            <a:r>
              <a:rPr lang="en-US" altLang="zh-CN" dirty="0"/>
              <a:t>30</a:t>
            </a:r>
            <a:r>
              <a:rPr lang="zh-CN" altLang="en-US" dirty="0"/>
              <a:t>世人蒙昧无知的时候，神并不监察，如今却吩咐各处的人都要悔改。</a:t>
            </a:r>
            <a:r>
              <a:rPr lang="en-US" altLang="zh-CN" dirty="0"/>
              <a:t>31</a:t>
            </a:r>
            <a:r>
              <a:rPr lang="zh-CN" altLang="en-US" dirty="0"/>
              <a:t>因为他已经定了日子，要藉着他所设立的人按公义审判天下，并且叫他从死里复活，给万人作可信的凭据。</a:t>
            </a:r>
            <a:endParaRPr lang="en-CA" altLang="zh-CN" dirty="0"/>
          </a:p>
          <a:p>
            <a:pPr marL="0" indent="0">
              <a:buNone/>
            </a:pPr>
            <a:endParaRPr lang="en-CA" altLang="zh-CN" sz="600" b="1" dirty="0"/>
          </a:p>
          <a:p>
            <a:pPr marL="0" indent="0">
              <a:buNone/>
            </a:pPr>
            <a:r>
              <a:rPr lang="zh-CN" altLang="en-US" dirty="0"/>
              <a:t>诗</a:t>
            </a:r>
            <a:r>
              <a:rPr lang="en-CA" altLang="zh-CN" dirty="0"/>
              <a:t>51:</a:t>
            </a:r>
            <a:r>
              <a:rPr lang="en-US" altLang="zh-CN" dirty="0"/>
              <a:t>17</a:t>
            </a:r>
            <a:r>
              <a:rPr lang="zh-CN" altLang="en-US" dirty="0"/>
              <a:t>神所要的祭，就是忧伤的灵。神啊，忧伤痛悔的心，你必不轻看。</a:t>
            </a:r>
          </a:p>
          <a:p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841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4"/>
            <a:ext cx="10688320" cy="4747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dirty="0"/>
              <a:t>士师记</a:t>
            </a:r>
            <a:r>
              <a:rPr lang="en-CA" altLang="zh-CN" dirty="0"/>
              <a:t>9</a:t>
            </a:r>
            <a:r>
              <a:rPr lang="zh-CN" altLang="en-US" dirty="0"/>
              <a:t>，</a:t>
            </a:r>
            <a:r>
              <a:rPr lang="zh-CN" altLang="en-US" b="1" dirty="0"/>
              <a:t>私欲之王的兴衰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士</a:t>
            </a:r>
            <a:r>
              <a:rPr lang="en-CA" altLang="zh-CN" dirty="0"/>
              <a:t>9:</a:t>
            </a:r>
            <a:r>
              <a:rPr lang="en-US" altLang="zh-CN" dirty="0"/>
              <a:t>6</a:t>
            </a:r>
            <a:r>
              <a:rPr lang="zh-CN" altLang="en-US" dirty="0"/>
              <a:t>示剑人和米罗人都一同聚集，</a:t>
            </a:r>
            <a:r>
              <a:rPr lang="en-US" altLang="zh-CN" dirty="0"/>
              <a:t>······</a:t>
            </a:r>
            <a:r>
              <a:rPr lang="zh-CN" altLang="en-US" dirty="0"/>
              <a:t>立亚比米勒为王。</a:t>
            </a:r>
            <a:r>
              <a:rPr lang="en-US" altLang="zh-CN" dirty="0"/>
              <a:t>22</a:t>
            </a:r>
            <a:r>
              <a:rPr lang="zh-CN" altLang="en-US" b="1" dirty="0"/>
              <a:t>亚比米勒管理以色列人三年。</a:t>
            </a:r>
            <a:r>
              <a:rPr lang="en-US" altLang="zh-CN" dirty="0"/>
              <a:t>23</a:t>
            </a:r>
            <a:r>
              <a:rPr lang="zh-CN" altLang="en-US" dirty="0"/>
              <a:t>神使恶魔降在亚比米勒和示剑人中间，示剑人就以诡诈待亚比米勒。”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士</a:t>
            </a:r>
            <a:r>
              <a:rPr lang="en-CA" altLang="zh-CN" dirty="0"/>
              <a:t>9:56</a:t>
            </a:r>
            <a:r>
              <a:rPr lang="zh-CN" altLang="en-US" dirty="0"/>
              <a:t>神</a:t>
            </a:r>
            <a:r>
              <a:rPr lang="zh-CN" altLang="en-US" b="1" dirty="0"/>
              <a:t>报应</a:t>
            </a:r>
            <a:r>
              <a:rPr lang="zh-CN" altLang="en-US" dirty="0"/>
              <a:t>亚比米勒向他父亲所行的恶</a:t>
            </a:r>
            <a:r>
              <a:rPr lang="en-US" altLang="zh-CN" dirty="0"/>
              <a:t>······55</a:t>
            </a:r>
            <a:r>
              <a:rPr lang="zh-CN" altLang="en-US" dirty="0"/>
              <a:t>亚比米勒死了。</a:t>
            </a:r>
            <a:r>
              <a:rPr lang="en-US" altLang="zh-CN" dirty="0"/>
              <a:t>57</a:t>
            </a:r>
            <a:r>
              <a:rPr lang="zh-CN" altLang="en-US" dirty="0"/>
              <a:t>示剑人的一切恶，神也都</a:t>
            </a:r>
            <a:r>
              <a:rPr lang="zh-CN" altLang="en-US" b="1" dirty="0"/>
              <a:t>报应</a:t>
            </a:r>
            <a:r>
              <a:rPr lang="zh-CN" altLang="en-US" dirty="0"/>
              <a:t>在他们头上。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提后</a:t>
            </a:r>
            <a:r>
              <a:rPr lang="en-CA" altLang="zh-CN" dirty="0"/>
              <a:t>2:</a:t>
            </a:r>
            <a:r>
              <a:rPr lang="en-US" altLang="zh-CN" dirty="0"/>
              <a:t>22</a:t>
            </a:r>
            <a:r>
              <a:rPr lang="zh-CN" altLang="en-US" dirty="0"/>
              <a:t>你要逃避少年的</a:t>
            </a:r>
            <a:r>
              <a:rPr lang="zh-CN" altLang="en-US" sz="3200" b="1" dirty="0"/>
              <a:t>私欲</a:t>
            </a:r>
            <a:r>
              <a:rPr lang="zh-CN" altLang="en-US" dirty="0"/>
              <a:t>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加</a:t>
            </a:r>
            <a:r>
              <a:rPr lang="en-CA" altLang="zh-CN" dirty="0"/>
              <a:t>6:</a:t>
            </a:r>
            <a:r>
              <a:rPr lang="en-US" altLang="zh-CN" dirty="0"/>
              <a:t>7</a:t>
            </a:r>
            <a:r>
              <a:rPr lang="zh-CN" altLang="en-US" dirty="0"/>
              <a:t>不要自欺，</a:t>
            </a:r>
            <a:r>
              <a:rPr lang="zh-CN" altLang="en-US" sz="3200" b="1" dirty="0"/>
              <a:t>神是轻慢不得</a:t>
            </a:r>
            <a:r>
              <a:rPr lang="zh-CN" altLang="en-US" dirty="0"/>
              <a:t>的。人种的是什么，收的也是什么。</a:t>
            </a:r>
            <a:endParaRPr lang="en-CA" altLang="zh-CN" dirty="0"/>
          </a:p>
          <a:p>
            <a:endParaRPr lang="zh-CN" altLang="en-US" dirty="0"/>
          </a:p>
          <a:p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251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6883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神兴起陀拉和睚珥作士师（士</a:t>
            </a:r>
            <a:r>
              <a:rPr lang="en-CA" altLang="zh-CN" b="1" dirty="0"/>
              <a:t>10:1-5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1</a:t>
            </a:r>
            <a:r>
              <a:rPr lang="zh-CN" altLang="en-US" b="1" dirty="0"/>
              <a:t>亚比米勒以后，有以萨迦人朵多的孙子，普瓦的儿子</a:t>
            </a:r>
            <a:r>
              <a:rPr lang="zh-CN" altLang="en-US" sz="3200" b="1" dirty="0"/>
              <a:t>陀拉兴起</a:t>
            </a:r>
            <a:r>
              <a:rPr lang="zh-CN" altLang="en-US" b="1" dirty="0"/>
              <a:t>，</a:t>
            </a:r>
            <a:r>
              <a:rPr lang="zh-CN" altLang="en-US" sz="3200" b="1" dirty="0"/>
              <a:t>拯救以色列人</a:t>
            </a:r>
            <a:r>
              <a:rPr lang="zh-CN" altLang="en-US" b="1" dirty="0"/>
              <a:t>。他住在以法莲山地的沙密。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陀拉作以色列的士师二十三年，就死了，葬在沙密。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3</a:t>
            </a:r>
            <a:r>
              <a:rPr lang="zh-CN" altLang="en-US" b="1" dirty="0"/>
              <a:t>在他以后有基列人</a:t>
            </a:r>
            <a:r>
              <a:rPr lang="zh-CN" altLang="en-US" sz="3200" b="1" dirty="0"/>
              <a:t>睚珥兴起</a:t>
            </a:r>
            <a:r>
              <a:rPr lang="zh-CN" altLang="en-US" b="1" dirty="0"/>
              <a:t>，作以色列的士师二十二年。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4</a:t>
            </a:r>
            <a:r>
              <a:rPr lang="zh-CN" altLang="en-US" b="1" dirty="0"/>
              <a:t>他有</a:t>
            </a:r>
            <a:r>
              <a:rPr lang="zh-CN" altLang="en-US" sz="3200" b="1" dirty="0"/>
              <a:t>三十</a:t>
            </a:r>
            <a:r>
              <a:rPr lang="zh-CN" altLang="en-US" b="1" dirty="0"/>
              <a:t>个儿子，骑着</a:t>
            </a:r>
            <a:r>
              <a:rPr lang="zh-CN" altLang="en-US" sz="3200" b="1" dirty="0"/>
              <a:t>三十</a:t>
            </a:r>
            <a:r>
              <a:rPr lang="zh-CN" altLang="en-US" b="1" dirty="0"/>
              <a:t>匹驴驹。他们有</a:t>
            </a:r>
            <a:r>
              <a:rPr lang="zh-CN" altLang="en-US" sz="3200" b="1" dirty="0"/>
              <a:t>三十</a:t>
            </a:r>
            <a:r>
              <a:rPr lang="zh-CN" altLang="en-US" b="1" dirty="0"/>
              <a:t>座城邑，叫作哈倭特睚珥，直到如今，都是在基列地。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5</a:t>
            </a:r>
            <a:r>
              <a:rPr lang="zh-CN" altLang="en-US" b="1" dirty="0"/>
              <a:t>睚珥死了，就葬在加们。</a:t>
            </a: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182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4"/>
            <a:ext cx="10688320" cy="4737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选民离弃神所带来的窘迫（士</a:t>
            </a:r>
            <a:r>
              <a:rPr lang="en-CA" altLang="zh-CN" b="1" dirty="0"/>
              <a:t>10:6-9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6</a:t>
            </a:r>
            <a:r>
              <a:rPr lang="zh-CN" altLang="en-US" b="1" dirty="0"/>
              <a:t>以色列人又行耶和华眼中看为恶的事，去侍奉诸巴力和亚斯他录，并亚兰的神、西顿的神、摩押的神、亚扪人的神、非利士人的神，离弃耶和华，不侍奉他。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7</a:t>
            </a:r>
            <a:r>
              <a:rPr lang="zh-CN" altLang="en-US" b="1" dirty="0"/>
              <a:t>耶和华的怒气向以色列人发作，就把他们交在非利士人和亚扪人的手中。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8</a:t>
            </a:r>
            <a:r>
              <a:rPr lang="zh-CN" altLang="en-US" b="1" dirty="0"/>
              <a:t>从那年起，他们扰害欺压约旦河那边、住亚摩利人之基列地的以色列人，共有十八年。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9</a:t>
            </a:r>
            <a:r>
              <a:rPr lang="zh-CN" altLang="en-US" b="1" dirty="0"/>
              <a:t>亚扪人又渡过约旦河去攻打犹大和便雅悯，并以法莲族。以色列人就甚觉窘迫。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1065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4"/>
            <a:ext cx="1068832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申</a:t>
            </a:r>
            <a:r>
              <a:rPr lang="en-CA" altLang="zh-CN" dirty="0"/>
              <a:t>32:</a:t>
            </a:r>
            <a:r>
              <a:rPr lang="en-US" altLang="zh-CN" dirty="0"/>
              <a:t>6</a:t>
            </a:r>
            <a:r>
              <a:rPr lang="zh-CN" altLang="en-US" b="1" dirty="0"/>
              <a:t>愚昧无知的民</a:t>
            </a:r>
            <a:r>
              <a:rPr lang="zh-CN" altLang="en-US" dirty="0"/>
              <a:t>哪，你们这样报答耶和华吗？他岂不是你的父，将你买来的吗？他是制造你、建立你的。</a:t>
            </a:r>
            <a:r>
              <a:rPr lang="en-US" altLang="zh-CN" dirty="0"/>
              <a:t>···15 ···</a:t>
            </a:r>
            <a:r>
              <a:rPr lang="zh-CN" altLang="en-US" dirty="0"/>
              <a:t>渐渐肥胖、粗壮、光润，踢跳，奔跑，便离弃造他的神，轻看救他的磐石，</a:t>
            </a:r>
            <a:r>
              <a:rPr lang="en-US" altLang="zh-CN" dirty="0"/>
              <a:t>···21</a:t>
            </a:r>
            <a:r>
              <a:rPr lang="zh-CN" altLang="en-US" dirty="0"/>
              <a:t>他们以那不算为神的触动我的愤恨；以虚无的神惹了我的怒气。我也要以那不成子民的触动他们的愤恨；以愚昧的国民惹了他们的怒气。</a:t>
            </a:r>
            <a:r>
              <a:rPr lang="en-US" altLang="zh-CN" dirty="0"/>
              <a:t>···4</a:t>
            </a:r>
            <a:r>
              <a:rPr lang="zh-CN" altLang="en-US" b="1" dirty="0"/>
              <a:t>他是磐石</a:t>
            </a:r>
            <a:r>
              <a:rPr lang="zh-CN" altLang="en-US" dirty="0"/>
              <a:t>，</a:t>
            </a:r>
            <a:r>
              <a:rPr lang="zh-CN" altLang="en-US" b="1" dirty="0"/>
              <a:t>他的作为完全</a:t>
            </a:r>
            <a:r>
              <a:rPr lang="zh-CN" altLang="en-US" dirty="0"/>
              <a:t>，</a:t>
            </a:r>
            <a:r>
              <a:rPr lang="zh-CN" altLang="en-US" b="1" dirty="0"/>
              <a:t>他所行的无不公平</a:t>
            </a:r>
            <a:r>
              <a:rPr lang="zh-CN" altLang="en-US" dirty="0"/>
              <a:t>，</a:t>
            </a:r>
            <a:r>
              <a:rPr lang="zh-CN" altLang="en-US" b="1" dirty="0"/>
              <a:t>是诚实无伪的神</a:t>
            </a:r>
            <a:r>
              <a:rPr lang="zh-CN" altLang="en-US" dirty="0"/>
              <a:t>，又公义，又正直。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罗</a:t>
            </a:r>
            <a:r>
              <a:rPr lang="en-CA" altLang="zh-CN" dirty="0"/>
              <a:t>10:</a:t>
            </a:r>
            <a:r>
              <a:rPr lang="en-US" altLang="zh-CN" dirty="0"/>
              <a:t>19</a:t>
            </a:r>
            <a:r>
              <a:rPr lang="zh-CN" altLang="en-US" dirty="0"/>
              <a:t>我再说，以色列人不知道吗？先有摩西说：“我要用那不成子民的，惹动你们的愤恨；我要用那无知的民，触动你们的怒气。” </a:t>
            </a:r>
            <a:r>
              <a:rPr lang="en-US" altLang="zh-CN" dirty="0"/>
              <a:t>20</a:t>
            </a:r>
            <a:r>
              <a:rPr lang="zh-CN" altLang="en-US" dirty="0"/>
              <a:t>又有以赛亚放胆说：“没有寻找我的，我叫他们遇见；没有访问我的，</a:t>
            </a:r>
            <a:r>
              <a:rPr lang="zh-CN" altLang="en-US" b="1" dirty="0"/>
              <a:t>我向他们显现</a:t>
            </a:r>
            <a:r>
              <a:rPr lang="zh-CN" altLang="en-US" dirty="0"/>
              <a:t>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77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688320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10: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耶和华的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怒气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向以色列人发作，就把他们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交在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非利士人和亚扪人的手中。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从那年起，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他们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扰害欺压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约旦河那边、住亚摩利人之基列地的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以色列人，共有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十八年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9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亚扪人又渡过约旦河去攻打犹大和便雅悯，并以法莲族。以色列人就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甚觉窘迫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altLang="zh-CN" sz="100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zh-CN" altLang="en-US" dirty="0"/>
              <a:t>诗篇</a:t>
            </a:r>
            <a:r>
              <a:rPr lang="en-CA" altLang="zh-CN" dirty="0"/>
              <a:t>103:</a:t>
            </a:r>
            <a:r>
              <a:rPr lang="en-US" altLang="zh-CN" dirty="0"/>
              <a:t>8</a:t>
            </a:r>
            <a:r>
              <a:rPr lang="zh-CN" altLang="en-US" dirty="0"/>
              <a:t>耶和华有怜悯，有恩典，</a:t>
            </a:r>
            <a:r>
              <a:rPr lang="zh-CN" altLang="en-US" b="1" dirty="0"/>
              <a:t>不轻易</a:t>
            </a:r>
            <a:r>
              <a:rPr lang="zh-CN" altLang="en-US" sz="3600" b="1" dirty="0"/>
              <a:t>发怒</a:t>
            </a:r>
            <a:r>
              <a:rPr lang="zh-CN" altLang="en-US" dirty="0"/>
              <a:t>，且有丰盛的慈爱。</a:t>
            </a:r>
            <a:endParaRPr lang="en-CA" altLang="zh-CN" dirty="0"/>
          </a:p>
          <a:p>
            <a:pPr marL="0" indent="0">
              <a:buNone/>
            </a:pPr>
            <a:endParaRPr lang="en-CA" altLang="zh-CN" sz="100" dirty="0"/>
          </a:p>
          <a:p>
            <a:pPr marL="0" indent="0">
              <a:buNone/>
            </a:pPr>
            <a:r>
              <a:rPr lang="zh-CN" altLang="en-US" dirty="0"/>
              <a:t>来</a:t>
            </a:r>
            <a:r>
              <a:rPr lang="en-CA" altLang="zh-CN" dirty="0"/>
              <a:t>12:</a:t>
            </a:r>
            <a:r>
              <a:rPr lang="en-US" altLang="zh-CN" dirty="0"/>
              <a:t>11</a:t>
            </a:r>
            <a:r>
              <a:rPr lang="zh-CN" altLang="en-US" dirty="0"/>
              <a:t>凡管教的事，当时不觉得快乐，反觉得愁苦，后来却为那经练过的人结出平安的果子，就是义。</a:t>
            </a:r>
            <a:endParaRPr lang="en-CA" altLang="zh-CN" dirty="0"/>
          </a:p>
          <a:p>
            <a:endParaRPr lang="en-CA" altLang="zh-CN" sz="1000" dirty="0"/>
          </a:p>
          <a:p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418049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68832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除去偶像侍奉神（士</a:t>
            </a:r>
            <a:r>
              <a:rPr lang="en-CA" altLang="zh-CN" b="1" dirty="0"/>
              <a:t>10</a:t>
            </a:r>
            <a:r>
              <a:rPr lang="zh-CN" altLang="en-US" b="1" dirty="0"/>
              <a:t>：</a:t>
            </a:r>
            <a:r>
              <a:rPr lang="en-CA" altLang="zh-CN" b="1" dirty="0"/>
              <a:t>10-16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CN" b="1" dirty="0"/>
              <a:t>10</a:t>
            </a:r>
            <a:r>
              <a:rPr lang="zh-CN" altLang="en-US" b="1" dirty="0"/>
              <a:t>以色列人哀求耶和华说：“我们得罪了你，因为离弃了我们神，去侍奉诸巴力。” </a:t>
            </a:r>
            <a:r>
              <a:rPr lang="en-US" altLang="zh-CN" b="1" dirty="0"/>
              <a:t>11</a:t>
            </a:r>
            <a:r>
              <a:rPr lang="zh-CN" altLang="en-US" b="1" dirty="0"/>
              <a:t>耶和华对以色列人说：“我岂没有救过你们脱离埃及人、亚摩利人、亚扪人和非利士人吗？</a:t>
            </a:r>
            <a:r>
              <a:rPr lang="en-US" altLang="zh-CN" b="1" dirty="0"/>
              <a:t>12</a:t>
            </a:r>
            <a:r>
              <a:rPr lang="zh-CN" altLang="en-US" b="1" dirty="0"/>
              <a:t>西顿人、亚玛力人、玛云人也都欺压你们。你们哀求我，我也拯救你们脱离他们的手。</a:t>
            </a:r>
            <a:r>
              <a:rPr lang="en-US" altLang="zh-CN" b="1" dirty="0"/>
              <a:t>13 </a:t>
            </a:r>
            <a:r>
              <a:rPr lang="zh-CN" altLang="en-US" b="1" dirty="0"/>
              <a:t>你们竟离弃我，侍奉别神，所以我不再救你们了。</a:t>
            </a:r>
            <a:r>
              <a:rPr lang="en-US" altLang="zh-CN" b="1" dirty="0"/>
              <a:t>14</a:t>
            </a:r>
            <a:r>
              <a:rPr lang="zh-CN" altLang="en-US" b="1" dirty="0"/>
              <a:t>你们去哀求所选择的神，你们遭遇急难的时候，让他救你们吧！” </a:t>
            </a:r>
            <a:r>
              <a:rPr lang="en-US" altLang="zh-CN" b="1" dirty="0"/>
              <a:t>15</a:t>
            </a:r>
            <a:r>
              <a:rPr lang="zh-CN" altLang="en-US" b="1" dirty="0"/>
              <a:t>以色列人对耶和华说：“我们犯罪了，任凭你随意待我们吧！只求你今日拯救我们。” </a:t>
            </a:r>
            <a:r>
              <a:rPr lang="en-US" altLang="zh-CN" b="1" dirty="0"/>
              <a:t>16</a:t>
            </a:r>
            <a:r>
              <a:rPr lang="zh-CN" altLang="en-US" b="1" dirty="0">
                <a:solidFill>
                  <a:srgbClr val="C00000"/>
                </a:solidFill>
              </a:rPr>
              <a:t>以色列人就除掉他们中间的外邦神，侍奉耶和华。</a:t>
            </a:r>
            <a:r>
              <a:rPr lang="zh-CN" altLang="en-US" b="1" dirty="0"/>
              <a:t>耶和华因以色列人受的苦难，就心中担忧。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64084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4"/>
            <a:ext cx="10688320" cy="4788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撒上</a:t>
            </a:r>
            <a:r>
              <a:rPr lang="en-CA" altLang="zh-CN" dirty="0"/>
              <a:t>15:</a:t>
            </a:r>
            <a:r>
              <a:rPr lang="en-US" altLang="zh-CN" dirty="0"/>
              <a:t>18</a:t>
            </a:r>
            <a:r>
              <a:rPr lang="zh-CN" altLang="en-US" dirty="0"/>
              <a:t>耶和华差遣你，吩咐你说：‘你去击打那些犯罪的亚玛力人，将他们灭绝净尽。’</a:t>
            </a:r>
            <a:r>
              <a:rPr lang="en-US" altLang="zh-CN" dirty="0"/>
              <a:t>19</a:t>
            </a:r>
            <a:r>
              <a:rPr lang="zh-CN" altLang="en-US" dirty="0"/>
              <a:t>你为何没有听从耶和华的命令，急忙掳掠财物，行耶和华眼中看为恶的事呢？”</a:t>
            </a:r>
            <a:r>
              <a:rPr lang="en-US" altLang="zh-CN" dirty="0"/>
              <a:t> ······14</a:t>
            </a:r>
            <a:r>
              <a:rPr lang="zh-CN" altLang="en-US" dirty="0"/>
              <a:t>撒母耳说：“我耳中听见有羊叫、牛鸣，是从哪里来的呢？”</a:t>
            </a:r>
            <a:r>
              <a:rPr lang="en-US" altLang="zh-CN" dirty="0"/>
              <a:t>······32</a:t>
            </a:r>
            <a:r>
              <a:rPr lang="zh-CN" altLang="en-US" dirty="0"/>
              <a:t>撒母耳说：“要把亚玛力王亚甲带到我这里来。”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······30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扫罗说：“我有罪了，虽然如此，求你在我百姓的长老和以色列人面前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抬举我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，同我回去，我好敬拜耶和华你的神。”</a:t>
            </a:r>
            <a:endParaRPr lang="en-CA" altLang="zh-CN" dirty="0"/>
          </a:p>
          <a:p>
            <a:endParaRPr lang="en-CA" altLang="zh-CN" sz="100" dirty="0"/>
          </a:p>
          <a:p>
            <a:pPr marL="0" indent="0">
              <a:buNone/>
            </a:pPr>
            <a:r>
              <a:rPr lang="zh-CN" altLang="en-US" dirty="0"/>
              <a:t>士</a:t>
            </a:r>
            <a:r>
              <a:rPr lang="en-CA" altLang="zh-CN" dirty="0"/>
              <a:t>10:</a:t>
            </a:r>
            <a:r>
              <a:rPr lang="zh-CN" altLang="en-US" dirty="0"/>
              <a:t>我们得罪了你，因为离弃了我们神，去侍奉诸巴力。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士</a:t>
            </a:r>
            <a:r>
              <a:rPr lang="en-CA" altLang="zh-CN" dirty="0"/>
              <a:t>10:</a:t>
            </a:r>
            <a:r>
              <a:rPr lang="en-US" altLang="zh-CN" dirty="0"/>
              <a:t>15</a:t>
            </a:r>
            <a:r>
              <a:rPr lang="zh-CN" altLang="en-US" dirty="0"/>
              <a:t>我们犯罪了，任凭你随意待我们吧！只求你今日拯救我们。</a:t>
            </a:r>
            <a:r>
              <a:rPr lang="en-CA" altLang="zh-CN" dirty="0"/>
              <a:t>16</a:t>
            </a:r>
            <a:r>
              <a:rPr lang="zh-CN" altLang="en-US" dirty="0"/>
              <a:t>以色列人就</a:t>
            </a:r>
            <a:r>
              <a:rPr lang="zh-CN" altLang="en-US" b="1" dirty="0"/>
              <a:t>除掉他们中间的外邦神，侍奉耶和华</a:t>
            </a:r>
            <a:r>
              <a:rPr lang="zh-CN" altLang="en-US" dirty="0"/>
              <a:t>。耶和华因以色列人受的苦难，就心中担忧。</a:t>
            </a:r>
            <a:endParaRPr lang="en-CA" altLang="zh-CN" dirty="0"/>
          </a:p>
          <a:p>
            <a:endParaRPr lang="en-CA" altLang="zh-CN" sz="200" dirty="0"/>
          </a:p>
        </p:txBody>
      </p:sp>
    </p:spTree>
    <p:extLst>
      <p:ext uri="{BB962C8B-B14F-4D97-AF65-F5344CB8AC3E}">
        <p14:creationId xmlns:p14="http://schemas.microsoft.com/office/powerpoint/2010/main" val="372109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E13569-7FDD-285A-C0CD-B5A5BB68C7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6883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耶</a:t>
            </a:r>
            <a:r>
              <a:rPr lang="en-CA" altLang="zh-CN" dirty="0"/>
              <a:t>2:</a:t>
            </a:r>
            <a:r>
              <a:rPr lang="en-US" altLang="zh-CN" dirty="0"/>
              <a:t>28</a:t>
            </a:r>
            <a:r>
              <a:rPr lang="zh-CN" altLang="en-US" dirty="0"/>
              <a:t>你为自己作的神在哪里呢？你遭遇患难的时候，叫他们起来拯救你吧！犹大啊，你神的数目与你城的数目相等。”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耶</a:t>
            </a:r>
            <a:r>
              <a:rPr lang="en-CA" altLang="zh-CN" dirty="0"/>
              <a:t>4:</a:t>
            </a:r>
            <a:r>
              <a:rPr lang="en-US" altLang="zh-CN" dirty="0"/>
              <a:t>22</a:t>
            </a:r>
            <a:r>
              <a:rPr lang="zh-CN" altLang="en-US" dirty="0"/>
              <a:t>耶和华说：“我的百姓愚顽，不认识我，他们是愚昧无知的儿女，有智慧行恶，没有知识行善。”</a:t>
            </a:r>
            <a:endParaRPr lang="en-CA" altLang="zh-CN" dirty="0"/>
          </a:p>
          <a:p>
            <a:endParaRPr lang="en-CA" altLang="zh-CN" sz="1050" dirty="0"/>
          </a:p>
          <a:p>
            <a:pPr marL="0" indent="0">
              <a:buNone/>
            </a:pPr>
            <a:r>
              <a:rPr lang="zh-CN" altLang="en-US" dirty="0"/>
              <a:t>申</a:t>
            </a:r>
            <a:r>
              <a:rPr lang="en-CA" altLang="zh-CN" dirty="0"/>
              <a:t>4:</a:t>
            </a:r>
            <a:r>
              <a:rPr lang="en-US" altLang="zh-CN" dirty="0"/>
              <a:t>31</a:t>
            </a:r>
            <a:r>
              <a:rPr lang="zh-CN" altLang="en-US" dirty="0"/>
              <a:t>耶和华你神原是有怜悯的神，他总不撇下你、不灭绝你，也不忘记他起誓与你列祖所立的</a:t>
            </a:r>
            <a:r>
              <a:rPr lang="zh-CN" altLang="en-US" sz="3200" b="1" dirty="0"/>
              <a:t>约</a:t>
            </a:r>
            <a:r>
              <a:rPr lang="zh-CN" altLang="en-US" dirty="0"/>
              <a:t>。</a:t>
            </a:r>
            <a:endParaRPr lang="en-CA" altLang="zh-CN" dirty="0"/>
          </a:p>
          <a:p>
            <a:endParaRPr lang="en-CA" altLang="zh-CN" sz="200" dirty="0"/>
          </a:p>
          <a:p>
            <a:pPr marL="0" indent="0">
              <a:buNone/>
            </a:pPr>
            <a:r>
              <a:rPr lang="zh-CN" altLang="en-US" dirty="0"/>
              <a:t>士</a:t>
            </a:r>
            <a:r>
              <a:rPr lang="en-CA" altLang="zh-CN" dirty="0"/>
              <a:t>10:</a:t>
            </a:r>
            <a:r>
              <a:rPr lang="en-US" altLang="zh-CN" dirty="0"/>
              <a:t>16</a:t>
            </a:r>
            <a:r>
              <a:rPr lang="zh-CN" altLang="en-US" dirty="0"/>
              <a:t>以色列人就除掉他们中间的外邦神，侍奉耶和华。耶和华因以色列人受的苦难，就心中担忧。</a:t>
            </a:r>
          </a:p>
        </p:txBody>
      </p:sp>
    </p:spTree>
    <p:extLst>
      <p:ext uri="{BB962C8B-B14F-4D97-AF65-F5344CB8AC3E}">
        <p14:creationId xmlns:p14="http://schemas.microsoft.com/office/powerpoint/2010/main" val="310972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1631</Words>
  <Application>Microsoft Office PowerPoint</Application>
  <PresentationFormat>宽屏</PresentationFormat>
  <Paragraphs>60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KaiTi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2023-11-30T17:15:31Z</dcterms:created>
  <dcterms:modified xsi:type="dcterms:W3CDTF">2023-12-07T01:41:35Z</dcterms:modified>
</cp:coreProperties>
</file>