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4" r:id="rId9"/>
    <p:sldId id="261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90"/>
  </p:normalViewPr>
  <p:slideViewPr>
    <p:cSldViewPr snapToGrid="0" snapToObjects="1">
      <p:cViewPr varScale="1">
        <p:scale>
          <a:sx n="99" d="100"/>
          <a:sy n="99" d="100"/>
        </p:scale>
        <p:origin x="52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E1F29-E3A3-A34E-AE99-C69D4ADDF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3E94BE-07F3-7B49-A461-C4E5CB20A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7ED23D-6913-9F49-9F2D-6F456478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67033F-907F-6049-A5A9-DFCCE783F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0B638A-5B84-3647-A9E4-FF2AC2B86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903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3098C-A020-624D-9A9E-3C275124C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876123-9C1D-8E46-AC77-9495380C8B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631A75-A8EF-FA49-9833-AB21B53F5E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9ABB72-3341-2343-BACE-96EBA9889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515212-D1C7-7743-BF78-B5D08136C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388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32B4EDF-217A-494A-A5BA-720C277DC5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3F98BF-2D41-8E48-A3AF-EF9ECA4F1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921DBB-B388-ED41-B15A-4EF666917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38CD1-EE47-754B-906B-A9B47CA8B9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A6F1C7-4D65-C640-A9EC-5BB48DBDF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11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2C547-1F1D-5E48-9427-BB80484B9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9D12E-A653-694B-94F6-337FC52D35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B1C293-1EB3-6346-926B-3F4DA45F2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624BC-3795-CC43-A239-93C3486B7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E8587C-C15A-044D-AE49-3A80CE001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93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28B7-E552-374B-A0CC-E574144D3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87551F-2139-F14E-9788-729952160C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97377-9FD6-424A-9A16-ACF53A2F8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FC7A66-EEC1-1345-8818-B5C11E415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7F6D0-D79D-324C-BB69-F66B0470A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24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E94EF-6FCC-3D45-8EAC-A813C2F46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8F5BF-4BC6-EE4B-801F-4A734EC17A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AB851-5047-0241-A78C-98C4CDB020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8DABAF-AD75-BD4A-837C-62BC7687E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2ED650-1F49-D84E-B952-4EDF3CD765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16DBD1-2C5E-844C-9DFF-B42BB08C6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59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EEA74-D8C0-2343-8829-C977D3DDB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2E86FB-0E57-DF4A-9FEB-88407A3870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79804C-0BD8-9F4F-9812-47ADCCCBBB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7EEB8E-8A3C-2C4B-A652-AF6F35B9AA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D11832-BFA5-E24B-92FF-8A9CD4D890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E5ACFE-FD86-334E-A532-619F11D15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2CAEC6-16C2-8847-BCAF-B5DBF095C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F06C46-9DCD-0F43-A908-DF1F7E2AE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169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CDAB7-9511-CA49-9585-5578018F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5287D2-0D7F-D34A-BFDF-535F4F3D2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238206-E9E3-194F-A9F2-7451C0E59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8640F-DF0D-4546-85F6-F8CB0F97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10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56D67A-44F5-3349-B111-24A392B998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EF17DB-71F8-6148-B29B-3BF6C84C2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22CA71-B7C3-7C47-8A43-D53C6ACC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383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A917F-D94C-B24A-B983-23585F62B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CC224F-579A-6841-85A6-EB48D027C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ED61B4-EA1C-BB42-AC49-CF0A694B5D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15DD8-4BE8-4548-9623-9BE078FC3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0B52E-BE16-E542-9252-D1E2127F2F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0CCA53-ECE8-904D-B4B4-04D05705F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153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AC1E6-6854-CA41-B530-F90BE2C32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D1E784-9D0B-4344-9A2C-A5D5BF2D38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C4E1DE-B092-7E4D-9041-CA8608CC4D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E5B48-1B40-AF4B-AF1F-265DEC811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0A47DB-DBD6-A845-9A15-F0D9603B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4180E5-1D00-5B49-8D54-F54DC9593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009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19174F-7BF3-9E41-96A6-2BC482857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1D3D1-1955-0E4F-85F3-51AD4F11C0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98ED6-0456-5046-9CC5-3E2619078D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D7D74-8C83-3E44-939D-35213EDF9A32}" type="datetimeFigureOut">
              <a:rPr lang="en-US" smtClean="0"/>
              <a:t>11/29/23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DCA5D5-497A-7249-977B-EC10CAD22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F28B8-EE8C-8F4D-BD5C-E076F4309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92D5-9ADC-7A47-969C-A84E6CB98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033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85270-C98B-864B-80F7-6375F99623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路加福音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B96840-4399-BE49-9B37-26ACDB0213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12:1-59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46878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63FA26-03E5-F040-96E0-D3D8B95D9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64FB0-CA3D-CA4D-A802-7AD30C142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93" y="888642"/>
            <a:ext cx="11044707" cy="52883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罗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5:6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因我们还软弱的时候、基督就按所定的日期为罪人死。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5:7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为义人死、是少有的、为仁人死、或者有敢作的。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5:8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惟有基督在我们还作罪人的时候为我们死、神的爱就在此向我们显明了。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5:9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现在我们既靠着他的血称义、就更要借着他免去神的忿怒。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5:10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因为我们作仇敌的时候、且借着神儿子的死、得与神和好、既已和好、就更要因他的生得救了。</a:t>
            </a:r>
            <a:r>
              <a:rPr lang="en-US" altLang="zh-CN" sz="4000" dirty="0">
                <a:latin typeface="MingLiU" panose="02020509000000000000" pitchFamily="49" charset="-120"/>
                <a:ea typeface="MingLiU" panose="02020509000000000000" pitchFamily="49" charset="-120"/>
              </a:rPr>
              <a:t>5:11 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不但如此、我们既借着我主耶稣基督、</a:t>
            </a:r>
            <a:r>
              <a:rPr lang="zh-CN" altLang="en-US" sz="4000">
                <a:latin typeface="MingLiU" panose="02020509000000000000" pitchFamily="49" charset="-120"/>
                <a:ea typeface="MingLiU" panose="02020509000000000000" pitchFamily="49" charset="-120"/>
              </a:rPr>
              <a:t>得与神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和好、也就借着他</a:t>
            </a:r>
            <a:r>
              <a:rPr lang="zh-CN" altLang="en-US" sz="4000">
                <a:latin typeface="MingLiU" panose="02020509000000000000" pitchFamily="49" charset="-120"/>
                <a:ea typeface="MingLiU" panose="02020509000000000000" pitchFamily="49" charset="-120"/>
              </a:rPr>
              <a:t>、以神</a:t>
            </a:r>
            <a:r>
              <a:rPr lang="zh-CN" altLang="en-US" sz="4000" dirty="0">
                <a:latin typeface="MingLiU" panose="02020509000000000000" pitchFamily="49" charset="-120"/>
                <a:ea typeface="MingLiU" panose="02020509000000000000" pitchFamily="49" charset="-120"/>
              </a:rPr>
              <a:t>为乐。</a:t>
            </a:r>
            <a:endParaRPr lang="en-US" sz="4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25956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5829-3FD2-6D48-92FF-0DD43CC6D4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路加福音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CA930-8ECE-DC42-9ADD-AA5AFA71AE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910" y="1493949"/>
            <a:ext cx="11616744" cy="4998926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这时、有几万人聚集、甚至彼此践踏、耶稣开讲、先对门徒说、你们要防备法利赛人的酵、就是假冒为善。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掩盖的事、没有不露出来的．隐藏的事、没有不被人知道的。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因此你们在暗中所说的、将要在明处被人听见．在内室附耳所说的、将要在房上被人宣扬。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我的朋友、我对你们说、那杀身体以后、不能再作甚么的、不要怕他们。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我要指示你们当怕的是谁．当怕那杀了以后、又有权柄丢在地狱里的．我实在告诉你们、正要怕他。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五个麻雀、不是卖二分银子么．但在神面前、一个也不忘记。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就是你们的头发也都被数过了．不要惧怕、你们比许多麻雀还贵重。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我又告诉你们、凡在人面前认我的、人子在神的使者面前也必认他．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在人面前不认我的、人子在　神的使者面前也必不认他。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12:10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凡说话干犯人子的、还可得赦免、惟独亵渎圣灵的、总不得赦免。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12:11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人带你们到会堂、并官府、和有权柄的人面前、不要思虑怎么分诉、说甚么话．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12:12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因为正在那时候、圣灵要指教你们当说的话。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243891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E0E06-171D-3C46-8433-2A8149AC4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D4035-2C0D-494A-85BF-AD0CC9636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378039"/>
            <a:ext cx="11938715" cy="4798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26:20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到了晚上、耶稣和十二个门徒坐席。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26:21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正吃的时候、耶稣说、我实在告诉你们、你们中间有一个人要卖我了。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26:22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他们就甚忧愁、一个一个的问他说、主、是我么。</a:t>
            </a:r>
            <a:endParaRPr lang="en-US" altLang="zh-CN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>
              <a:buNone/>
            </a:pP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约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17:9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我为他们祈求．不为世人祈求、却为你所赐给我的人祈求、因他们本是你的。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17:10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凡是我的都是你的、你的也是我的．并且我因他们得了荣耀。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17:11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从今以后、我不在世上、他们却在世上、我往你那里去。圣父阿、求你因你所赐给我的名保守他们、叫他们合而为一像我们一样。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17:12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我与他们同在的时候、因你所赐给我的名、保守了他们、我也护卫了他们、其中除了那灭亡之子、没有一个灭亡的．好叫经上的话得应验。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7935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A7D18-5C01-464D-8865-D0393AB9A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AAFE55-ED64-0F4B-9A3E-20118AB07C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941" y="1159099"/>
            <a:ext cx="11668259" cy="501786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12:13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众人中有一个人对耶稣说、夫子、请你吩咐我的兄长和我分开家业。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12:14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耶稣说、你这个人、谁立我作你们断事的官、给你们分家业呢。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12:15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于是对众人说、你们要谨慎自守、免去一切的贪心．因为人的生命、不在乎家道丰富。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12:16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就用比喻对他们说、有一个财主、田产丰盛．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12:17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自己心里思想说、我的出产没有地方收藏、怎么办呢。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12:18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又说、我要这么办．要把我的仓房拆了、另盖更大的．在那里好收藏我一切的粮食和财物。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12:19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然后要对我的灵魂说、灵魂哪、你有许多财物积存、可作多年的费用．只管安安逸逸的吃喝快乐吧。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12:20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神却对他说、无知的人哪、今夜必要你的灵魂．你所预备的、要归谁呢。</a:t>
            </a:r>
            <a:r>
              <a:rPr lang="en-US" altLang="zh-CN" sz="3200" dirty="0">
                <a:latin typeface="MingLiU" panose="02020509000000000000" pitchFamily="49" charset="-120"/>
                <a:ea typeface="MingLiU" panose="02020509000000000000" pitchFamily="49" charset="-120"/>
              </a:rPr>
              <a:t>12:21 </a:t>
            </a:r>
            <a:r>
              <a:rPr lang="zh-CN" altLang="en-US" sz="3200" dirty="0">
                <a:latin typeface="MingLiU" panose="02020509000000000000" pitchFamily="49" charset="-120"/>
                <a:ea typeface="MingLiU" panose="02020509000000000000" pitchFamily="49" charset="-120"/>
              </a:rPr>
              <a:t>凡为自己积财、在神面前却不富足的、也是这样。</a:t>
            </a:r>
            <a:endParaRPr lang="en-US" sz="32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454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C9D16-B3D1-314E-AF71-3582B1384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869CA-BE62-DC43-8C0A-0F8AD1E4A3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太</a:t>
            </a:r>
            <a:r>
              <a:rPr lang="en-US" altLang="zh-CN" sz="6000" dirty="0">
                <a:latin typeface="MingLiU" panose="02020509000000000000" pitchFamily="49" charset="-120"/>
                <a:ea typeface="MingLiU" panose="02020509000000000000" pitchFamily="49" charset="-120"/>
              </a:rPr>
              <a:t>16:26 </a:t>
            </a:r>
            <a:r>
              <a:rPr lang="zh-CN" altLang="en-US" sz="6000" dirty="0">
                <a:latin typeface="MingLiU" panose="02020509000000000000" pitchFamily="49" charset="-120"/>
                <a:ea typeface="MingLiU" panose="02020509000000000000" pitchFamily="49" charset="-120"/>
              </a:rPr>
              <a:t>人若赚得全世界、赔上自己的生命、有甚么益处呢．人还能拿甚么换生命呢。</a:t>
            </a:r>
            <a:endParaRPr lang="en-US" sz="60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20087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83D89-1347-0B44-BEA6-7B3A91EF0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FC1B4-5A52-E443-B700-486CEDBCF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093" y="1171977"/>
            <a:ext cx="11346287" cy="5004986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12:22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耶稣又对门徒说、所以我告诉你们、不要为生命忧虑吃甚么．为身体忧虑穿甚么。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12:23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因为生命胜于饮食、身体胜于衣裳。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12:24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你想乌鸦、也不种、也不收．又没有仓、又没有库、神尚且养活他．你们比飞鸟是何等的贵重呢。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12:25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你们那一个能用思虑、使寿数多加一刻呢。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或作使身量多加一肘呢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〕12:26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这最小的事、你们尚且不能作、为甚么还忧虑其余的事呢。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12:27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你想百合花、怎么长起来．他也不劳苦、也不纺线．然而我告诉你们、就是所罗门极荣华的时候、他所穿戴的、还不如这花一朵呢。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12:28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你们这小信的人哪、野地里的草、今天还在、明天就丢在炉里、神还给他这样的妆饰、何况你们呢。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12:29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你们不要求吃甚么、喝甚么、也不要挂心。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这都是外邦人所求的、你们必须用这些东西、你们的父是知道的。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你们只要求他的国、这些东西就必加给你们了。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04587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4E0D15-7178-2F43-8E18-AD8DDF298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9772D-C02D-0543-A0A9-ABB92B33B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881" y="927279"/>
            <a:ext cx="11410681" cy="524968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你们这小群、不要惧怕、因为你们的父、乐意把国赐给你们。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你们要变卖所有的、赒济人．为自己预备永不坏的钱囊、用不尽的财宝在天上、就是贼不能近、虫不能蛀的地方。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因为你们的财宝在那里、你们的心也在那里．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你们腰里要束上带、灯也要点着．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自己好像仆人等候主人、从婚姻的筵席上回来．他来到叩门、就立刻给他开门。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主人来了、看见仆人儆醒、那仆人就有福了．我实在告诉你们、主人必叫他们坐席、自己束上带、进前伺候他们。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或是二更天来、或是三更天来、看见仆人这样、那仆人就有福了。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12:39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家主若知道贼甚么时候来、就必儆醒、不容贼挖透房屋、这是你们所知道的。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你们也要预备．因为你们想不到的时候、人子就来了。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彼得说、主阿、这比喻是为我们说的呢、还是为众人呢。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主说、谁是那忠心有见识的管家、主人派他管理家里的人、按时分粮给他们呢。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主人来到、看见仆人这样行、那仆人就有福了。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我实在告诉你们、主人要派他管理一切所有的。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那仆人若心里说、我的主人必来得迟．就动手打仆人和使女、并且吃喝醉酒．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在他想不到的日子、不知道的时辰、那仆人的主人要来、重重的处治他、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〔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或作把他腰斩了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〕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定他和不忠心的人同罪。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仆人知道主人的意思、却不预备、又不顺他的意思行、那仆人必多受责打．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惟有那不知道的、作了当受责打的事、必少受责打．因为多给谁、就向谁多取．多托谁、就向谁多要。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4048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3225C-AF53-D94A-AD21-91F730C2C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646FB-0A72-BA43-B888-8DF2AB6B8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639" y="1825625"/>
            <a:ext cx="11191741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徒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4:32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那许多信的人、都是一心一意的、没有一人说、他的东西有一样是自己的、都是大家公用。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4:33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使徒大有能力、见证主耶稣复活．众人也都蒙大恩。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4:34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内中也没有一个缺乏的、因为人人将田产房屋都卖了、把所卖的价银拿来、放在使徒脚前．</a:t>
            </a:r>
            <a:r>
              <a:rPr lang="en-US" altLang="zh-CN" sz="4400" dirty="0">
                <a:latin typeface="MingLiU" panose="02020509000000000000" pitchFamily="49" charset="-120"/>
                <a:ea typeface="MingLiU" panose="02020509000000000000" pitchFamily="49" charset="-120"/>
              </a:rPr>
              <a:t>4:35 </a:t>
            </a:r>
            <a:r>
              <a:rPr lang="zh-CN" altLang="en-US" sz="4400" dirty="0">
                <a:latin typeface="MingLiU" panose="02020509000000000000" pitchFamily="49" charset="-120"/>
                <a:ea typeface="MingLiU" panose="02020509000000000000" pitchFamily="49" charset="-120"/>
              </a:rPr>
              <a:t>照各人所需用的、分给各人。</a:t>
            </a:r>
            <a:endParaRPr lang="en-US" sz="4400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63361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573E1-83AE-EC4A-AAC0-B717008D0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F1889-B5C6-8546-9B3F-80A53D293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124" y="1236372"/>
            <a:ext cx="11333408" cy="494059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12:49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我来要把火丢在地上．倘若已经着起来、不也是我所愿意的么。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12:50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我有当受的洗．还没有成就、我是何等的迫切呢。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12:51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你们以为我来、是叫地上太平么．我告诉你们、不是、乃是叫人分争．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12:52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从今以后、一家五个人将要分争、三个人和两个人相争、两个人和三个人相争．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12:53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父亲和儿子相争、儿子和父亲相争．母亲和女儿相争、女儿和母亲相争．婆婆和媳妇相争、媳妇和婆婆相争。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12:54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耶稣又对众人说、你们看见西边起了云彩、就说、要下一阵雨．果然就有。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12:55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起了南风、就说、将要燥热．也就有了。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12:56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假冒为善的人哪、你们知道分辨天地的气色．怎么不知道分辨这时候呢．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12:57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你们又为何不自己审量、甚么是合理的呢。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12:58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你同告你的对头去见官、还在路上、务要尽力的和他了结．恐怕他拉你到官面前、官交付差役、差役把你下在监里。</a:t>
            </a:r>
            <a:r>
              <a:rPr lang="en-US" altLang="zh-CN" dirty="0">
                <a:latin typeface="MingLiU" panose="02020509000000000000" pitchFamily="49" charset="-120"/>
                <a:ea typeface="MingLiU" panose="02020509000000000000" pitchFamily="49" charset="-120"/>
              </a:rPr>
              <a:t>12:59 </a:t>
            </a:r>
            <a:r>
              <a:rPr lang="zh-CN" altLang="en-US" dirty="0">
                <a:latin typeface="MingLiU" panose="02020509000000000000" pitchFamily="49" charset="-120"/>
                <a:ea typeface="MingLiU" panose="02020509000000000000" pitchFamily="49" charset="-120"/>
              </a:rPr>
              <a:t>我告诉你、若有半文钱没有还清、你断不能从那里出来。</a:t>
            </a:r>
            <a:endParaRPr lang="en-US" dirty="0">
              <a:latin typeface="MingLiU" panose="02020509000000000000" pitchFamily="49" charset="-120"/>
              <a:ea typeface="MingLiU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98529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1995</Words>
  <Application>Microsoft Macintosh PowerPoint</Application>
  <PresentationFormat>Widescreen</PresentationFormat>
  <Paragraphs>14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MingLiU</vt:lpstr>
      <vt:lpstr>Arial</vt:lpstr>
      <vt:lpstr>Calibri</vt:lpstr>
      <vt:lpstr>Calibri Light</vt:lpstr>
      <vt:lpstr>Office Theme</vt:lpstr>
      <vt:lpstr>路加福音</vt:lpstr>
      <vt:lpstr>路加福音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路加福音</dc:title>
  <dc:creator>jerry wang</dc:creator>
  <cp:lastModifiedBy>jerry wang</cp:lastModifiedBy>
  <cp:revision>3</cp:revision>
  <dcterms:created xsi:type="dcterms:W3CDTF">2023-11-30T02:59:23Z</dcterms:created>
  <dcterms:modified xsi:type="dcterms:W3CDTF">2023-11-30T03:25:34Z</dcterms:modified>
</cp:coreProperties>
</file>