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5" r:id="rId6"/>
    <p:sldId id="259" r:id="rId7"/>
    <p:sldId id="263" r:id="rId8"/>
    <p:sldId id="260" r:id="rId9"/>
    <p:sldId id="26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A112E-C3BA-644D-B2EB-D0965057F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5DECA7-241C-404D-97D5-28862EA2AB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C5BF4-E6D0-ED42-8C4C-9E9B52874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0EB9-C22D-A448-A663-95E0BF74383C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72D28-0033-894E-A687-AA1AD9022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2C2AA-3F68-D143-A63F-1D4AE1FBE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F8F-1170-3349-973C-44F886814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5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47FBB-B5B0-3340-BCEE-102FBBCFF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6C2167-769F-9B4A-8148-E8A2697AB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E2A4B-0853-D842-ADCA-FEBE10C77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0EB9-C22D-A448-A663-95E0BF74383C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80FA3-CC7F-2846-A9F4-FA79C621E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68980-B0DC-CE46-AD3B-6A31AF0F3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F8F-1170-3349-973C-44F886814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7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4DC312-88DA-6646-9001-1C022B51F5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43147E-AA61-7541-9589-D0FC29D1A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9C213-8632-9745-B739-25B4B9C6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0EB9-C22D-A448-A663-95E0BF74383C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31DD4-FC9A-664A-9A5B-FCEB865C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7E8DD-E648-8341-AD72-FD22A0818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F8F-1170-3349-973C-44F886814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7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37FBC-36EF-6D46-B8A4-BACBE10A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5B025-6C81-EF48-AB22-A604C928F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EB15C-4F71-A446-9531-8D898E830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0EB9-C22D-A448-A663-95E0BF74383C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70160-F1C6-9844-96A5-FE07E9866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3703E-7D63-A442-967F-63757559F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F8F-1170-3349-973C-44F886814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6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241B3-F248-0D43-9F63-0413E2D41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9249B3-01C5-E441-B0D6-EF5A4464BA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A836D-74D9-994C-8F50-7A8FEC21C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0EB9-C22D-A448-A663-95E0BF74383C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0631A-630B-3A4C-923B-C3DBB976F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9686E-AE13-D849-983D-5E9A046A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F8F-1170-3349-973C-44F886814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5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CDA66-BB77-6E40-8351-7BF14FC96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FE20B-23ED-6C45-82E3-36169F05A8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6BE4B7-97DB-4345-A6FF-A8917080D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C4CF5-67BE-5E44-A103-478DEF9BF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0EB9-C22D-A448-A663-95E0BF74383C}" type="datetimeFigureOut">
              <a:rPr lang="en-US" smtClean="0"/>
              <a:t>11/8/23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F283CF-12A2-1E41-9CC1-27F0EB0D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DB27B-7098-114D-B7D6-FEDE4BFFB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F8F-1170-3349-973C-44F886814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2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6C333-3B42-744C-9247-D0CD196EE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F35779-1235-CD40-A92D-7B7C4A461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050B10-A6D3-854D-BB21-8655609D28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CB14C-4295-DF48-B204-0C6F937E5F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34B954-C023-2D4D-B037-E553B39D63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AF9168-9182-EF4D-8730-5584BCE96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0EB9-C22D-A448-A663-95E0BF74383C}" type="datetimeFigureOut">
              <a:rPr lang="en-US" smtClean="0"/>
              <a:t>11/8/23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8D7DEE-FA94-6E40-8521-D5685CED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196D0D-DE19-0F41-AF93-B93821B74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F8F-1170-3349-973C-44F886814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88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7A3D7-360F-CA40-BF21-97444F380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DFB0BF-6C9B-B849-B0D0-74714BB4D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0EB9-C22D-A448-A663-95E0BF74383C}" type="datetimeFigureOut">
              <a:rPr lang="en-US" smtClean="0"/>
              <a:t>11/8/23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E629EB-615C-EF49-BABC-68DFA9A0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DF2D4A-2693-F24A-BD34-C16F68D89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F8F-1170-3349-973C-44F886814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1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9E6499-61E9-AC41-AB01-AE5FCED7B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0EB9-C22D-A448-A663-95E0BF74383C}" type="datetimeFigureOut">
              <a:rPr lang="en-US" smtClean="0"/>
              <a:t>11/8/23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B31E22-4E0C-9547-86F3-99AE24625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A1E58-DC76-C248-94E8-1E1F44B66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F8F-1170-3349-973C-44F886814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99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8A26D-19BE-FC41-BC5D-77EA5A43B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777E3-FC18-184B-931D-CEDF537AA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864E68-4A23-C44B-B672-DBC936062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6329A-8699-6949-A849-ED66C4EFE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0EB9-C22D-A448-A663-95E0BF74383C}" type="datetimeFigureOut">
              <a:rPr lang="en-US" smtClean="0"/>
              <a:t>11/8/23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82B899-0BEC-2540-9049-7193E1FCF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78D7AD-BE58-8747-8491-91DBA4327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F8F-1170-3349-973C-44F886814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99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35E27-7C72-1E40-8C8D-A6690B9D4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70A2B-D719-A149-AEC3-7A509BD0A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FDCBD1-032E-FC4E-9B23-E8EE97856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4D58BB-EF9A-214C-804A-B02A07B06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0EB9-C22D-A448-A663-95E0BF74383C}" type="datetimeFigureOut">
              <a:rPr lang="en-US" smtClean="0"/>
              <a:t>11/8/23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8FFD3-566C-AE49-AE71-C9C685634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31F92B-95FD-7447-B329-A7FF05078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F8F-1170-3349-973C-44F886814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9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24E726-B85C-5F4F-88D6-8500D395A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91B6E5-BF22-B741-ACBA-BF2915B4B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7A6CC-C584-014A-AFEE-CC9483D37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90EB9-C22D-A448-A663-95E0BF74383C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8754B-BF21-1C4F-8F33-2D7EA02E56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C6AE6-C3F8-D84B-8B4D-6CEFA2A838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8CF8F-1170-3349-973C-44F886814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3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9C159-742A-CD4E-ADAB-16F1911921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/>
          <a:lstStyle/>
          <a:p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《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》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E17075-667E-8D45-9B30-04BB70EDD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34872"/>
            <a:ext cx="9144000" cy="1522927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第十二讲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8591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66A33-0A88-7E48-9707-04A11C93F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哥林多前书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07425-0263-2744-96E7-381DFC85D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6000" dirty="0">
                <a:latin typeface="MingLiU" panose="02020509000000000000" pitchFamily="49" charset="-120"/>
                <a:ea typeface="MingLiU" panose="02020509000000000000" pitchFamily="49" charset="-120"/>
              </a:rPr>
              <a:t>15:45 </a:t>
            </a: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经上也是这样记着说、</a:t>
            </a:r>
            <a:r>
              <a:rPr lang="en-US" altLang="zh-CN" sz="6000" dirty="0">
                <a:latin typeface="MingLiU" panose="02020509000000000000" pitchFamily="49" charset="-120"/>
                <a:ea typeface="MingLiU" panose="02020509000000000000" pitchFamily="49" charset="-120"/>
              </a:rPr>
              <a:t>『</a:t>
            </a: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首先的人亚当、成了有灵的活人。</a:t>
            </a:r>
            <a:r>
              <a:rPr lang="en-US" altLang="zh-CN" sz="6000" dirty="0">
                <a:latin typeface="MingLiU" panose="02020509000000000000" pitchFamily="49" charset="-120"/>
                <a:ea typeface="MingLiU" panose="02020509000000000000" pitchFamily="49" charset="-120"/>
              </a:rPr>
              <a:t>』〔</a:t>
            </a: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灵或作血气</a:t>
            </a:r>
            <a:r>
              <a:rPr lang="en-US" altLang="zh-CN" sz="60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末后的亚当、成了叫人活的灵。</a:t>
            </a:r>
            <a:endParaRPr lang="en-US" sz="6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6598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EB673-BA92-1B47-B523-6959F03A2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EB1E7-3D8F-274D-8D2C-003AD9FE6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518" y="1584101"/>
            <a:ext cx="11410682" cy="459286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11:1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 耶稣在一个地方祷告．祷告完了、有个门徒对他说、求主教导我们祷告、像约翰教导他的门徒。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11:2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 耶稣说、你们祷告的时候、要说、我们在天上的父、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有古卷只作父阿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愿人都尊你的名为圣。愿你的国降临．愿你的旨意行在地上如同行在天上。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有古卷无愿你的旨意云云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〕11:3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 我们日用的饮食、天天赐给我们。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11:4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 赦免我们的罪、因为我们也赦免凡亏欠我们的人。不叫我们遇见试探．救我们脱离凶恶。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有古卷无末句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33653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A54E2-932C-EC4D-9AEA-B1FA3AA83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7AEF7-F3E3-4147-B6B4-35966B1A0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93" y="1184856"/>
            <a:ext cx="11552349" cy="49921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11:5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耶稣又说、你们中间谁有一个朋友、半夜到他那里去说、朋友、请借给我三个饼．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11:6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因为我有一个朋友行路、来到我这里、我没有甚么给他摆上。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11:7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那人在里面回答说、不要搅扰我．门已经关闭、孩子们也同我在床上了．我不能起来给你。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11:8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我告诉你们、虽不因他是朋友起来给他、但因他情词迫切的直求、就必起来照他所需用的给他。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11:9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我又告诉你们、你们祈求就给你们．寻找就寻见．叩门就给你们开门。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11:10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因为凡祈求的就得着、寻找的就寻见．叩门的就给他开门。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11:11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你们中间作父亲的、谁有儿子求饼、反给他石头呢．求鱼、反拿蛇当鱼给他呢．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11:12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求鸡蛋、反给他蝎子呢。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11:13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你们虽然不好、尚且知道拿好东西给儿女。何况天父、岂不更将圣灵给求他的人么。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3886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73D16-62B6-5142-B713-1C48C0EBC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约翰福音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14960-BD4F-7646-ABB7-0AEE5B8C0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sz="7300" dirty="0">
                <a:latin typeface="MingLiU" panose="02020509000000000000" pitchFamily="49" charset="-120"/>
                <a:ea typeface="MingLiU" panose="02020509000000000000" pitchFamily="49" charset="-120"/>
              </a:rPr>
              <a:t>1:12 </a:t>
            </a:r>
            <a:r>
              <a:rPr lang="zh-CN" altLang="en-US" sz="7300" dirty="0">
                <a:latin typeface="MingLiU" panose="02020509000000000000" pitchFamily="49" charset="-120"/>
                <a:ea typeface="MingLiU" panose="02020509000000000000" pitchFamily="49" charset="-120"/>
              </a:rPr>
              <a:t>凡接待他的、就是信他名的人、他就赐他们权柄、作神的儿女。</a:t>
            </a:r>
            <a:r>
              <a:rPr lang="en-US" altLang="zh-CN" sz="7300" dirty="0">
                <a:latin typeface="MingLiU" panose="02020509000000000000" pitchFamily="49" charset="-120"/>
                <a:ea typeface="MingLiU" panose="02020509000000000000" pitchFamily="49" charset="-120"/>
              </a:rPr>
              <a:t>1:13 </a:t>
            </a:r>
            <a:r>
              <a:rPr lang="zh-CN" altLang="en-US" sz="7300" dirty="0">
                <a:latin typeface="MingLiU" panose="02020509000000000000" pitchFamily="49" charset="-120"/>
                <a:ea typeface="MingLiU" panose="02020509000000000000" pitchFamily="49" charset="-120"/>
              </a:rPr>
              <a:t>这等人不是从血气生的、不是从情欲生的、也不是从人意生的、乃是从神生的。</a:t>
            </a:r>
            <a:endParaRPr lang="en-US" altLang="zh-CN" sz="73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73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7300" dirty="0">
                <a:latin typeface="MingLiU" panose="02020509000000000000" pitchFamily="49" charset="-120"/>
                <a:ea typeface="MingLiU" panose="02020509000000000000" pitchFamily="49" charset="-120"/>
              </a:rPr>
              <a:t>1:18 </a:t>
            </a:r>
            <a:r>
              <a:rPr lang="zh-CN" altLang="en-US" sz="7300" dirty="0">
                <a:latin typeface="MingLiU" panose="02020509000000000000" pitchFamily="49" charset="-120"/>
                <a:ea typeface="MingLiU" panose="02020509000000000000" pitchFamily="49" charset="-120"/>
              </a:rPr>
              <a:t>从来没有人看见神．只有在父怀里的独生子将他表明出来。</a:t>
            </a:r>
            <a:endParaRPr lang="en-US" altLang="zh-CN" sz="73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altLang="zh-CN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altLang="zh-CN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0744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50ECB-3184-1643-9E91-AF171BEF0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罗马书</a:t>
            </a:r>
            <a:endParaRPr 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1925B-7696-9F4C-9B27-6285F3A72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456" y="1532586"/>
            <a:ext cx="11552350" cy="464437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5:10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因为我们作仇敌的时候、且借着神儿子的死、得与神和好、既已和好、就更要因他的生得救了。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5:11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不但如此、我们既借着我主耶稣基督、得与神和好、也就借着他、以神为乐。</a:t>
            </a:r>
            <a:endParaRPr lang="en-US" sz="5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59771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929AA-5F4D-C64D-A8FB-F6C17044B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E7B41-9D17-D648-AF35-B1EE62B73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52" y="489398"/>
            <a:ext cx="12003110" cy="568756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11:14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耶稣赶出一个叫人哑巴的鬼．鬼出去了、哑巴就说出话来．众人都希奇。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11:15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内中却有人说、他是靠着鬼王别西卜赶鬼。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11:16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又有人试探耶稣、向他求从天上来的神迹。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11:17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他晓得他们的意念、便对他们说、凡一国自相分争、就成为荒场．凡一家自相分争、就必败落。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11:18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若撒但自相分争、他的国怎能站得住呢．因为你们说我是靠着别西卜赶鬼。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11:19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我若靠着别西卜赶鬼、你们的子弟赶鬼、又靠着谁呢．这样、他们就要断定你们的是非。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11:20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我若靠着神的能力赶鬼、这就是神的国临到你们了。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11:21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壮士披挂整齐、看守自己的住宅、他所有的都平安无事．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11:22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但有一个比他更壮的来、胜过他、就夺去他所倚靠的盔甲兵器、又分了他的赃。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11:23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不与我相合的、就是敌我的．不同我收聚的、就是分散的。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11:24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污鬼离了人身、就在无水之地、过来过去、寻求安歇之处．既寻不着、便说、我要回到我所出来的屋里去。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11:25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到了、就看见里面打扫干净、修饰好了．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11:26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便去另带了七个比自己更恶的鬼来、都进去住在那里．那人末后的景况、比先前更不好了。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8623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96652-663B-E446-B9FD-E44CF733D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哥林多前书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9CEAE-0D36-474B-ACA0-D0584BD26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04" y="1490773"/>
            <a:ext cx="11526591" cy="50021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15:22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在亚当里众人都死了．照样、在基督里众人也都要复活。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15:23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但各人是按着自己的次序复活。初熟的果子是基督．以后在他来的时候、是那些属基督的。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15:24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再后末期到了、那时、基督既将一切执政的、掌权的、有能的、都毁灭了、就把国交与父神。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15:25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因为基督必要作王、等神把一切仇敌、都放在他的脚下。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15:26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尽末了所毁灭的仇敌、就是死。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4445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839E0-C606-6047-9960-9CD3E8D06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27F58-6131-FE4A-89B3-6EA1994B8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941" y="1339403"/>
            <a:ext cx="11973059" cy="483756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11:27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耶稣正说这话的时候、众人中间、有一个女人大声说、怀你胎的和乳养你的有福了。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11:28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耶稣说、是、却还不如听神之道而遵守的人有福。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11:29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当众人聚集的时候、耶稣开讲说、这世代是一个邪恶的世代．他们求看神迹、除了约拿的神迹以外、再没有神迹给他们看。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11:30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约拿怎样为尼尼微人成了神迹、人子也要照样为这世代的人成了神迹。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11:31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当审判的时候、南方的女王、要起来定这世代的罪．因为他从地极而来、要听所罗门的智慧话．看哪、在这里有一人比所罗门更大。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11:32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当审判的时候、尼尼微人要起来定这世代的罪．因为尼尼微人听了约拿所传的、就悔改了．看哪、在这里有一人比约拿更大。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11:33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没有人点灯放在地窨子里、或是斗底下、总是放在灯台上、使进来的人得见亮光。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11:34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你眼睛就是身上的灯、你的眼睛若瞭亮、全身就光明．眼睛若昏花、全身就黑暗。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11:35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所以你要省察、恐怕你里头的光、或者黑暗了。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11:36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若是你全身光明、毫无黑暗、就必全然光明、如同灯的明光照亮你。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7242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A8BEC-F617-9F4C-85A9-B9D6E465A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08620-D1A8-4C40-AF6F-7EC9B23F4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7425"/>
            <a:ext cx="12191999" cy="60095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11:37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说话的时候、有一个法利赛人请耶稣同他吃饭．耶稣就进去坐席。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11:38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这法利赛人看见耶稣饭前不洗手、便诧异。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11:39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主对他说、如今你们法利赛人洗净杯盘的外面．你们里面却满了勒索和邪恶。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11:40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无知的人哪、造外面的、不也造里面么。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11:41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只要把里面的施舍给人、凡物于你们就都洁净了。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11:42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你们法利赛人有祸了．因为你们将薄荷芸香、并各样菜蔬、献上十分之一、那公义和爱神的事、反倒不行了．这原是你们当行的、那也是不可不行的。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11:43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你们法利赛人有祸了．因为你们喜爱会堂里的首位、又喜爱人在街市上问你们的安。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11:44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你们有祸了．因为你们如同不显露的坟墓、走在上面的人并不知道。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11:45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律法师中有一个回答耶稣说、夫子、你这样说、也把我们糟蹋了。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11:46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耶稣说、你们律法师也有祸了．因为你们把难担的担子、放在人身上、自己一个指头却不肯动。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11:47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你们有祸了．因为你们修造先知的坟墓、那先知正是你们的祖宗所杀的。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11:48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可见你们祖宗所作的事、你们又证明又喜欢．因为他们杀了先知、你们修造先知的坟墓。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11:49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所以神用智慧曾说、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用智慧或作的智者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我要差遣先知和使徒、到他们那里去．有的他们要杀害、有的他们要逼迫。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11:50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使创世以来、所流众先知血的罪、都要问在这世代的人身上．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11:51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就是从亚伯的血起、直到被杀在坛和殿中间撒迦利亚的血为止．我实在告诉你们、这都要问在这世代的人身上。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11:52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你们律法师有祸了．因为你们把知识的钥匙夺了去．自己不进去、正要进去的人、你们也阻挡他们。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11:53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耶稣从那里出来、文士和法利赛人就极力的催逼他、引动他多说话．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11:54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私下窥听、要拿他的话柄。</a:t>
            </a:r>
            <a:endParaRPr lang="en-US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8952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1823</Words>
  <Application>Microsoft Macintosh PowerPoint</Application>
  <PresentationFormat>Widescreen</PresentationFormat>
  <Paragraphs>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MingLiU</vt:lpstr>
      <vt:lpstr>Arial</vt:lpstr>
      <vt:lpstr>Calibri</vt:lpstr>
      <vt:lpstr>Calibri Light</vt:lpstr>
      <vt:lpstr>Office Theme</vt:lpstr>
      <vt:lpstr>《路加福音》</vt:lpstr>
      <vt:lpstr>PowerPoint Presentation</vt:lpstr>
      <vt:lpstr>PowerPoint Presentation</vt:lpstr>
      <vt:lpstr>约翰福音</vt:lpstr>
      <vt:lpstr>罗马书</vt:lpstr>
      <vt:lpstr>PowerPoint Presentation</vt:lpstr>
      <vt:lpstr>哥林多前书</vt:lpstr>
      <vt:lpstr>PowerPoint Presentation</vt:lpstr>
      <vt:lpstr>PowerPoint Presentation</vt:lpstr>
      <vt:lpstr>哥林多前书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《路加福音》</dc:title>
  <dc:creator>jerry wang</dc:creator>
  <cp:lastModifiedBy>jerry wang</cp:lastModifiedBy>
  <cp:revision>4</cp:revision>
  <dcterms:created xsi:type="dcterms:W3CDTF">2023-11-09T03:18:24Z</dcterms:created>
  <dcterms:modified xsi:type="dcterms:W3CDTF">2023-11-09T04:16:25Z</dcterms:modified>
</cp:coreProperties>
</file>