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80" r:id="rId6"/>
    <p:sldId id="271" r:id="rId7"/>
    <p:sldId id="275" r:id="rId8"/>
    <p:sldId id="272" r:id="rId9"/>
    <p:sldId id="279" r:id="rId10"/>
    <p:sldId id="273" r:id="rId11"/>
    <p:sldId id="276" r:id="rId12"/>
    <p:sldId id="277" r:id="rId13"/>
    <p:sldId id="282" r:id="rId14"/>
    <p:sldId id="281" r:id="rId15"/>
    <p:sldId id="274" r:id="rId16"/>
    <p:sldId id="278" r:id="rId17"/>
    <p:sldId id="284" r:id="rId18"/>
    <p:sldId id="285" r:id="rId19"/>
    <p:sldId id="286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1A62E-F3FB-44FE-9F01-B250DB3BC04F}" v="65" dt="2023-11-01T16:12:16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F8A1A62E-F3FB-44FE-9F01-B250DB3BC04F}"/>
    <pc:docChg chg="custSel addSld modSld sldOrd">
      <pc:chgData name="Jianping Guo" userId="214695277e21a7f1" providerId="LiveId" clId="{F8A1A62E-F3FB-44FE-9F01-B250DB3BC04F}" dt="2023-11-01T20:33:13.468" v="1412" actId="207"/>
      <pc:docMkLst>
        <pc:docMk/>
      </pc:docMkLst>
      <pc:sldChg chg="modSp mod">
        <pc:chgData name="Jianping Guo" userId="214695277e21a7f1" providerId="LiveId" clId="{F8A1A62E-F3FB-44FE-9F01-B250DB3BC04F}" dt="2023-11-01T15:24:18.435" v="1218" actId="207"/>
        <pc:sldMkLst>
          <pc:docMk/>
          <pc:sldMk cId="1200598623" sldId="257"/>
        </pc:sldMkLst>
        <pc:spChg chg="mod">
          <ac:chgData name="Jianping Guo" userId="214695277e21a7f1" providerId="LiveId" clId="{F8A1A62E-F3FB-44FE-9F01-B250DB3BC04F}" dt="2023-11-01T15:24:18.435" v="1218" actId="207"/>
          <ac:spMkLst>
            <pc:docMk/>
            <pc:sldMk cId="1200598623" sldId="257"/>
            <ac:spMk id="3" creationId="{57A1B4FC-3EEB-E340-03A5-9965D89909A5}"/>
          </ac:spMkLst>
        </pc:spChg>
      </pc:sldChg>
      <pc:sldChg chg="modSp mod">
        <pc:chgData name="Jianping Guo" userId="214695277e21a7f1" providerId="LiveId" clId="{F8A1A62E-F3FB-44FE-9F01-B250DB3BC04F}" dt="2023-11-01T15:34:27.891" v="1227" actId="207"/>
        <pc:sldMkLst>
          <pc:docMk/>
          <pc:sldMk cId="2604452089" sldId="258"/>
        </pc:sldMkLst>
        <pc:spChg chg="mod">
          <ac:chgData name="Jianping Guo" userId="214695277e21a7f1" providerId="LiveId" clId="{F8A1A62E-F3FB-44FE-9F01-B250DB3BC04F}" dt="2023-11-01T15:34:27.891" v="1227" actId="207"/>
          <ac:spMkLst>
            <pc:docMk/>
            <pc:sldMk cId="2604452089" sldId="258"/>
            <ac:spMk id="3" creationId="{7B2165AD-8FC1-F0A5-344B-8EB5BBD8467E}"/>
          </ac:spMkLst>
        </pc:spChg>
      </pc:sldChg>
      <pc:sldChg chg="modSp mod">
        <pc:chgData name="Jianping Guo" userId="214695277e21a7f1" providerId="LiveId" clId="{F8A1A62E-F3FB-44FE-9F01-B250DB3BC04F}" dt="2023-11-01T15:35:42.578" v="1229" actId="207"/>
        <pc:sldMkLst>
          <pc:docMk/>
          <pc:sldMk cId="3867760843" sldId="259"/>
        </pc:sldMkLst>
        <pc:spChg chg="mod">
          <ac:chgData name="Jianping Guo" userId="214695277e21a7f1" providerId="LiveId" clId="{F8A1A62E-F3FB-44FE-9F01-B250DB3BC04F}" dt="2023-11-01T15:35:42.578" v="1229" actId="207"/>
          <ac:spMkLst>
            <pc:docMk/>
            <pc:sldMk cId="3867760843" sldId="259"/>
            <ac:spMk id="3" creationId="{BEAE87B4-B382-75B1-33B4-BE11762A8523}"/>
          </ac:spMkLst>
        </pc:spChg>
      </pc:sldChg>
      <pc:sldChg chg="modSp">
        <pc:chgData name="Jianping Guo" userId="214695277e21a7f1" providerId="LiveId" clId="{F8A1A62E-F3FB-44FE-9F01-B250DB3BC04F}" dt="2023-11-01T15:20:37.439" v="1214" actId="20577"/>
        <pc:sldMkLst>
          <pc:docMk/>
          <pc:sldMk cId="1399777894" sldId="270"/>
        </pc:sldMkLst>
        <pc:graphicFrameChg chg="mod">
          <ac:chgData name="Jianping Guo" userId="214695277e21a7f1" providerId="LiveId" clId="{F8A1A62E-F3FB-44FE-9F01-B250DB3BC04F}" dt="2023-11-01T15:20:37.439" v="1214" actId="20577"/>
          <ac:graphicFrameMkLst>
            <pc:docMk/>
            <pc:sldMk cId="1399777894" sldId="270"/>
            <ac:graphicFrameMk id="12" creationId="{D62B2D86-8447-1399-A1D3-7A915D0DCAFC}"/>
          </ac:graphicFrameMkLst>
        </pc:graphicFrameChg>
      </pc:sldChg>
      <pc:sldChg chg="modSp mod">
        <pc:chgData name="Jianping Guo" userId="214695277e21a7f1" providerId="LiveId" clId="{F8A1A62E-F3FB-44FE-9F01-B250DB3BC04F}" dt="2023-11-01T15:46:07.443" v="1231" actId="207"/>
        <pc:sldMkLst>
          <pc:docMk/>
          <pc:sldMk cId="1436035300" sldId="271"/>
        </pc:sldMkLst>
        <pc:spChg chg="mod">
          <ac:chgData name="Jianping Guo" userId="214695277e21a7f1" providerId="LiveId" clId="{F8A1A62E-F3FB-44FE-9F01-B250DB3BC04F}" dt="2023-11-01T15:46:07.443" v="1231" actId="207"/>
          <ac:spMkLst>
            <pc:docMk/>
            <pc:sldMk cId="1436035300" sldId="271"/>
            <ac:spMk id="3" creationId="{2617C3F0-0205-C9F6-F4FA-C5DE3E39968E}"/>
          </ac:spMkLst>
        </pc:spChg>
      </pc:sldChg>
      <pc:sldChg chg="modSp mod">
        <pc:chgData name="Jianping Guo" userId="214695277e21a7f1" providerId="LiveId" clId="{F8A1A62E-F3FB-44FE-9F01-B250DB3BC04F}" dt="2023-11-01T15:57:08.782" v="1235" actId="207"/>
        <pc:sldMkLst>
          <pc:docMk/>
          <pc:sldMk cId="3694279781" sldId="272"/>
        </pc:sldMkLst>
        <pc:spChg chg="mod">
          <ac:chgData name="Jianping Guo" userId="214695277e21a7f1" providerId="LiveId" clId="{F8A1A62E-F3FB-44FE-9F01-B250DB3BC04F}" dt="2023-11-01T15:57:08.782" v="1235" actId="207"/>
          <ac:spMkLst>
            <pc:docMk/>
            <pc:sldMk cId="3694279781" sldId="272"/>
            <ac:spMk id="3" creationId="{6A13A95F-B78F-467E-1AE4-4639606F72BF}"/>
          </ac:spMkLst>
        </pc:spChg>
      </pc:sldChg>
      <pc:sldChg chg="modSp mod">
        <pc:chgData name="Jianping Guo" userId="214695277e21a7f1" providerId="LiveId" clId="{F8A1A62E-F3FB-44FE-9F01-B250DB3BC04F}" dt="2023-10-30T19:15:26.460" v="804" actId="20577"/>
        <pc:sldMkLst>
          <pc:docMk/>
          <pc:sldMk cId="4091412509" sldId="274"/>
        </pc:sldMkLst>
        <pc:spChg chg="mod">
          <ac:chgData name="Jianping Guo" userId="214695277e21a7f1" providerId="LiveId" clId="{F8A1A62E-F3FB-44FE-9F01-B250DB3BC04F}" dt="2023-10-30T19:15:26.460" v="804" actId="20577"/>
          <ac:spMkLst>
            <pc:docMk/>
            <pc:sldMk cId="4091412509" sldId="274"/>
            <ac:spMk id="3" creationId="{2E66CF77-3515-21BC-5F96-11C4447D507A}"/>
          </ac:spMkLst>
        </pc:spChg>
      </pc:sldChg>
      <pc:sldChg chg="modSp mod">
        <pc:chgData name="Jianping Guo" userId="214695277e21a7f1" providerId="LiveId" clId="{F8A1A62E-F3FB-44FE-9F01-B250DB3BC04F}" dt="2023-11-01T15:56:13.104" v="1232" actId="207"/>
        <pc:sldMkLst>
          <pc:docMk/>
          <pc:sldMk cId="1133744992" sldId="275"/>
        </pc:sldMkLst>
        <pc:spChg chg="mod">
          <ac:chgData name="Jianping Guo" userId="214695277e21a7f1" providerId="LiveId" clId="{F8A1A62E-F3FB-44FE-9F01-B250DB3BC04F}" dt="2023-11-01T15:56:13.104" v="1232" actId="207"/>
          <ac:spMkLst>
            <pc:docMk/>
            <pc:sldMk cId="1133744992" sldId="275"/>
            <ac:spMk id="3" creationId="{B68842F0-E392-1D7B-B774-D0DF525183C4}"/>
          </ac:spMkLst>
        </pc:spChg>
      </pc:sldChg>
      <pc:sldChg chg="modSp mod modAnim">
        <pc:chgData name="Jianping Guo" userId="214695277e21a7f1" providerId="LiveId" clId="{F8A1A62E-F3FB-44FE-9F01-B250DB3BC04F}" dt="2023-11-01T16:13:18.837" v="1378" actId="14100"/>
        <pc:sldMkLst>
          <pc:docMk/>
          <pc:sldMk cId="3231193728" sldId="276"/>
        </pc:sldMkLst>
        <pc:spChg chg="mod">
          <ac:chgData name="Jianping Guo" userId="214695277e21a7f1" providerId="LiveId" clId="{F8A1A62E-F3FB-44FE-9F01-B250DB3BC04F}" dt="2023-11-01T16:13:18.837" v="1378" actId="14100"/>
          <ac:spMkLst>
            <pc:docMk/>
            <pc:sldMk cId="3231193728" sldId="276"/>
            <ac:spMk id="3" creationId="{2D6F7EB6-9B45-D1A5-70DD-53CF7794947A}"/>
          </ac:spMkLst>
        </pc:spChg>
      </pc:sldChg>
      <pc:sldChg chg="modSp mod">
        <pc:chgData name="Jianping Guo" userId="214695277e21a7f1" providerId="LiveId" clId="{F8A1A62E-F3FB-44FE-9F01-B250DB3BC04F}" dt="2023-11-01T20:33:13.468" v="1412" actId="207"/>
        <pc:sldMkLst>
          <pc:docMk/>
          <pc:sldMk cId="1737047126" sldId="277"/>
        </pc:sldMkLst>
        <pc:spChg chg="mod">
          <ac:chgData name="Jianping Guo" userId="214695277e21a7f1" providerId="LiveId" clId="{F8A1A62E-F3FB-44FE-9F01-B250DB3BC04F}" dt="2023-11-01T20:33:13.468" v="1412" actId="207"/>
          <ac:spMkLst>
            <pc:docMk/>
            <pc:sldMk cId="1737047126" sldId="277"/>
            <ac:spMk id="3" creationId="{A0EB6183-BF1A-EA9A-A4EF-C7764BC6FD93}"/>
          </ac:spMkLst>
        </pc:spChg>
      </pc:sldChg>
      <pc:sldChg chg="delSp modSp mod modClrScheme modAnim chgLayout">
        <pc:chgData name="Jianping Guo" userId="214695277e21a7f1" providerId="LiveId" clId="{F8A1A62E-F3FB-44FE-9F01-B250DB3BC04F}" dt="2023-10-31T15:24:51.929" v="1199"/>
        <pc:sldMkLst>
          <pc:docMk/>
          <pc:sldMk cId="1508975382" sldId="278"/>
        </pc:sldMkLst>
        <pc:spChg chg="del">
          <ac:chgData name="Jianping Guo" userId="214695277e21a7f1" providerId="LiveId" clId="{F8A1A62E-F3FB-44FE-9F01-B250DB3BC04F}" dt="2023-10-30T19:17:24.701" v="806" actId="700"/>
          <ac:spMkLst>
            <pc:docMk/>
            <pc:sldMk cId="1508975382" sldId="278"/>
            <ac:spMk id="2" creationId="{F92A1CBA-317C-0DB1-7D89-281CB07660C0}"/>
          </ac:spMkLst>
        </pc:spChg>
        <pc:spChg chg="mod ord">
          <ac:chgData name="Jianping Guo" userId="214695277e21a7f1" providerId="LiveId" clId="{F8A1A62E-F3FB-44FE-9F01-B250DB3BC04F}" dt="2023-10-30T19:35:10.589" v="986" actId="14100"/>
          <ac:spMkLst>
            <pc:docMk/>
            <pc:sldMk cId="1508975382" sldId="278"/>
            <ac:spMk id="3" creationId="{0CF2D341-58AC-18A6-43CE-7A255965E5B6}"/>
          </ac:spMkLst>
        </pc:spChg>
      </pc:sldChg>
      <pc:sldChg chg="addSp delSp modSp new mod modClrScheme chgLayout">
        <pc:chgData name="Jianping Guo" userId="214695277e21a7f1" providerId="LiveId" clId="{F8A1A62E-F3FB-44FE-9F01-B250DB3BC04F}" dt="2023-11-01T16:03:47.223" v="1344" actId="20577"/>
        <pc:sldMkLst>
          <pc:docMk/>
          <pc:sldMk cId="1862919166" sldId="279"/>
        </pc:sldMkLst>
        <pc:spChg chg="add del mod">
          <ac:chgData name="Jianping Guo" userId="214695277e21a7f1" providerId="LiveId" clId="{F8A1A62E-F3FB-44FE-9F01-B250DB3BC04F}" dt="2023-10-30T18:13:05.138" v="462" actId="700"/>
          <ac:spMkLst>
            <pc:docMk/>
            <pc:sldMk cId="1862919166" sldId="279"/>
            <ac:spMk id="2" creationId="{381D73D3-7013-7DB1-2772-7DB454DF4059}"/>
          </ac:spMkLst>
        </pc:spChg>
        <pc:spChg chg="add mod ord">
          <ac:chgData name="Jianping Guo" userId="214695277e21a7f1" providerId="LiveId" clId="{F8A1A62E-F3FB-44FE-9F01-B250DB3BC04F}" dt="2023-11-01T16:03:47.223" v="1344" actId="20577"/>
          <ac:spMkLst>
            <pc:docMk/>
            <pc:sldMk cId="1862919166" sldId="279"/>
            <ac:spMk id="3" creationId="{5CCE44E2-AC9D-BA13-35F4-9552F24CBD80}"/>
          </ac:spMkLst>
        </pc:spChg>
      </pc:sldChg>
      <pc:sldChg chg="addSp delSp modSp new mod modClrScheme chgLayout">
        <pc:chgData name="Jianping Guo" userId="214695277e21a7f1" providerId="LiveId" clId="{F8A1A62E-F3FB-44FE-9F01-B250DB3BC04F}" dt="2023-10-30T17:58:10" v="441" actId="27636"/>
        <pc:sldMkLst>
          <pc:docMk/>
          <pc:sldMk cId="3973332684" sldId="280"/>
        </pc:sldMkLst>
        <pc:spChg chg="add del mod">
          <ac:chgData name="Jianping Guo" userId="214695277e21a7f1" providerId="LiveId" clId="{F8A1A62E-F3FB-44FE-9F01-B250DB3BC04F}" dt="2023-10-30T17:19:13.450" v="173" actId="700"/>
          <ac:spMkLst>
            <pc:docMk/>
            <pc:sldMk cId="3973332684" sldId="280"/>
            <ac:spMk id="2" creationId="{169F2B95-6A40-09C0-BC4A-ED267029180E}"/>
          </ac:spMkLst>
        </pc:spChg>
        <pc:spChg chg="add mod ord">
          <ac:chgData name="Jianping Guo" userId="214695277e21a7f1" providerId="LiveId" clId="{F8A1A62E-F3FB-44FE-9F01-B250DB3BC04F}" dt="2023-10-30T17:58:10" v="441" actId="27636"/>
          <ac:spMkLst>
            <pc:docMk/>
            <pc:sldMk cId="3973332684" sldId="280"/>
            <ac:spMk id="3" creationId="{827129E9-6570-48E1-5659-092A23E44164}"/>
          </ac:spMkLst>
        </pc:spChg>
      </pc:sldChg>
      <pc:sldChg chg="addSp delSp modSp new mod modClrScheme chgLayout">
        <pc:chgData name="Jianping Guo" userId="214695277e21a7f1" providerId="LiveId" clId="{F8A1A62E-F3FB-44FE-9F01-B250DB3BC04F}" dt="2023-10-30T19:09:37.506" v="790" actId="207"/>
        <pc:sldMkLst>
          <pc:docMk/>
          <pc:sldMk cId="527164610" sldId="281"/>
        </pc:sldMkLst>
        <pc:spChg chg="add del mod">
          <ac:chgData name="Jianping Guo" userId="214695277e21a7f1" providerId="LiveId" clId="{F8A1A62E-F3FB-44FE-9F01-B250DB3BC04F}" dt="2023-10-30T18:54:15.989" v="709" actId="700"/>
          <ac:spMkLst>
            <pc:docMk/>
            <pc:sldMk cId="527164610" sldId="281"/>
            <ac:spMk id="2" creationId="{D72DB2C0-2305-C66B-1C14-168E97ADF822}"/>
          </ac:spMkLst>
        </pc:spChg>
        <pc:spChg chg="add mod ord">
          <ac:chgData name="Jianping Guo" userId="214695277e21a7f1" providerId="LiveId" clId="{F8A1A62E-F3FB-44FE-9F01-B250DB3BC04F}" dt="2023-10-30T19:09:37.506" v="790" actId="207"/>
          <ac:spMkLst>
            <pc:docMk/>
            <pc:sldMk cId="527164610" sldId="281"/>
            <ac:spMk id="3" creationId="{93BCE9C3-2056-73CC-E611-EFA9FDF59AC9}"/>
          </ac:spMkLst>
        </pc:spChg>
      </pc:sldChg>
      <pc:sldChg chg="addSp delSp modSp new mod modClrScheme chgLayout">
        <pc:chgData name="Jianping Guo" userId="214695277e21a7f1" providerId="LiveId" clId="{F8A1A62E-F3FB-44FE-9F01-B250DB3BC04F}" dt="2023-11-01T16:22:27.323" v="1411" actId="113"/>
        <pc:sldMkLst>
          <pc:docMk/>
          <pc:sldMk cId="2917150567" sldId="282"/>
        </pc:sldMkLst>
        <pc:spChg chg="add del mod">
          <ac:chgData name="Jianping Guo" userId="214695277e21a7f1" providerId="LiveId" clId="{F8A1A62E-F3FB-44FE-9F01-B250DB3BC04F}" dt="2023-10-30T18:35:10.124" v="630" actId="700"/>
          <ac:spMkLst>
            <pc:docMk/>
            <pc:sldMk cId="2917150567" sldId="282"/>
            <ac:spMk id="2" creationId="{4F937D39-AA86-C5FA-1135-39465E132E7D}"/>
          </ac:spMkLst>
        </pc:spChg>
        <pc:spChg chg="add mod ord">
          <ac:chgData name="Jianping Guo" userId="214695277e21a7f1" providerId="LiveId" clId="{F8A1A62E-F3FB-44FE-9F01-B250DB3BC04F}" dt="2023-11-01T16:22:27.323" v="1411" actId="113"/>
          <ac:spMkLst>
            <pc:docMk/>
            <pc:sldMk cId="2917150567" sldId="282"/>
            <ac:spMk id="3" creationId="{AC3ACC1B-0279-E2AD-E2E6-4F1130B5F28C}"/>
          </ac:spMkLst>
        </pc:spChg>
      </pc:sldChg>
      <pc:sldChg chg="delSp modSp new mod modClrScheme chgLayout">
        <pc:chgData name="Jianping Guo" userId="214695277e21a7f1" providerId="LiveId" clId="{F8A1A62E-F3FB-44FE-9F01-B250DB3BC04F}" dt="2023-10-31T14:50:42.177" v="1197" actId="20577"/>
        <pc:sldMkLst>
          <pc:docMk/>
          <pc:sldMk cId="1638461398" sldId="283"/>
        </pc:sldMkLst>
        <pc:spChg chg="del">
          <ac:chgData name="Jianping Guo" userId="214695277e21a7f1" providerId="LiveId" clId="{F8A1A62E-F3FB-44FE-9F01-B250DB3BC04F}" dt="2023-10-30T19:28:59.095" v="913" actId="700"/>
          <ac:spMkLst>
            <pc:docMk/>
            <pc:sldMk cId="1638461398" sldId="283"/>
            <ac:spMk id="2" creationId="{F45E6634-7259-8864-1F00-CB2F57B43871}"/>
          </ac:spMkLst>
        </pc:spChg>
        <pc:spChg chg="mod ord">
          <ac:chgData name="Jianping Guo" userId="214695277e21a7f1" providerId="LiveId" clId="{F8A1A62E-F3FB-44FE-9F01-B250DB3BC04F}" dt="2023-10-31T14:50:42.177" v="1197" actId="20577"/>
          <ac:spMkLst>
            <pc:docMk/>
            <pc:sldMk cId="1638461398" sldId="283"/>
            <ac:spMk id="3" creationId="{C31150AC-C81F-1B2C-F8DE-A4BA0775ED56}"/>
          </ac:spMkLst>
        </pc:spChg>
      </pc:sldChg>
      <pc:sldChg chg="addSp delSp modSp new mod modClrScheme chgLayout">
        <pc:chgData name="Jianping Guo" userId="214695277e21a7f1" providerId="LiveId" clId="{F8A1A62E-F3FB-44FE-9F01-B250DB3BC04F}" dt="2023-10-30T19:36:07.412" v="989" actId="113"/>
        <pc:sldMkLst>
          <pc:docMk/>
          <pc:sldMk cId="3050100603" sldId="284"/>
        </pc:sldMkLst>
        <pc:spChg chg="add del mod">
          <ac:chgData name="Jianping Guo" userId="214695277e21a7f1" providerId="LiveId" clId="{F8A1A62E-F3FB-44FE-9F01-B250DB3BC04F}" dt="2023-10-30T19:34:35.356" v="981" actId="700"/>
          <ac:spMkLst>
            <pc:docMk/>
            <pc:sldMk cId="3050100603" sldId="284"/>
            <ac:spMk id="2" creationId="{E2FF715A-2671-A357-8E75-D02E09B9AD5E}"/>
          </ac:spMkLst>
        </pc:spChg>
        <pc:spChg chg="add mod ord">
          <ac:chgData name="Jianping Guo" userId="214695277e21a7f1" providerId="LiveId" clId="{F8A1A62E-F3FB-44FE-9F01-B250DB3BC04F}" dt="2023-10-30T19:36:07.412" v="989" actId="113"/>
          <ac:spMkLst>
            <pc:docMk/>
            <pc:sldMk cId="3050100603" sldId="284"/>
            <ac:spMk id="3" creationId="{74297991-CA18-E750-2A40-C1C34A4E0574}"/>
          </ac:spMkLst>
        </pc:spChg>
      </pc:sldChg>
      <pc:sldChg chg="addSp delSp modSp new mod ord modClrScheme chgLayout">
        <pc:chgData name="Jianping Guo" userId="214695277e21a7f1" providerId="LiveId" clId="{F8A1A62E-F3FB-44FE-9F01-B250DB3BC04F}" dt="2023-10-31T14:18:56.963" v="1130" actId="113"/>
        <pc:sldMkLst>
          <pc:docMk/>
          <pc:sldMk cId="2017477562" sldId="285"/>
        </pc:sldMkLst>
        <pc:spChg chg="add del mod">
          <ac:chgData name="Jianping Guo" userId="214695277e21a7f1" providerId="LiveId" clId="{F8A1A62E-F3FB-44FE-9F01-B250DB3BC04F}" dt="2023-10-30T19:41:56.112" v="1009" actId="700"/>
          <ac:spMkLst>
            <pc:docMk/>
            <pc:sldMk cId="2017477562" sldId="285"/>
            <ac:spMk id="2" creationId="{00B26E3C-8D3A-EBD6-F5F8-A1574F45374B}"/>
          </ac:spMkLst>
        </pc:spChg>
        <pc:spChg chg="add mod ord">
          <ac:chgData name="Jianping Guo" userId="214695277e21a7f1" providerId="LiveId" clId="{F8A1A62E-F3FB-44FE-9F01-B250DB3BC04F}" dt="2023-10-31T14:18:56.963" v="1130" actId="113"/>
          <ac:spMkLst>
            <pc:docMk/>
            <pc:sldMk cId="2017477562" sldId="285"/>
            <ac:spMk id="3" creationId="{978CCD57-4BF6-31AA-87B9-816F025375C9}"/>
          </ac:spMkLst>
        </pc:spChg>
      </pc:sldChg>
      <pc:sldChg chg="addSp delSp modSp new mod modClrScheme chgLayout">
        <pc:chgData name="Jianping Guo" userId="214695277e21a7f1" providerId="LiveId" clId="{F8A1A62E-F3FB-44FE-9F01-B250DB3BC04F}" dt="2023-10-31T14:41:55.523" v="1165" actId="113"/>
        <pc:sldMkLst>
          <pc:docMk/>
          <pc:sldMk cId="1537726481" sldId="286"/>
        </pc:sldMkLst>
        <pc:spChg chg="add del mod">
          <ac:chgData name="Jianping Guo" userId="214695277e21a7f1" providerId="LiveId" clId="{F8A1A62E-F3FB-44FE-9F01-B250DB3BC04F}" dt="2023-10-31T14:30:13.673" v="1140" actId="700"/>
          <ac:spMkLst>
            <pc:docMk/>
            <pc:sldMk cId="1537726481" sldId="286"/>
            <ac:spMk id="2" creationId="{0B815EAE-7DB7-FF53-E7BE-0391BC2E2977}"/>
          </ac:spMkLst>
        </pc:spChg>
        <pc:spChg chg="add mod ord">
          <ac:chgData name="Jianping Guo" userId="214695277e21a7f1" providerId="LiveId" clId="{F8A1A62E-F3FB-44FE-9F01-B250DB3BC04F}" dt="2023-10-31T14:41:55.523" v="1165" actId="113"/>
          <ac:spMkLst>
            <pc:docMk/>
            <pc:sldMk cId="1537726481" sldId="286"/>
            <ac:spMk id="3" creationId="{F86E776D-3242-9FB2-9B8A-85B0FE3490A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125498-617B-4487-818A-42E4DD2041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D5D065-9AF1-4F69-A204-FA20830AFD91}">
      <dgm:prSet/>
      <dgm:spPr/>
      <dgm:t>
        <a:bodyPr/>
        <a:lstStyle/>
        <a:p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主题</a:t>
          </a:r>
          <a:r>
            <a:rPr 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:</a:t>
          </a:r>
          <a:r>
            <a:rPr lang="zh-CN" alt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私欲的网罗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39BC2687-409A-4C03-8D90-B206CDAA3711}" type="parTrans" cxnId="{A55F7F44-11E4-43C9-8271-668534507581}">
      <dgm:prSet/>
      <dgm:spPr/>
      <dgm:t>
        <a:bodyPr/>
        <a:lstStyle/>
        <a:p>
          <a:endParaRPr lang="en-US"/>
        </a:p>
      </dgm:t>
    </dgm:pt>
    <dgm:pt modelId="{14B09B94-B94C-435A-924E-6855ECCDEABC}" type="sibTrans" cxnId="{A55F7F44-11E4-43C9-8271-668534507581}">
      <dgm:prSet/>
      <dgm:spPr/>
      <dgm:t>
        <a:bodyPr/>
        <a:lstStyle/>
        <a:p>
          <a:endParaRPr lang="en-US"/>
        </a:p>
      </dgm:t>
    </dgm:pt>
    <dgm:pt modelId="{5892BA6F-1AA1-4A8A-B3CF-CDDB87881108}">
      <dgm:prSet/>
      <dgm:spPr/>
      <dgm:t>
        <a:bodyPr/>
        <a:lstStyle/>
        <a:p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士</a:t>
          </a:r>
          <a:r>
            <a:rPr lang="en-CA" alt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8</a:t>
          </a:r>
          <a:r>
            <a:rPr lang="zh-CN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：</a:t>
          </a:r>
          <a:r>
            <a:rPr lang="en-US" b="1" i="0" baseline="0" dirty="0">
              <a:latin typeface="KaiTi" panose="02010609060101010101" pitchFamily="49" charset="-122"/>
              <a:ea typeface="KaiTi" panose="02010609060101010101" pitchFamily="49" charset="-122"/>
            </a:rPr>
            <a:t>1-35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EF14B1C-E74D-4674-BCC4-FE887558EBDB}" type="parTrans" cxnId="{901D395D-61FA-425C-B808-EF49864B5B9E}">
      <dgm:prSet/>
      <dgm:spPr/>
      <dgm:t>
        <a:bodyPr/>
        <a:lstStyle/>
        <a:p>
          <a:endParaRPr lang="en-US"/>
        </a:p>
      </dgm:t>
    </dgm:pt>
    <dgm:pt modelId="{5B7512FC-6D60-4C56-A9F0-6EDCB98FE4D5}" type="sibTrans" cxnId="{901D395D-61FA-425C-B808-EF49864B5B9E}">
      <dgm:prSet/>
      <dgm:spPr/>
      <dgm:t>
        <a:bodyPr/>
        <a:lstStyle/>
        <a:p>
          <a:endParaRPr lang="en-US"/>
        </a:p>
      </dgm:t>
    </dgm:pt>
    <dgm:pt modelId="{AA0D9B7D-9200-4521-B4EF-119C1C6059A0}" type="pres">
      <dgm:prSet presAssocID="{A7125498-617B-4487-818A-42E4DD204175}" presName="linear" presStyleCnt="0">
        <dgm:presLayoutVars>
          <dgm:animLvl val="lvl"/>
          <dgm:resizeHandles val="exact"/>
        </dgm:presLayoutVars>
      </dgm:prSet>
      <dgm:spPr/>
    </dgm:pt>
    <dgm:pt modelId="{13DEC5D4-F2F7-4E6B-870C-78C84E535831}" type="pres">
      <dgm:prSet presAssocID="{A6D5D065-9AF1-4F69-A204-FA20830AFD9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9A1995-185D-41E1-B029-71F58A3269EB}" type="pres">
      <dgm:prSet presAssocID="{14B09B94-B94C-435A-924E-6855ECCDEABC}" presName="spacer" presStyleCnt="0"/>
      <dgm:spPr/>
    </dgm:pt>
    <dgm:pt modelId="{C581AB6D-95B4-4A3A-B78E-606A55CA6945}" type="pres">
      <dgm:prSet presAssocID="{5892BA6F-1AA1-4A8A-B3CF-CDDB87881108}" presName="parentText" presStyleLbl="node1" presStyleIdx="1" presStyleCnt="2" custLinFactNeighborX="-3846" custLinFactNeighborY="-11959">
        <dgm:presLayoutVars>
          <dgm:chMax val="0"/>
          <dgm:bulletEnabled val="1"/>
        </dgm:presLayoutVars>
      </dgm:prSet>
      <dgm:spPr/>
    </dgm:pt>
  </dgm:ptLst>
  <dgm:cxnLst>
    <dgm:cxn modelId="{948A6404-2C62-48D8-9B94-D5B33E436F48}" type="presOf" srcId="{A7125498-617B-4487-818A-42E4DD204175}" destId="{AA0D9B7D-9200-4521-B4EF-119C1C6059A0}" srcOrd="0" destOrd="0" presId="urn:microsoft.com/office/officeart/2005/8/layout/vList2"/>
    <dgm:cxn modelId="{E3ED690E-E887-415D-A110-EC844A339737}" type="presOf" srcId="{A6D5D065-9AF1-4F69-A204-FA20830AFD91}" destId="{13DEC5D4-F2F7-4E6B-870C-78C84E535831}" srcOrd="0" destOrd="0" presId="urn:microsoft.com/office/officeart/2005/8/layout/vList2"/>
    <dgm:cxn modelId="{901D395D-61FA-425C-B808-EF49864B5B9E}" srcId="{A7125498-617B-4487-818A-42E4DD204175}" destId="{5892BA6F-1AA1-4A8A-B3CF-CDDB87881108}" srcOrd="1" destOrd="0" parTransId="{5EF14B1C-E74D-4674-BCC4-FE887558EBDB}" sibTransId="{5B7512FC-6D60-4C56-A9F0-6EDCB98FE4D5}"/>
    <dgm:cxn modelId="{A55F7F44-11E4-43C9-8271-668534507581}" srcId="{A7125498-617B-4487-818A-42E4DD204175}" destId="{A6D5D065-9AF1-4F69-A204-FA20830AFD91}" srcOrd="0" destOrd="0" parTransId="{39BC2687-409A-4C03-8D90-B206CDAA3711}" sibTransId="{14B09B94-B94C-435A-924E-6855ECCDEABC}"/>
    <dgm:cxn modelId="{D9ED7FE0-CB80-4C84-97D4-0D096C5556C8}" type="presOf" srcId="{5892BA6F-1AA1-4A8A-B3CF-CDDB87881108}" destId="{C581AB6D-95B4-4A3A-B78E-606A55CA6945}" srcOrd="0" destOrd="0" presId="urn:microsoft.com/office/officeart/2005/8/layout/vList2"/>
    <dgm:cxn modelId="{8442C6B6-AAFF-4819-B199-2F18272C9FBC}" type="presParOf" srcId="{AA0D9B7D-9200-4521-B4EF-119C1C6059A0}" destId="{13DEC5D4-F2F7-4E6B-870C-78C84E535831}" srcOrd="0" destOrd="0" presId="urn:microsoft.com/office/officeart/2005/8/layout/vList2"/>
    <dgm:cxn modelId="{465C8F45-A353-4465-964C-2396A0E80701}" type="presParOf" srcId="{AA0D9B7D-9200-4521-B4EF-119C1C6059A0}" destId="{1A9A1995-185D-41E1-B029-71F58A3269EB}" srcOrd="1" destOrd="0" presId="urn:microsoft.com/office/officeart/2005/8/layout/vList2"/>
    <dgm:cxn modelId="{8A48D110-12AD-4C41-B549-7D7B3F80F23D}" type="presParOf" srcId="{AA0D9B7D-9200-4521-B4EF-119C1C6059A0}" destId="{C581AB6D-95B4-4A3A-B78E-606A55CA694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EC5D4-F2F7-4E6B-870C-78C84E535831}">
      <dsp:nvSpPr>
        <dsp:cNvPr id="0" name=""/>
        <dsp:cNvSpPr/>
      </dsp:nvSpPr>
      <dsp:spPr>
        <a:xfrm>
          <a:off x="0" y="323720"/>
          <a:ext cx="6339839" cy="1484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主题</a:t>
          </a:r>
          <a:r>
            <a:rPr lang="en-US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:</a:t>
          </a:r>
          <a:r>
            <a:rPr lang="zh-CN" altLang="en-US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私欲的网罗</a:t>
          </a:r>
          <a:endParaRPr lang="en-US" sz="59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72450" y="396170"/>
        <a:ext cx="6194939" cy="1339245"/>
      </dsp:txXfrm>
    </dsp:sp>
    <dsp:sp modelId="{C581AB6D-95B4-4A3A-B78E-606A55CA6945}">
      <dsp:nvSpPr>
        <dsp:cNvPr id="0" name=""/>
        <dsp:cNvSpPr/>
      </dsp:nvSpPr>
      <dsp:spPr>
        <a:xfrm>
          <a:off x="0" y="1957465"/>
          <a:ext cx="6339839" cy="14841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士</a:t>
          </a:r>
          <a:r>
            <a:rPr lang="en-CA" alt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8</a:t>
          </a:r>
          <a:r>
            <a:rPr lang="zh-CN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：</a:t>
          </a:r>
          <a:r>
            <a:rPr lang="en-US" sz="5900" b="1" i="0" kern="1200" baseline="0" dirty="0">
              <a:latin typeface="KaiTi" panose="02010609060101010101" pitchFamily="49" charset="-122"/>
              <a:ea typeface="KaiTi" panose="02010609060101010101" pitchFamily="49" charset="-122"/>
            </a:rPr>
            <a:t>1-35</a:t>
          </a:r>
          <a:endParaRPr lang="en-US" sz="59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72450" y="2029915"/>
        <a:ext cx="6194939" cy="1339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D2A30-CD19-D136-7210-C79D2EEC8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220B6F9-C9D8-9824-5B5B-C315C0B78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48EC5B-B08D-130D-7E42-EB203C4AC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F95FC6-48E6-40A0-89B3-D71364806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7F6630-7A41-D962-6647-5AA6A4BA1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387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692FF8-7BC7-F023-360C-EBF92F72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D56E60D-DD45-C9EE-7E72-AB5119382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63D632-C388-6C57-87EF-6A966C33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2F327-DFAF-57F5-355A-C64CF235D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6FD61B-6007-9181-D51E-AF0AC2BB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52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CAF5620-9F22-6832-6F48-A19355666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017AFA-82A4-AD29-50F8-6D6859F6E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A1A1CC-28C0-76A4-0DB4-4FE72C43F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3FA0C8-D649-745B-93B4-7BA4CC17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E093CF-A008-AD35-D43D-3016535C9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101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D63C3C-6CE0-6D1A-08B5-CD0BBC32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6F0FDE-359B-7736-C6A3-B11486B5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C5F670-EE2B-22E1-15DA-15EB5EB2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032A56-C843-2E5A-A2D0-64C6A997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376D3A-4157-9E41-F5E9-2AA0DEA09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507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2443A1-3D48-72D2-88B8-DB82E3931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CE68A2-F4F1-153C-A2CC-038F7736D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41E17C-CD41-8DBE-F9D6-198A070B4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449AE-1023-CD70-0103-CE7C75457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6E0006-A49C-3777-F854-7BC1F707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999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54F60C-F2CE-30B1-6618-790BA22B3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F096CC-A61E-A770-39A2-DF61EDF27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F1BFE33-9FC5-AE51-7EBB-E6767B0F3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8640E47-78AA-00F7-777D-E98EE3E3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998430-390E-0A1A-3BF0-1C7453D7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667C0C7-E4B5-6402-00B0-212B2CDC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34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7637C0-2F69-3D41-D0AE-04496BC7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FBFFA1-BBBE-6C44-FC6C-2440F3FD2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2EEB986-7B4B-ACAA-A6EB-54FE59FA4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2256438-A617-73E6-D006-0A8A5F5660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0ECD1FB-E993-542B-B168-760B3DB76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F560AB3-0500-5FB1-3657-9F376CD6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292BE7A-575B-7AB7-6864-635CEE4E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293AB37-B654-DCD6-A3FD-739FB15DA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105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14D0FD-D78D-61A4-D0E2-595C0600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D612DDF-7940-EDDC-4E38-A8056F97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9A42C48-F65D-CA0A-DC64-AA4363D4D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EACCB11-D068-3D41-5216-4010405E0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948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5C74D0F-26AA-4244-5580-4BDBF4C9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B3EE071-297A-2B3A-12E0-7A5ECA4A2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BC4C17E-76B7-DDF6-A289-57ABBEAF5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884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9719B8-52A3-EAE0-42F3-4D2AA9BBD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3F5229-BDEF-0EA4-D077-67D6C108B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59E946D-C61F-9863-4764-E13889467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5F52194-954D-AB8D-4567-ECE270EA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D5F183-DC66-0E5A-6A7F-FD1806826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76B586-BC06-69E2-F9F2-98B5893D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96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D1F8C0-1660-5DDD-5CFA-2C31B393E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AEDD6EA-94F7-5F46-BBB1-729E039C7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8B182B0-B93D-79FD-46B1-AF969ECC9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5E914F8-044C-8622-1CDC-9DC131D80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D1C9D0-3CFC-95B4-370F-13E2DF842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0708DC-D7E7-3B33-FF09-7C54659C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154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93E02DB-BFF6-2F35-49DE-3E22536B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8F1A50-3D6E-4E22-95EF-D3F74692A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4FD31B-74ED-0417-1454-B2B93E9C2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8CCFA-3D5A-467A-B34B-7AD79CBDBAD1}" type="datetimeFigureOut">
              <a:rPr lang="en-CA" smtClean="0"/>
              <a:t>2023-11-01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2B2DBE-B077-8D74-56BF-6F19D2C0A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F0E190-C446-8124-9430-E4F4D46C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414D-D683-4416-A05F-11C5AC7D03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797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54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720" y="2052320"/>
            <a:ext cx="7620000" cy="4043680"/>
          </a:xfrm>
        </p:spPr>
        <p:txBody>
          <a:bodyPr/>
          <a:lstStyle/>
          <a:p>
            <a:pPr marL="0" indent="0">
              <a:buNone/>
            </a:pPr>
            <a:endParaRPr lang="zh-CN" altLang="en-US" sz="3200" b="1" dirty="0"/>
          </a:p>
          <a:p>
            <a:endParaRPr lang="en-CA" dirty="0"/>
          </a:p>
        </p:txBody>
      </p:sp>
      <p:graphicFrame>
        <p:nvGraphicFramePr>
          <p:cNvPr id="12" name="文本框 3">
            <a:extLst>
              <a:ext uri="{FF2B5EF4-FFF2-40B4-BE49-F238E27FC236}">
                <a16:creationId xmlns:a16="http://schemas.microsoft.com/office/drawing/2014/main" id="{D62B2D86-8447-1399-A1D3-7A915D0DC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4092675"/>
              </p:ext>
            </p:extLst>
          </p:nvPr>
        </p:nvGraphicFramePr>
        <p:xfrm>
          <a:off x="1056640" y="1290320"/>
          <a:ext cx="6339840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9777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437576-2BF2-DEE6-BABD-12F37223A38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8480" y="1825624"/>
            <a:ext cx="10922000" cy="4504055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基甸杀了米甸二王（士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18-21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18. </a:t>
            </a:r>
            <a:r>
              <a:rPr lang="zh-CN" altLang="en-US" b="1" dirty="0"/>
              <a:t>基甸问西巴和撒慕拿说：“你们在他泊山所杀的人是什么样式？”回答说：“他们好像你，各人都有王子的样式。”</a:t>
            </a:r>
            <a:endParaRPr lang="en-CA" altLang="zh-CN" b="1" dirty="0"/>
          </a:p>
          <a:p>
            <a:r>
              <a:rPr lang="en-US" altLang="zh-CN" b="1" dirty="0"/>
              <a:t>19. </a:t>
            </a:r>
            <a:r>
              <a:rPr lang="zh-CN" altLang="en-US" b="1" dirty="0"/>
              <a:t>基甸说：“他们是我同母的弟兄。我指着永生的耶和华起誓，你们从前若存留他们的性命，我如今就不杀你们了。”</a:t>
            </a:r>
            <a:endParaRPr lang="en-CA" altLang="zh-CN" b="1" dirty="0"/>
          </a:p>
          <a:p>
            <a:r>
              <a:rPr lang="en-US" altLang="zh-CN" b="1" dirty="0"/>
              <a:t>20. </a:t>
            </a:r>
            <a:r>
              <a:rPr lang="zh-CN" altLang="en-US" b="1" dirty="0"/>
              <a:t>于是对他的长子益帖说：“你起来杀他们。”但益帖因为是童子，害怕不敢拔刀。</a:t>
            </a:r>
            <a:endParaRPr lang="en-CA" altLang="zh-CN" b="1" dirty="0"/>
          </a:p>
          <a:p>
            <a:r>
              <a:rPr lang="en-US" altLang="zh-CN" b="1" dirty="0"/>
              <a:t>21. </a:t>
            </a:r>
            <a:r>
              <a:rPr lang="zh-CN" altLang="en-US" b="1" dirty="0"/>
              <a:t>西巴和撒慕拿说：“你自己起来杀我们吧，因为人如何，力量也是如何。”基甸就起来，杀了西巴和撒慕拿，夺获他们骆驼项上戴的月牙圈。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99719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6F7EB6-9B45-D1A5-70DD-53CF7794947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1564640"/>
            <a:ext cx="10647680" cy="49784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基甸拒绝做王（士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22-23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22. </a:t>
            </a:r>
            <a:r>
              <a:rPr lang="zh-CN" altLang="en-US" b="1" dirty="0"/>
              <a:t>以色列人对基甸说：“</a:t>
            </a:r>
            <a:r>
              <a:rPr lang="zh-CN" altLang="en-US" b="1" dirty="0">
                <a:solidFill>
                  <a:srgbClr val="C00000"/>
                </a:solidFill>
              </a:rPr>
              <a:t>你既救我们</a:t>
            </a:r>
            <a:r>
              <a:rPr lang="zh-CN" altLang="en-US" b="1" dirty="0"/>
              <a:t>脱离米甸人的手，愿你和你的儿孙</a:t>
            </a:r>
            <a:r>
              <a:rPr lang="zh-CN" altLang="en-US" b="1" dirty="0">
                <a:solidFill>
                  <a:srgbClr val="C00000"/>
                </a:solidFill>
              </a:rPr>
              <a:t>管理我们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r>
              <a:rPr lang="en-US" altLang="zh-CN" b="1" dirty="0"/>
              <a:t>23. </a:t>
            </a:r>
            <a:r>
              <a:rPr lang="zh-CN" altLang="en-US" b="1" dirty="0"/>
              <a:t>基甸说：“我</a:t>
            </a:r>
            <a:r>
              <a:rPr lang="zh-CN" altLang="en-US" b="1" dirty="0">
                <a:solidFill>
                  <a:srgbClr val="C00000"/>
                </a:solidFill>
              </a:rPr>
              <a:t>不管理你们</a:t>
            </a:r>
            <a:r>
              <a:rPr lang="zh-CN" altLang="en-US" b="1" dirty="0"/>
              <a:t>，我的儿子也</a:t>
            </a:r>
            <a:r>
              <a:rPr lang="zh-CN" altLang="en-US" b="1" dirty="0">
                <a:solidFill>
                  <a:srgbClr val="C00000"/>
                </a:solidFill>
              </a:rPr>
              <a:t>不管理你们</a:t>
            </a:r>
            <a:r>
              <a:rPr lang="zh-CN" altLang="en-US" b="1" dirty="0"/>
              <a:t>，惟有</a:t>
            </a:r>
            <a:r>
              <a:rPr lang="zh-CN" altLang="en-US" b="1" dirty="0">
                <a:solidFill>
                  <a:srgbClr val="C00000"/>
                </a:solidFill>
              </a:rPr>
              <a:t>耶和华管理你们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r>
              <a:rPr lang="zh-CN" altLang="en-US" dirty="0"/>
              <a:t>撒上</a:t>
            </a:r>
            <a:r>
              <a:rPr lang="en-CA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耶和华对撒母耳说：“百姓向你说的一切话，你只管依从；因为他们不是厌弃你，乃是厌弃我，</a:t>
            </a:r>
            <a:r>
              <a:rPr lang="zh-CN" altLang="en-US" b="1" dirty="0"/>
              <a:t>不要我作他们的王</a:t>
            </a:r>
            <a:r>
              <a:rPr lang="zh-CN" altLang="en-US" dirty="0"/>
              <a:t>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21</a:t>
            </a:r>
            <a:r>
              <a:rPr lang="zh-CN" altLang="en-US" dirty="0"/>
              <a:t>：</a:t>
            </a:r>
            <a:r>
              <a:rPr lang="en-US" altLang="zh-CN" dirty="0"/>
              <a:t>25. </a:t>
            </a:r>
            <a:r>
              <a:rPr lang="zh-CN" altLang="en-US" dirty="0"/>
              <a:t>那时</a:t>
            </a:r>
            <a:r>
              <a:rPr lang="zh-CN" altLang="en-US" b="1" dirty="0"/>
              <a:t>以色列中没有王</a:t>
            </a:r>
            <a:r>
              <a:rPr lang="zh-CN" altLang="en-US" dirty="0"/>
              <a:t>，各人任意而行。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14. </a:t>
            </a:r>
            <a:r>
              <a:rPr lang="zh-CN" altLang="en-US" dirty="0"/>
              <a:t>耶和华观看基甸，说：“你靠着你这能力去从米甸人手里</a:t>
            </a:r>
            <a:r>
              <a:rPr lang="zh-CN" altLang="en-US" b="1" dirty="0"/>
              <a:t>拯救以色列人</a:t>
            </a:r>
            <a:r>
              <a:rPr lang="zh-CN" altLang="en-US" dirty="0"/>
              <a:t>，不是我差遣你去的吗？”</a:t>
            </a:r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23119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EB6183-BF1A-EA9A-A4EF-C7764BC6FD9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920" y="1825624"/>
            <a:ext cx="10718800" cy="4565015"/>
          </a:xfrm>
        </p:spPr>
        <p:txBody>
          <a:bodyPr>
            <a:normAutofit/>
          </a:bodyPr>
          <a:lstStyle/>
          <a:p>
            <a:r>
              <a:rPr lang="zh-CN" altLang="en-US" b="1" dirty="0"/>
              <a:t>私欲的网罗（士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24-27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24. </a:t>
            </a:r>
            <a:r>
              <a:rPr lang="zh-CN" altLang="en-US" b="1" dirty="0"/>
              <a:t>基甸又对他们说：“我有一件事求你们：请你们各人将所夺的耳环给我。”原来仇敌是以实玛利人，都是戴金耳环的。</a:t>
            </a:r>
          </a:p>
          <a:p>
            <a:r>
              <a:rPr lang="en-US" altLang="zh-CN" b="1" dirty="0"/>
              <a:t>25. </a:t>
            </a:r>
            <a:r>
              <a:rPr lang="zh-CN" altLang="en-US" b="1" dirty="0"/>
              <a:t>他们说：“我们情愿给你。”就铺开一件外衣，各人将所夺的耳环丢在其上。</a:t>
            </a:r>
            <a:endParaRPr lang="en-CA" altLang="zh-CN" b="1" dirty="0"/>
          </a:p>
          <a:p>
            <a:r>
              <a:rPr lang="en-US" altLang="zh-CN" b="1" dirty="0"/>
              <a:t>26. </a:t>
            </a:r>
            <a:r>
              <a:rPr lang="zh-CN" altLang="en-US" b="1" dirty="0"/>
              <a:t>基甸所要出来的金耳环，重一千七百舍客勒金子。此外还有米甸王所戴的月环、耳坠，和所穿的紫色衣服，并骆驼项上的金链子。</a:t>
            </a:r>
            <a:endParaRPr lang="en-CA" altLang="zh-CN" b="1" dirty="0"/>
          </a:p>
          <a:p>
            <a:r>
              <a:rPr lang="en-US" altLang="zh-CN" b="1" dirty="0"/>
              <a:t>27. </a:t>
            </a:r>
            <a:r>
              <a:rPr lang="zh-CN" altLang="en-US" b="1" dirty="0"/>
              <a:t>基甸以此制造了一个</a:t>
            </a:r>
            <a:r>
              <a:rPr lang="zh-CN" altLang="en-US" b="1" dirty="0">
                <a:solidFill>
                  <a:srgbClr val="C00000"/>
                </a:solidFill>
              </a:rPr>
              <a:t>以弗得</a:t>
            </a:r>
            <a:r>
              <a:rPr lang="zh-CN" altLang="en-US" b="1" dirty="0"/>
              <a:t>，设立在本城俄弗拉，后来以色列人拜那以弗得行了邪淫。这就作了基甸和他全家的</a:t>
            </a:r>
            <a:r>
              <a:rPr lang="zh-CN" altLang="en-US" b="1" dirty="0">
                <a:solidFill>
                  <a:srgbClr val="C00000"/>
                </a:solidFill>
              </a:rPr>
              <a:t>网罗</a:t>
            </a:r>
            <a:r>
              <a:rPr lang="zh-CN" altLang="en-US" b="1" dirty="0"/>
              <a:t>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737047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3ACC1B-0279-E2AD-E2E6-4F1130B5F2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1200" y="1825624"/>
            <a:ext cx="10464800" cy="4412615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创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16: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15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.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后来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夏甲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给亚伯兰生了一个儿子；亚伯兰给他起名叫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以实玛利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/>
              <a:t>创</a:t>
            </a:r>
            <a:r>
              <a:rPr lang="en-CA" altLang="zh-CN" dirty="0"/>
              <a:t>25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亚伯拉罕又娶了一妻，名叫</a:t>
            </a:r>
            <a:r>
              <a:rPr lang="zh-CN" altLang="en-US" b="1" dirty="0"/>
              <a:t>基土拉</a:t>
            </a:r>
            <a:r>
              <a:rPr lang="zh-CN" altLang="en-US" dirty="0"/>
              <a:t>。</a:t>
            </a:r>
            <a:r>
              <a:rPr lang="en-US" altLang="zh-CN" dirty="0"/>
              <a:t>2. </a:t>
            </a:r>
            <a:r>
              <a:rPr lang="zh-CN" altLang="en-US" dirty="0"/>
              <a:t>基土拉给他生了心兰、约珊、米但、</a:t>
            </a:r>
            <a:r>
              <a:rPr lang="zh-CN" altLang="en-US" b="1" dirty="0"/>
              <a:t>米甸</a:t>
            </a:r>
            <a:r>
              <a:rPr lang="zh-CN" altLang="en-US" dirty="0"/>
              <a:t>、伊施巴，和书亚。</a:t>
            </a:r>
            <a:endParaRPr lang="en-CA" altLang="zh-CN" dirty="0"/>
          </a:p>
          <a:p>
            <a:r>
              <a:rPr lang="zh-CN" altLang="en-US" dirty="0"/>
              <a:t>利</a:t>
            </a:r>
            <a:r>
              <a:rPr lang="en-CA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给亚伦穿上内袍，束上腰带，穿上外袍，又加上</a:t>
            </a:r>
            <a:r>
              <a:rPr lang="zh-CN" altLang="en-US" b="1" dirty="0"/>
              <a:t>以弗得</a:t>
            </a:r>
            <a:r>
              <a:rPr lang="zh-CN" altLang="en-US" dirty="0"/>
              <a:t>，用其上巧工织的带子把以弗得系在他身上，</a:t>
            </a:r>
            <a:r>
              <a:rPr lang="en-US" altLang="zh-CN" dirty="0"/>
              <a:t>8. </a:t>
            </a:r>
            <a:r>
              <a:rPr lang="zh-CN" altLang="en-US" dirty="0"/>
              <a:t>又给他戴上胸牌，把乌陵和土明放在胸牌内，</a:t>
            </a:r>
            <a:r>
              <a:rPr lang="en-US" altLang="zh-CN" dirty="0"/>
              <a:t>9. </a:t>
            </a:r>
            <a:r>
              <a:rPr lang="zh-CN" altLang="en-US" dirty="0"/>
              <a:t>把冠冕戴在他头上，在冠冕的前面钉上金牌，就是圣冠，都是照耶和华所吩咐摩西的。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23. </a:t>
            </a:r>
            <a:r>
              <a:rPr lang="zh-CN" altLang="en-US" dirty="0"/>
              <a:t>基甸说：“</a:t>
            </a:r>
            <a:r>
              <a:rPr lang="zh-CN" altLang="en-US" b="1" dirty="0"/>
              <a:t>我不管理你们</a:t>
            </a:r>
            <a:r>
              <a:rPr lang="zh-CN" altLang="en-US" dirty="0"/>
              <a:t>，我的儿子也不管理你们，惟有</a:t>
            </a:r>
            <a:r>
              <a:rPr lang="zh-CN" altLang="en-US" b="1" dirty="0"/>
              <a:t>耶和华管理你们</a:t>
            </a:r>
            <a:r>
              <a:rPr lang="zh-CN" altLang="en-US" dirty="0"/>
              <a:t>。”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7150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BCE9C3-2056-73CC-E611-EFA9FDF59AC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825625"/>
            <a:ext cx="10739120" cy="4351338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28. 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这样，米甸人被以色列人制伏了，不敢再抬头。基甸还在的日子，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国中太平四十年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士</a:t>
            </a:r>
            <a:r>
              <a:rPr kumimoji="0" lang="en-CA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：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11. 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于是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国中太平四十年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。基纳斯的儿子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俄陀聂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死了。</a:t>
            </a:r>
            <a:endParaRPr kumimoji="0" lang="en-CA" altLang="zh-CN" sz="2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士</a:t>
            </a:r>
            <a:r>
              <a:rPr kumimoji="0" lang="en-CA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：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30. 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这样，摩押就被以色列人制伏了。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国中太平八十年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。</a:t>
            </a:r>
            <a:r>
              <a:rPr lang="zh-CN" altLang="en-US" sz="2600" dirty="0">
                <a:solidFill>
                  <a:prstClr val="black"/>
                </a:solidFill>
                <a:latin typeface="Calibri" panose="020F0502020204030204"/>
              </a:rPr>
              <a:t>（以笏）</a:t>
            </a:r>
            <a:endParaRPr lang="en-CA" altLang="zh-CN" sz="2600" dirty="0">
              <a:solidFill>
                <a:prstClr val="black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士</a:t>
            </a:r>
            <a:r>
              <a:rPr kumimoji="0" lang="en-CA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：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31. 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耶和华啊，愿祢的仇敌都这样灭亡！愿爱祢的人如日头出现，光辉烈烈！这样，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国中太平四十年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。</a:t>
            </a:r>
            <a:r>
              <a:rPr kumimoji="0" lang="en-CA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巴拉</a:t>
            </a:r>
            <a:r>
              <a:rPr lang="zh-CN" altLang="en-US" sz="2600" dirty="0">
                <a:solidFill>
                  <a:prstClr val="black"/>
                </a:solidFill>
                <a:latin typeface="Calibri" panose="020F0502020204030204"/>
              </a:rPr>
              <a:t>、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底波拉）</a:t>
            </a:r>
            <a:endParaRPr kumimoji="0" lang="en-CA" altLang="zh-CN" sz="2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士</a:t>
            </a:r>
            <a:r>
              <a:rPr kumimoji="0" lang="en-CA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：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陀拉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作以色列的士师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二十三年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，就死了，葬在沙密。</a:t>
            </a:r>
            <a:endParaRPr kumimoji="0" lang="en-CA" altLang="zh-CN" sz="2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士</a:t>
            </a:r>
            <a:r>
              <a:rPr kumimoji="0" lang="en-CA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：</a:t>
            </a:r>
            <a:r>
              <a:rPr kumimoji="0" lang="en-US" altLang="zh-CN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在他以后有基列人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睚珥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兴起，作以色列的士师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二十二年</a:t>
            </a:r>
            <a:r>
              <a:rPr kumimoji="0" lang="zh-CN" altLang="en-US" sz="2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。</a:t>
            </a:r>
            <a:endParaRPr kumimoji="0" lang="en-CA" sz="2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164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66CF77-3515-21BC-5F96-11C4447D507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2164080"/>
            <a:ext cx="11003280" cy="378968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基甸死了（士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29-32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29. </a:t>
            </a:r>
            <a:r>
              <a:rPr lang="zh-CN" altLang="en-US" b="1" dirty="0"/>
              <a:t>约阿施的儿子耶路巴力回去，住在自己家里。</a:t>
            </a:r>
            <a:endParaRPr lang="en-CA" altLang="zh-CN" b="1" dirty="0"/>
          </a:p>
          <a:p>
            <a:r>
              <a:rPr lang="en-US" altLang="zh-CN" b="1" dirty="0"/>
              <a:t>30. </a:t>
            </a:r>
            <a:r>
              <a:rPr lang="zh-CN" altLang="en-US" b="1" dirty="0"/>
              <a:t>基甸有七十个亲生的儿子，因为他有许多的妻。</a:t>
            </a:r>
            <a:endParaRPr lang="en-CA" altLang="zh-CN" b="1" dirty="0"/>
          </a:p>
          <a:p>
            <a:r>
              <a:rPr lang="en-US" altLang="zh-CN" b="1" dirty="0"/>
              <a:t>31. </a:t>
            </a:r>
            <a:r>
              <a:rPr lang="zh-CN" altLang="en-US" b="1" dirty="0"/>
              <a:t>他的妾住在示剑，也给他生了一个儿子。基甸与他起名叫亚比米勒。</a:t>
            </a:r>
            <a:endParaRPr lang="en-CA" altLang="zh-CN" b="1" dirty="0"/>
          </a:p>
          <a:p>
            <a:r>
              <a:rPr lang="en-US" altLang="zh-CN" b="1" dirty="0"/>
              <a:t>32. </a:t>
            </a:r>
            <a:r>
              <a:rPr lang="zh-CN" altLang="en-US" b="1" dirty="0"/>
              <a:t>约阿施的儿子基甸，年纪老迈而死，葬在亚比以谢族的俄弗拉，在他父亲约阿施的坟墓里。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91412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F2D341-58AC-18A6-43CE-7A255965E5B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2326640"/>
            <a:ext cx="10779760" cy="4084320"/>
          </a:xfrm>
        </p:spPr>
        <p:txBody>
          <a:bodyPr>
            <a:normAutofit/>
          </a:bodyPr>
          <a:lstStyle/>
          <a:p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以色列人又背叛神（士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33-35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）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33.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基甸死后，以色列人又去随从诸巴力行邪淫，以巴力比利土为他们的神。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34.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以色列人不记念耶和华他们的　神，就是拯救他们脱离四围仇敌之手的；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35.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也不照着耶路巴力，就是基甸向他们所施的恩惠，厚待他的家。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士</a:t>
            </a:r>
            <a:r>
              <a:rPr lang="en-CA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2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：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19. 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及至士师死后，他们就转去行恶，比他们列祖更甚，去侍奉叩拜别神，总不断绝顽梗的恶行。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897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297991-CA18-E750-2A40-C1C34A4E057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825625"/>
            <a:ext cx="1075944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32. </a:t>
            </a:r>
            <a:r>
              <a:rPr lang="zh-CN" altLang="en-US" dirty="0"/>
              <a:t>所以当日人称基甸为耶路巴力，意思说：“他</a:t>
            </a:r>
            <a:r>
              <a:rPr lang="zh-CN" altLang="en-US" b="1" dirty="0"/>
              <a:t>拆毁</a:t>
            </a:r>
            <a:r>
              <a:rPr lang="zh-CN" altLang="en-US" dirty="0"/>
              <a:t>巴力的坛，让巴力与他争论。”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耶路巴力就是基甸，他和一切跟随的人早晨起来，</a:t>
            </a:r>
            <a:r>
              <a:rPr lang="zh-CN" altLang="en-US" b="1" dirty="0"/>
              <a:t>在哈律泉旁安营</a:t>
            </a:r>
            <a:r>
              <a:rPr lang="zh-CN" altLang="en-US" dirty="0"/>
              <a:t>。米甸营在他们北边的平原，靠近摩利冈。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28. </a:t>
            </a:r>
            <a:r>
              <a:rPr lang="zh-CN" altLang="en-US" dirty="0"/>
              <a:t>这样，米甸人被以色列人制伏了，不敢再抬头。基甸还在的日子，</a:t>
            </a:r>
            <a:r>
              <a:rPr lang="zh-CN" altLang="en-US" b="1" dirty="0"/>
              <a:t>国中太平四十年</a:t>
            </a:r>
            <a:r>
              <a:rPr lang="zh-CN" altLang="en-US" dirty="0"/>
              <a:t>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010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8CCD57-4BF6-31AA-87B9-816F025375C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825624"/>
            <a:ext cx="10596880" cy="4412615"/>
          </a:xfrm>
        </p:spPr>
        <p:txBody>
          <a:bodyPr>
            <a:normAutofit/>
          </a:bodyPr>
          <a:lstStyle/>
          <a:p>
            <a:r>
              <a:rPr lang="zh-CN" altLang="en-US" dirty="0"/>
              <a:t>结语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23. </a:t>
            </a:r>
            <a:r>
              <a:rPr lang="zh-CN" altLang="en-US" dirty="0"/>
              <a:t>基甸说：“</a:t>
            </a:r>
            <a:r>
              <a:rPr lang="zh-CN" altLang="en-US" b="1" dirty="0"/>
              <a:t>我不管理你们</a:t>
            </a:r>
            <a:r>
              <a:rPr lang="zh-CN" altLang="en-US" dirty="0"/>
              <a:t>，我的儿子也不管理你们，</a:t>
            </a:r>
            <a:r>
              <a:rPr lang="zh-CN" altLang="en-US" b="1" dirty="0"/>
              <a:t>惟有耶和华管理你们</a:t>
            </a:r>
            <a:r>
              <a:rPr lang="zh-CN" altLang="en-US" dirty="0"/>
              <a:t>。”。。。</a:t>
            </a:r>
            <a:r>
              <a:rPr lang="en-US" altLang="zh-CN" dirty="0"/>
              <a:t>31. </a:t>
            </a:r>
            <a:r>
              <a:rPr lang="zh-CN" altLang="en-US" dirty="0"/>
              <a:t>他的妾住在示剑，也给他生了一个儿子。基甸与他起名叫</a:t>
            </a:r>
            <a:r>
              <a:rPr lang="zh-CN" altLang="en-US" b="1" dirty="0"/>
              <a:t>亚比米勒</a:t>
            </a:r>
            <a:r>
              <a:rPr lang="zh-CN" altLang="en-US" dirty="0"/>
              <a:t>。。。。</a:t>
            </a:r>
            <a:r>
              <a:rPr lang="en-US" altLang="zh-CN" dirty="0"/>
              <a:t>27. </a:t>
            </a:r>
            <a:r>
              <a:rPr lang="zh-CN" altLang="en-US" dirty="0"/>
              <a:t>基甸以此制造了一个以弗得，设立在本城俄弗拉，后来</a:t>
            </a:r>
            <a:r>
              <a:rPr lang="zh-CN" altLang="en-US" b="1" dirty="0"/>
              <a:t>以色列人拜那以弗得</a:t>
            </a:r>
            <a:r>
              <a:rPr lang="zh-CN" altLang="en-US" dirty="0"/>
              <a:t>行了邪淫。</a:t>
            </a:r>
            <a:r>
              <a:rPr lang="zh-CN" altLang="en-US" b="1" dirty="0"/>
              <a:t>这就作了基甸和他全家的网罗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雅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15. </a:t>
            </a:r>
            <a:r>
              <a:rPr lang="zh-CN" altLang="en-US" b="1" dirty="0"/>
              <a:t>私欲</a:t>
            </a:r>
            <a:r>
              <a:rPr lang="zh-CN" altLang="en-US" dirty="0"/>
              <a:t>既怀了胎，就生出罪来；罪既长成，就生出死来。</a:t>
            </a:r>
            <a:endParaRPr lang="en-CA" altLang="zh-CN" dirty="0"/>
          </a:p>
          <a:p>
            <a:r>
              <a:rPr lang="zh-CN" altLang="en-US" dirty="0"/>
              <a:t>加</a:t>
            </a:r>
            <a:r>
              <a:rPr lang="en-CA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不要</a:t>
            </a:r>
            <a:r>
              <a:rPr lang="zh-CN" altLang="en-US" b="1" dirty="0"/>
              <a:t>自欺</a:t>
            </a:r>
            <a:r>
              <a:rPr lang="zh-CN" altLang="en-US" dirty="0"/>
              <a:t>，神是轻慢不得的。人种的是什么，收的也是什么。</a:t>
            </a:r>
            <a:r>
              <a:rPr lang="en-US" altLang="zh-CN" dirty="0"/>
              <a:t>8</a:t>
            </a:r>
            <a:r>
              <a:rPr lang="en-CA" altLang="zh-CN" dirty="0"/>
              <a:t>.</a:t>
            </a:r>
            <a:r>
              <a:rPr lang="zh-CN" altLang="en-US" dirty="0"/>
              <a:t> 顺着情欲撒种的，必从情欲收败坏；顺着圣灵撒种的，必从圣灵收永生。</a:t>
            </a:r>
            <a:endParaRPr lang="en-CA" altLang="zh-CN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2017477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6E776D-3242-9FB2-9B8A-85B0FE3490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1825625"/>
            <a:ext cx="10647680" cy="4351338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29.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耶和华说：“我岂不因这些事讨罪呢？岂不报复这样的国民呢？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30.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国中有可惊骇、可憎恶的事，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就是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先知说假预言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祭司藉他们把持权柄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，我的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百姓也喜爱这些事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。到了结局你们怎样行呢？”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13.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因为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他们从最小的到至大的都一味地贪婪；从先知到祭司都行事虚谎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帖后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并且在那沉沦的人身上行各样出于不义的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诡诈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，因他们不领受爱真理的心，使他们得救。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11.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故此，　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神就给他们一个生发错误的心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，叫他们信从虚谎，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12.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使一切不信真理、倒喜爱不义的人都被定罪。</a:t>
            </a: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772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A1B4FC-3EEB-E340-03A5-9965D89909A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82320" y="1825625"/>
            <a:ext cx="10434320" cy="4351338"/>
          </a:xfrm>
        </p:spPr>
        <p:txBody>
          <a:bodyPr/>
          <a:lstStyle/>
          <a:p>
            <a:r>
              <a:rPr lang="zh-CN" altLang="en-US" b="1" dirty="0"/>
              <a:t>引言</a:t>
            </a:r>
            <a:endParaRPr lang="en-CA" altLang="zh-CN" b="1" dirty="0"/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7. </a:t>
            </a:r>
            <a:r>
              <a:rPr lang="zh-CN" altLang="en-US" dirty="0"/>
              <a:t>耶和华对基甸说：“我要用这舔水的</a:t>
            </a:r>
            <a:r>
              <a:rPr lang="zh-CN" altLang="en-US" b="1" dirty="0">
                <a:solidFill>
                  <a:srgbClr val="C00000"/>
                </a:solidFill>
              </a:rPr>
              <a:t>三百人</a:t>
            </a:r>
            <a:r>
              <a:rPr lang="zh-CN" altLang="en-US" dirty="0"/>
              <a:t>拯救你们，将米甸人交在你手中；其余的人，都可以各归各处去。”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2. </a:t>
            </a:r>
            <a:r>
              <a:rPr lang="zh-CN" altLang="en-US" dirty="0"/>
              <a:t>耶和华对基甸说：“跟随你的</a:t>
            </a:r>
            <a:r>
              <a:rPr lang="zh-CN" altLang="en-US" b="1" dirty="0">
                <a:solidFill>
                  <a:srgbClr val="C00000"/>
                </a:solidFill>
              </a:rPr>
              <a:t>人过多</a:t>
            </a:r>
            <a:r>
              <a:rPr lang="zh-CN" altLang="en-US" dirty="0"/>
              <a:t>，我不能将米甸人交在他们手中，免得以色列人</a:t>
            </a:r>
            <a:r>
              <a:rPr lang="zh-CN" altLang="en-US" b="1" dirty="0">
                <a:solidFill>
                  <a:srgbClr val="C00000"/>
                </a:solidFill>
              </a:rPr>
              <a:t>向我夸大</a:t>
            </a:r>
            <a:r>
              <a:rPr lang="zh-CN" altLang="en-US" dirty="0"/>
              <a:t>，说：‘是我们自己的手救了我们。”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22. </a:t>
            </a:r>
            <a:r>
              <a:rPr lang="zh-CN" altLang="en-US" dirty="0"/>
              <a:t>三百人就吹角，</a:t>
            </a:r>
            <a:r>
              <a:rPr lang="zh-CN" altLang="en-US" b="1" dirty="0">
                <a:solidFill>
                  <a:srgbClr val="C00000"/>
                </a:solidFill>
              </a:rPr>
              <a:t>耶和华使全营的人用刀互相击杀</a:t>
            </a:r>
            <a:r>
              <a:rPr lang="zh-CN" altLang="en-US" dirty="0"/>
              <a:t>，逃到西利拉的伯哈示他，直逃到靠近他巴的亚伯米何拉。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0598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1150AC-C81F-1B2C-F8DE-A4BA0775ED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0400" y="1825625"/>
            <a:ext cx="1045464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罗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25. </a:t>
            </a:r>
            <a:r>
              <a:rPr lang="zh-CN" altLang="en-US" dirty="0"/>
              <a:t>他们将　神的真实变为虚谎，去敬拜侍奉受造之物，不敬奉那造物的主。主乃是可称颂的，直到永远。阿们！</a:t>
            </a:r>
            <a:endParaRPr lang="en-CA" altLang="zh-CN" dirty="0"/>
          </a:p>
          <a:p>
            <a:r>
              <a:rPr lang="zh-CN" altLang="en-US" dirty="0"/>
              <a:t>西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13. </a:t>
            </a:r>
            <a:r>
              <a:rPr lang="zh-CN" altLang="en-US" dirty="0"/>
              <a:t>他救了我们脱离黑暗的权势，把我们迁到他爱子的国里，西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14. </a:t>
            </a:r>
            <a:r>
              <a:rPr lang="zh-CN" altLang="en-US" dirty="0"/>
              <a:t>我们在爱子里得蒙救赎，罪过得以赦免。</a:t>
            </a:r>
            <a:endParaRPr lang="en-CA" altLang="zh-CN" dirty="0"/>
          </a:p>
          <a:p>
            <a:r>
              <a:rPr lang="zh-CN" altLang="en-US" dirty="0"/>
              <a:t>西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9. </a:t>
            </a:r>
            <a:r>
              <a:rPr lang="zh-CN" altLang="en-US" dirty="0"/>
              <a:t>因为　神本性一切的丰盛，都有形有体的居住在基督里面，</a:t>
            </a:r>
            <a:r>
              <a:rPr lang="en-US" altLang="zh-CN" dirty="0"/>
              <a:t>10. </a:t>
            </a:r>
            <a:r>
              <a:rPr lang="zh-CN" altLang="en-US" dirty="0"/>
              <a:t>你们在他里面也得了丰盛。他是各样执政掌权者的元首。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846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2165AD-8FC1-F0A5-344B-8EB5BBD8467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3120" y="1825625"/>
            <a:ext cx="1049528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24. </a:t>
            </a:r>
            <a:r>
              <a:rPr lang="zh-CN" altLang="en-US" dirty="0"/>
              <a:t>基甸打发人走遍以法莲山地，说：“你们下来攻击米甸人，争先把守约旦河的渡口，直到伯巴拉。”于是以法莲的众人聚集，把守约旦河的渡口，直到伯巴拉，</a:t>
            </a:r>
            <a:r>
              <a:rPr lang="en-US" altLang="zh-CN" dirty="0"/>
              <a:t>25. </a:t>
            </a:r>
            <a:r>
              <a:rPr lang="zh-CN" altLang="en-US" b="1" dirty="0">
                <a:solidFill>
                  <a:srgbClr val="C00000"/>
                </a:solidFill>
              </a:rPr>
              <a:t>捉住了米甸人的</a:t>
            </a:r>
            <a:r>
              <a:rPr lang="zh-CN" altLang="en-US" b="1" dirty="0">
                <a:solidFill>
                  <a:srgbClr val="7030A0"/>
                </a:solidFill>
              </a:rPr>
              <a:t>两个首领</a:t>
            </a:r>
            <a:r>
              <a:rPr lang="zh-CN" altLang="en-US" b="1" dirty="0"/>
              <a:t>，</a:t>
            </a:r>
            <a:r>
              <a:rPr lang="zh-CN" altLang="en-US" dirty="0"/>
              <a:t>一名俄立，一名西伊伯。</a:t>
            </a:r>
            <a:r>
              <a:rPr lang="zh-CN" altLang="en-US" b="1" dirty="0">
                <a:solidFill>
                  <a:srgbClr val="C00000"/>
                </a:solidFill>
              </a:rPr>
              <a:t>将俄立杀在俄立磐石上，将西伊伯杀在西伊伯酒榨那里</a:t>
            </a:r>
            <a:r>
              <a:rPr lang="zh-CN" altLang="en-US" b="1" dirty="0"/>
              <a:t>。</a:t>
            </a:r>
            <a:r>
              <a:rPr lang="zh-CN" altLang="en-US" dirty="0"/>
              <a:t>又追赶米甸人，将俄立和西伊伯的首级，带过约旦河，到基甸那里。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5. </a:t>
            </a:r>
            <a:r>
              <a:rPr lang="zh-CN" altLang="en-US" dirty="0"/>
              <a:t>基甸对疏割人说：“求你们拿饼来给跟随我的人吃，因为他们疲乏了。我们追赶</a:t>
            </a:r>
            <a:r>
              <a:rPr lang="zh-CN" altLang="en-US" b="1" dirty="0">
                <a:solidFill>
                  <a:srgbClr val="C00000"/>
                </a:solidFill>
              </a:rPr>
              <a:t>米甸人的</a:t>
            </a:r>
            <a:r>
              <a:rPr lang="zh-CN" altLang="en-US" b="1" dirty="0">
                <a:solidFill>
                  <a:srgbClr val="7030A0"/>
                </a:solidFill>
              </a:rPr>
              <a:t>两个王</a:t>
            </a:r>
            <a:r>
              <a:rPr lang="zh-CN" altLang="en-US" b="1" dirty="0">
                <a:solidFill>
                  <a:srgbClr val="C00000"/>
                </a:solidFill>
              </a:rPr>
              <a:t>西巴和撒慕拿</a:t>
            </a:r>
            <a:r>
              <a:rPr lang="zh-CN" altLang="en-US" dirty="0"/>
              <a:t>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445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AE87B4-B382-75B1-33B4-BE11762A85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11200" y="1825625"/>
            <a:ext cx="10637520" cy="4351338"/>
          </a:xfrm>
        </p:spPr>
        <p:txBody>
          <a:bodyPr/>
          <a:lstStyle/>
          <a:p>
            <a:r>
              <a:rPr lang="zh-CN" altLang="en-US" b="1" dirty="0"/>
              <a:t>以法莲人嫉妒基甸（士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1-3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1. </a:t>
            </a:r>
            <a:r>
              <a:rPr lang="zh-CN" altLang="en-US" b="1" dirty="0"/>
              <a:t>以法莲人对基甸说：“你去与米甸人争战，没有招我们同去，为什么这样待我们呢？”他们就与基甸</a:t>
            </a:r>
            <a:r>
              <a:rPr lang="zh-CN" altLang="en-US" b="1" dirty="0">
                <a:solidFill>
                  <a:srgbClr val="C00000"/>
                </a:solidFill>
              </a:rPr>
              <a:t>大大地争吵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2. </a:t>
            </a:r>
            <a:r>
              <a:rPr lang="zh-CN" altLang="en-US" b="1" dirty="0"/>
              <a:t>基甸对他们说：“我所行的岂能比你们所行的呢？以法莲拾取剩下的葡萄，不强过亚比以谢所摘的葡萄吗？</a:t>
            </a:r>
            <a:endParaRPr lang="en-CA" altLang="zh-CN" b="1" dirty="0"/>
          </a:p>
          <a:p>
            <a:r>
              <a:rPr lang="en-US" altLang="zh-CN" b="1" dirty="0"/>
              <a:t>3. </a:t>
            </a:r>
            <a:r>
              <a:rPr lang="zh-CN" altLang="en-US" b="1" dirty="0"/>
              <a:t>　神已将米甸人的</a:t>
            </a:r>
            <a:r>
              <a:rPr lang="zh-CN" altLang="en-US" b="1" dirty="0">
                <a:solidFill>
                  <a:srgbClr val="7030A0"/>
                </a:solidFill>
              </a:rPr>
              <a:t>两个首领</a:t>
            </a:r>
            <a:r>
              <a:rPr lang="zh-CN" altLang="en-US" b="1" dirty="0"/>
              <a:t>俄立和西伊伯交在你们手中；我所行的，岂能比你们所行的呢？”基甸说了这话，以法莲人的怒气就消了。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86776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7129E9-6570-48E1-5659-092A23E4416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2160" y="1869440"/>
            <a:ext cx="10454640" cy="4399280"/>
          </a:xfrm>
        </p:spPr>
        <p:txBody>
          <a:bodyPr>
            <a:normAutofit/>
          </a:bodyPr>
          <a:lstStyle/>
          <a:p>
            <a:r>
              <a:rPr lang="zh-CN" altLang="en-US" dirty="0"/>
              <a:t>箴</a:t>
            </a:r>
            <a:r>
              <a:rPr lang="en-CA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回答柔和，使怒消退；言语暴戾，触动怒气。</a:t>
            </a:r>
            <a:endParaRPr lang="en-CA" altLang="zh-CN" dirty="0"/>
          </a:p>
          <a:p>
            <a:r>
              <a:rPr lang="zh-CN" altLang="en-US" dirty="0"/>
              <a:t>创</a:t>
            </a:r>
            <a:r>
              <a:rPr lang="en-CA" altLang="zh-CN" dirty="0"/>
              <a:t>48</a:t>
            </a:r>
            <a:r>
              <a:rPr lang="zh-CN" altLang="en-US" dirty="0"/>
              <a:t>：</a:t>
            </a:r>
            <a:r>
              <a:rPr lang="en-US" altLang="zh-CN" dirty="0"/>
              <a:t>20. </a:t>
            </a:r>
            <a:r>
              <a:rPr lang="zh-CN" altLang="en-US" dirty="0"/>
              <a:t>当日就给他们祝福说：“以色列人要指着你们祝福说：“愿神使你如以法莲、玛拿西一样。”于是</a:t>
            </a:r>
            <a:r>
              <a:rPr lang="zh-CN" altLang="en-US" b="1" dirty="0"/>
              <a:t>立以法莲在玛拿西以上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以法莲人聚集，到了北方，对耶弗他说：“你去与亚扪人争战，为什么</a:t>
            </a:r>
            <a:r>
              <a:rPr lang="zh-CN" altLang="en-US" b="1" dirty="0"/>
              <a:t>没有招我们同去</a:t>
            </a:r>
            <a:r>
              <a:rPr lang="zh-CN" altLang="en-US" dirty="0"/>
              <a:t>呢？</a:t>
            </a:r>
            <a:r>
              <a:rPr lang="zh-CN" altLang="en-US" b="1" dirty="0"/>
              <a:t>我们必用火烧你和你的房屋</a:t>
            </a:r>
            <a:r>
              <a:rPr lang="zh-CN" altLang="en-US" dirty="0"/>
              <a:t>。”。。。</a:t>
            </a:r>
            <a:r>
              <a:rPr lang="en-US" altLang="zh-CN" dirty="0"/>
              <a:t>6. </a:t>
            </a:r>
            <a:r>
              <a:rPr lang="zh-CN" altLang="en-US" dirty="0"/>
              <a:t>就对他说：“你说“示播列”。以法莲人因为咬不真字音，便说”西播列“。基列人就将他拿住，杀在约旦河的渡口。那时</a:t>
            </a:r>
            <a:r>
              <a:rPr lang="zh-CN" altLang="en-US" b="1" dirty="0"/>
              <a:t>以法莲人被杀的有四万二千人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提醒：教会中有没有“现代以法莲人”？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973332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17C3F0-0205-C9F6-F4FA-C5DE3E39968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82320" y="1219200"/>
            <a:ext cx="10546080" cy="53441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疏割人和毗努伊勒人轻视基甸（士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4-9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4. </a:t>
            </a:r>
            <a:r>
              <a:rPr lang="zh-CN" altLang="en-US" b="1" dirty="0"/>
              <a:t>基甸和跟随他的三百人到约旦河过渡，虽然疲乏，还是追赶。</a:t>
            </a:r>
            <a:endParaRPr lang="en-CA" altLang="zh-CN" b="1" dirty="0"/>
          </a:p>
          <a:p>
            <a:r>
              <a:rPr lang="en-US" altLang="zh-CN" b="1" dirty="0"/>
              <a:t>5. </a:t>
            </a:r>
            <a:r>
              <a:rPr lang="zh-CN" altLang="en-US" b="1" dirty="0"/>
              <a:t>基甸对</a:t>
            </a:r>
            <a:r>
              <a:rPr lang="zh-CN" altLang="en-US" b="1" dirty="0">
                <a:solidFill>
                  <a:srgbClr val="C00000"/>
                </a:solidFill>
              </a:rPr>
              <a:t>疏割人</a:t>
            </a:r>
            <a:r>
              <a:rPr lang="zh-CN" altLang="en-US" b="1" dirty="0"/>
              <a:t>说：“求你们拿饼来给跟随我的人吃，因为他们疲乏了。我们追赶米甸人的两个王西巴和撒慕拿。”</a:t>
            </a:r>
            <a:endParaRPr lang="en-CA" altLang="zh-CN" b="1" dirty="0"/>
          </a:p>
          <a:p>
            <a:r>
              <a:rPr lang="en-US" altLang="zh-CN" b="1" dirty="0"/>
              <a:t>6. </a:t>
            </a:r>
            <a:r>
              <a:rPr lang="zh-CN" altLang="en-US" b="1" dirty="0"/>
              <a:t>疏割人的首领回答说：“西巴和撒慕拿已经在你手里，你使我们将饼给你的军兵吗？”</a:t>
            </a:r>
            <a:endParaRPr lang="en-CA" altLang="zh-CN" b="1" dirty="0"/>
          </a:p>
          <a:p>
            <a:r>
              <a:rPr lang="en-US" altLang="zh-CN" b="1" dirty="0"/>
              <a:t>7. </a:t>
            </a:r>
            <a:r>
              <a:rPr lang="zh-CN" altLang="en-US" b="1" dirty="0"/>
              <a:t>基甸说：“耶和华将西巴和撒慕拿交在我手之后，我就用野地的荆条和枳棘打伤你们。”</a:t>
            </a:r>
            <a:endParaRPr lang="en-CA" altLang="zh-CN" b="1" dirty="0"/>
          </a:p>
          <a:p>
            <a:r>
              <a:rPr lang="en-US" altLang="zh-CN" b="1" dirty="0"/>
              <a:t>8. </a:t>
            </a:r>
            <a:r>
              <a:rPr lang="zh-CN" altLang="en-US" b="1" dirty="0"/>
              <a:t>基甸从那里上到毗努伊勒，对那里的人也是这样说；</a:t>
            </a:r>
            <a:r>
              <a:rPr lang="zh-CN" altLang="en-US" b="1" dirty="0">
                <a:solidFill>
                  <a:srgbClr val="C00000"/>
                </a:solidFill>
              </a:rPr>
              <a:t>毗努伊勒人</a:t>
            </a:r>
            <a:r>
              <a:rPr lang="zh-CN" altLang="en-US" b="1" dirty="0"/>
              <a:t>也与疏割人回答他的话一样。</a:t>
            </a:r>
            <a:endParaRPr lang="en-CA" altLang="zh-CN" b="1" dirty="0"/>
          </a:p>
          <a:p>
            <a:r>
              <a:rPr lang="en-US" altLang="zh-CN" b="1" dirty="0"/>
              <a:t>9. </a:t>
            </a:r>
            <a:r>
              <a:rPr lang="zh-CN" altLang="en-US" b="1" dirty="0"/>
              <a:t>他向毗努伊勒人说：“我平平安安回来的时候，我必拆毁这楼。”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43603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8842F0-E392-1D7B-B774-D0DF525183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825625"/>
            <a:ext cx="10830560" cy="4351338"/>
          </a:xfrm>
        </p:spPr>
        <p:txBody>
          <a:bodyPr/>
          <a:lstStyle/>
          <a:p>
            <a:r>
              <a:rPr lang="zh-CN" altLang="en-US" b="1" dirty="0"/>
              <a:t>基甸擒获米甸二王（士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10-12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10. </a:t>
            </a:r>
            <a:r>
              <a:rPr lang="zh-CN" altLang="en-US" b="1" dirty="0"/>
              <a:t>那时，西巴和撒慕拿并跟随他们的军队，都在加各，约有一万五千人，就是东方人全军所剩下的；已经被杀约有十二万拿刀的。</a:t>
            </a:r>
            <a:endParaRPr lang="en-CA" altLang="zh-CN" b="1" dirty="0"/>
          </a:p>
          <a:p>
            <a:r>
              <a:rPr lang="en-US" altLang="zh-CN" b="1" dirty="0"/>
              <a:t>11. </a:t>
            </a:r>
            <a:r>
              <a:rPr lang="zh-CN" altLang="en-US" b="1" dirty="0"/>
              <a:t>基甸就由挪巴和约比哈东边，从住帐棚人的路上去，杀败了米甸人的军兵，因为他们坦然无惧。</a:t>
            </a:r>
            <a:endParaRPr lang="en-CA" altLang="zh-CN" b="1" dirty="0"/>
          </a:p>
          <a:p>
            <a:r>
              <a:rPr lang="en-US" altLang="zh-CN" b="1" dirty="0"/>
              <a:t>12. </a:t>
            </a:r>
            <a:r>
              <a:rPr lang="zh-CN" altLang="en-US" b="1" dirty="0"/>
              <a:t>西巴和撒慕拿逃跑，基甸追赶他们，</a:t>
            </a:r>
            <a:r>
              <a:rPr lang="zh-CN" altLang="en-US" b="1" dirty="0">
                <a:solidFill>
                  <a:srgbClr val="C00000"/>
                </a:solidFill>
              </a:rPr>
              <a:t>捉住米甸的二王</a:t>
            </a:r>
            <a:r>
              <a:rPr lang="zh-CN" altLang="en-US" b="1" dirty="0"/>
              <a:t>西巴和撒慕拿，惊散全军。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133744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13A95F-B78F-467E-1AE4-4639606F72B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656080"/>
            <a:ext cx="10647680" cy="49377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基甸对疏割和毗努伊勒人的惩罚（士</a:t>
            </a:r>
            <a:r>
              <a:rPr lang="en-CA" altLang="zh-CN" b="1" dirty="0"/>
              <a:t>8</a:t>
            </a:r>
            <a:r>
              <a:rPr lang="zh-CN" altLang="en-US" b="1" dirty="0"/>
              <a:t>：</a:t>
            </a:r>
            <a:r>
              <a:rPr lang="en-CA" altLang="zh-CN" b="1" dirty="0"/>
              <a:t>13-17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13. </a:t>
            </a:r>
            <a:r>
              <a:rPr lang="zh-CN" altLang="en-US" b="1" dirty="0"/>
              <a:t>约阿施的儿子基甸，由希列斯坡从阵上回来，</a:t>
            </a:r>
            <a:endParaRPr lang="en-CA" altLang="zh-CN" b="1" dirty="0"/>
          </a:p>
          <a:p>
            <a:r>
              <a:rPr lang="en-US" altLang="zh-CN" b="1" dirty="0"/>
              <a:t>14. </a:t>
            </a:r>
            <a:r>
              <a:rPr lang="zh-CN" altLang="en-US" b="1" dirty="0"/>
              <a:t>捉住疏割的一个少年人，问他：“疏割的首领长老是谁？”他就将首领长老七十七个人的名字写出来。</a:t>
            </a:r>
            <a:endParaRPr lang="en-CA" altLang="zh-CN" b="1" dirty="0"/>
          </a:p>
          <a:p>
            <a:r>
              <a:rPr lang="en-US" altLang="zh-CN" b="1" dirty="0"/>
              <a:t>15. </a:t>
            </a:r>
            <a:r>
              <a:rPr lang="zh-CN" altLang="en-US" b="1" dirty="0"/>
              <a:t>基甸到了疏割，对那里的人说：“你们从前讥诮我说：‘西巴和撒慕拿已经在你手里，你使我们将饼给跟随你的疲乏人吗？’现在西巴和撒慕拿在这里。”</a:t>
            </a:r>
            <a:endParaRPr lang="en-CA" altLang="zh-CN" b="1" dirty="0"/>
          </a:p>
          <a:p>
            <a:r>
              <a:rPr lang="en-US" altLang="zh-CN" b="1" dirty="0"/>
              <a:t>16. </a:t>
            </a:r>
            <a:r>
              <a:rPr lang="zh-CN" altLang="en-US" b="1" dirty="0"/>
              <a:t>于是捉住那城内的长老，用野地的荆条和枳棘</a:t>
            </a:r>
            <a:r>
              <a:rPr lang="zh-CN" altLang="en-US" b="1" dirty="0">
                <a:solidFill>
                  <a:srgbClr val="C00000"/>
                </a:solidFill>
              </a:rPr>
              <a:t>责打</a:t>
            </a:r>
            <a:r>
              <a:rPr lang="zh-CN" altLang="en-US" b="1" dirty="0"/>
              <a:t>（原文作“指教”）</a:t>
            </a:r>
            <a:r>
              <a:rPr lang="zh-CN" altLang="en-US" b="1" dirty="0">
                <a:solidFill>
                  <a:srgbClr val="C00000"/>
                </a:solidFill>
              </a:rPr>
              <a:t>疏割人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17. </a:t>
            </a:r>
            <a:r>
              <a:rPr lang="zh-CN" altLang="en-US" b="1" dirty="0">
                <a:solidFill>
                  <a:srgbClr val="C00000"/>
                </a:solidFill>
              </a:rPr>
              <a:t>又拆了毗努伊勒的楼</a:t>
            </a:r>
            <a:r>
              <a:rPr lang="zh-CN" altLang="en-US" b="1" dirty="0"/>
              <a:t>，杀了那城里的人。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69427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CE44E2-AC9D-BA13-35F4-9552F24CBD8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9760" y="1815465"/>
            <a:ext cx="1082040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CA" altLang="zh-CN" dirty="0"/>
              <a:t>5</a:t>
            </a:r>
            <a:r>
              <a:rPr lang="zh-CN" altLang="en-US" dirty="0"/>
              <a:t>：</a:t>
            </a:r>
            <a:r>
              <a:rPr lang="en-CA" altLang="zh-CN" dirty="0"/>
              <a:t>23. </a:t>
            </a:r>
            <a:r>
              <a:rPr lang="zh-CN" altLang="en-US" dirty="0"/>
              <a:t>耶和华的使者说：应当</a:t>
            </a:r>
            <a:r>
              <a:rPr lang="zh-CN" altLang="en-US" b="1" dirty="0">
                <a:solidFill>
                  <a:srgbClr val="C00000"/>
                </a:solidFill>
              </a:rPr>
              <a:t>咒诅</a:t>
            </a:r>
            <a:r>
              <a:rPr lang="zh-CN" altLang="en-US" dirty="0"/>
              <a:t>米罗斯，大大</a:t>
            </a:r>
            <a:r>
              <a:rPr lang="zh-CN" altLang="en-US" b="1" dirty="0">
                <a:solidFill>
                  <a:srgbClr val="C00000"/>
                </a:solidFill>
              </a:rPr>
              <a:t>咒诅</a:t>
            </a:r>
            <a:r>
              <a:rPr lang="zh-CN" altLang="en-US" dirty="0"/>
              <a:t>其中的居民；因为他们不来帮助耶和华，不来帮助耶和华攻击勇士。</a:t>
            </a:r>
            <a:r>
              <a:rPr lang="en-US" altLang="zh-CN" dirty="0"/>
              <a:t>24</a:t>
            </a:r>
            <a:r>
              <a:rPr lang="en-CA" altLang="zh-CN" dirty="0"/>
              <a:t>.</a:t>
            </a:r>
            <a:r>
              <a:rPr lang="zh-CN" altLang="en-US" dirty="0"/>
              <a:t> 愿基尼人希百的妻雅亿比众妇人多得福气，比住帐棚的妇人更蒙福祉。</a:t>
            </a:r>
            <a:endParaRPr lang="en-CA" altLang="zh-CN" dirty="0"/>
          </a:p>
          <a:p>
            <a:r>
              <a:rPr lang="zh-CN" altLang="en-US" dirty="0"/>
              <a:t>创</a:t>
            </a:r>
            <a:r>
              <a:rPr lang="en-CA" altLang="zh-CN" dirty="0"/>
              <a:t>32</a:t>
            </a:r>
            <a:r>
              <a:rPr lang="zh-CN" altLang="en-US" dirty="0"/>
              <a:t>：</a:t>
            </a:r>
            <a:r>
              <a:rPr lang="en-US" altLang="zh-CN" dirty="0"/>
              <a:t>30. </a:t>
            </a:r>
            <a:r>
              <a:rPr lang="zh-CN" altLang="en-US" dirty="0"/>
              <a:t>雅各便给那地方起名叫</a:t>
            </a:r>
            <a:r>
              <a:rPr lang="zh-CN" altLang="en-US" b="1" dirty="0">
                <a:solidFill>
                  <a:srgbClr val="C00000"/>
                </a:solidFill>
              </a:rPr>
              <a:t>毗努伊勒</a:t>
            </a:r>
            <a:r>
              <a:rPr lang="zh-CN" altLang="en-US" dirty="0"/>
              <a:t>（就是神之面的意思），意思说：“我面对面见了神，我的性命仍得保全。”</a:t>
            </a:r>
            <a:endParaRPr lang="en-CA" altLang="zh-CN" dirty="0"/>
          </a:p>
          <a:p>
            <a:r>
              <a:rPr lang="zh-CN" altLang="en-US" dirty="0"/>
              <a:t>提醒：教会是否也有现代“疏割人和毗努伊勒人”？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2919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2947</Words>
  <Application>Microsoft Office PowerPoint</Application>
  <PresentationFormat>宽屏</PresentationFormat>
  <Paragraphs>86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5" baseType="lpstr">
      <vt:lpstr>KaiTi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2023-10-30T14:43:35Z</dcterms:created>
  <dcterms:modified xsi:type="dcterms:W3CDTF">2023-11-01T20:33:24Z</dcterms:modified>
</cp:coreProperties>
</file>