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63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90"/>
  </p:normalViewPr>
  <p:slideViewPr>
    <p:cSldViewPr snapToGrid="0" snapToObjects="1">
      <p:cViewPr varScale="1">
        <p:scale>
          <a:sx n="99" d="100"/>
          <a:sy n="99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360DA-B87D-CA48-B22B-E8E4EDEEFE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E153D4-9BB5-5A44-86AE-9C622D448F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55C0A6-F5C9-B045-9B4A-224B5966D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8B0C-EC34-084C-87F2-E2C30BB5232C}" type="datetimeFigureOut">
              <a:rPr lang="en-US" smtClean="0"/>
              <a:t>10/25/23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98EED-9B27-304B-8FB2-455254BEC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3C10C5-7CF6-C14F-BE83-14E3F60A2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97942-FE6A-2C4D-A113-D7191D799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341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1C59F-B00A-454F-972D-CE8132161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DC7D8E-B2FE-4B44-A6EA-6852B65080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25A38C-80CA-0D45-818A-1BDB458FF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8B0C-EC34-084C-87F2-E2C30BB5232C}" type="datetimeFigureOut">
              <a:rPr lang="en-US" smtClean="0"/>
              <a:t>10/25/23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9568C4-DAA9-D644-B595-5941DA1CF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986E62-E3EC-5147-BAC2-71C6F3A4A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97942-FE6A-2C4D-A113-D7191D799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27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AAC08B-66E4-6D4C-A396-E1E3EC8678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CE1071-2D2C-804F-AE42-165A6B1050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40A335-92FB-914F-8286-9620F6A20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8B0C-EC34-084C-87F2-E2C30BB5232C}" type="datetimeFigureOut">
              <a:rPr lang="en-US" smtClean="0"/>
              <a:t>10/25/23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D17D6A-B627-964A-AA8D-C3C579C08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DAB727-50BB-A84B-8047-253C6949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97942-FE6A-2C4D-A113-D7191D799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533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60B40-30E6-024E-9E5E-AF78A9F42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A06D3-F024-B443-BAD3-1A72B162F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F9AAF2-F758-EC48-A28D-0D1C99C00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8B0C-EC34-084C-87F2-E2C30BB5232C}" type="datetimeFigureOut">
              <a:rPr lang="en-US" smtClean="0"/>
              <a:t>10/25/23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68CD99-E6E3-7F43-9FD5-29E5D5A59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9D13AB-A299-4645-92E2-0DA82FA76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97942-FE6A-2C4D-A113-D7191D799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9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54C1A-AC8C-804D-910E-45ED9438A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921555-E8F7-7B4B-B09C-EE327C2617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E2697-764E-C546-A80C-016196CF9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8B0C-EC34-084C-87F2-E2C30BB5232C}" type="datetimeFigureOut">
              <a:rPr lang="en-US" smtClean="0"/>
              <a:t>10/25/23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AF19FF-E175-4942-B79F-4FB015608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FF7A6D-D9D0-4449-A4D1-93753FF07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97942-FE6A-2C4D-A113-D7191D799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24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692B0-8B91-3944-AB0D-ED54B65DE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49EF6-046D-6545-8554-81F8978453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E7B814-8FB5-2049-BCBD-CD1B03CA15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D19A10-7C93-5A41-9CFF-A5848467B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8B0C-EC34-084C-87F2-E2C30BB5232C}" type="datetimeFigureOut">
              <a:rPr lang="en-US" smtClean="0"/>
              <a:t>10/25/23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1E2AF3-F07A-FC4C-B704-9F2DFC65A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093E1-CAEE-B746-8682-C23652CB4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97942-FE6A-2C4D-A113-D7191D799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371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B9006-9A4A-CF45-8D8E-D42E86D51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1B12C3-57FC-174B-B99B-6E5A9BE7E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E3B913-14B4-6F4D-8D1C-0C459D23D0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EF7CCE-77C1-CB42-B73E-7962460563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BB1917-F660-134A-B7E6-F144F58929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96B2DD-565E-D145-AF08-5BBC89D48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8B0C-EC34-084C-87F2-E2C30BB5232C}" type="datetimeFigureOut">
              <a:rPr lang="en-US" smtClean="0"/>
              <a:t>10/25/23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0F7F8D-9240-834A-BCA1-2E61455E9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515C46-ACC6-7B4E-A779-2A4EC1FE1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97942-FE6A-2C4D-A113-D7191D799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863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FE03C-EFD5-C24D-9FD9-F193007C2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E8B3F9-7C08-EA4C-969A-0B9C8AD4F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8B0C-EC34-084C-87F2-E2C30BB5232C}" type="datetimeFigureOut">
              <a:rPr lang="en-US" smtClean="0"/>
              <a:t>10/25/23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1F2463-8917-8848-9587-71CB76826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57196A-354A-AE40-8BB4-15E45F6EB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97942-FE6A-2C4D-A113-D7191D799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595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11E461-B2F2-0E4B-AA5F-FAEEA1F26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8B0C-EC34-084C-87F2-E2C30BB5232C}" type="datetimeFigureOut">
              <a:rPr lang="en-US" smtClean="0"/>
              <a:t>10/25/23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1456D7-F728-AF44-82A4-0D8F82D5D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74DB6-3FA1-5E44-B9B8-8F7EEC640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97942-FE6A-2C4D-A113-D7191D799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393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1DBC4-852D-7D45-93AA-B9A6E2B52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F0CD14-AF3B-3C41-BEEF-115484955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E65233-4D6A-DC48-8531-15FF210BDF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F94848-EE29-B04E-8EA9-81CDD89C6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8B0C-EC34-084C-87F2-E2C30BB5232C}" type="datetimeFigureOut">
              <a:rPr lang="en-US" smtClean="0"/>
              <a:t>10/25/23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B1633E-308D-9040-85E0-6630526BD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BF5C41-F0DF-9648-8D2F-0C78865C4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97942-FE6A-2C4D-A113-D7191D799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25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4C969-38D8-0040-89B0-C202DE8C2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648FA7-2289-B14A-A5FC-AE2FCE4634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48F88-D198-1C40-A639-9BFF34A4B9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740CC-D7F6-6B4F-9978-0A0D4AFFB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8B0C-EC34-084C-87F2-E2C30BB5232C}" type="datetimeFigureOut">
              <a:rPr lang="en-US" smtClean="0"/>
              <a:t>10/25/23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DE724A-54AA-E046-B213-7FCF26EF1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AC3FCB-3A32-4145-B04C-C77231747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97942-FE6A-2C4D-A113-D7191D799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307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A6AD1B-08AB-FE4A-8D7D-893049135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8DAD7C-5815-5448-930B-9DDD4DABCA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2A2119-2DDC-D84B-A2D8-DB18ABD454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58B0C-EC34-084C-87F2-E2C30BB5232C}" type="datetimeFigureOut">
              <a:rPr lang="en-US" smtClean="0"/>
              <a:t>10/25/23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F31CF6-6F1B-BF49-81E5-C250005F13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B567B2-9888-874F-9D0E-48ABF9DBFB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97942-FE6A-2C4D-A113-D7191D799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221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3F58C-8BAE-154E-BCCE-88721F89A4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《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路加福音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》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查经十一</a:t>
            </a:r>
            <a:br>
              <a:rPr lang="en-US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 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89DD12-6243-7344-B388-0B2FC33290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路加福音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10:1-42</a:t>
            </a:r>
            <a:endParaRPr lang="en-US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07163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4E758-A8F2-CA48-8896-EE22D26FE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B528F-35BC-0E49-B855-E7885A41B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6062"/>
            <a:ext cx="12093262" cy="628681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10:1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这事以后、主又设立七十个人、差遣他们两个两个的、在他前面往自己所要到的各城各地方去。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10:2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就对他们说、要收的庄稼多、作工的人少．所以你们当求庄稼的主、打发工人出去收他的庄稼。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10:3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你们去吧．我差你们出去、如同羊羔进入狼群。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10:4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不要带钱囊、不要带口袋、不要带鞋．在路上也不要问人的安。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10:5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无论进那一家、先要说、愿这一家平安。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10:6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那里若有当得平安的人、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当得平安的人原文作平安之子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〕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你们所求的平安就必临到那家、不然、就归与你们了。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10:7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你们要住在那家、吃喝他们所供给的．因为工人得工价、是应当的。不要从这家搬到那家。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10:8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无论进那一城、人若接待你们、给你们摆上甚么、你们就吃甚么。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10:9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要医治那城里的病人、对他们说、神的国临近你们了。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10:10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无论进那一城、人若不接待你们、你们就到街上去、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10:11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说、就是你们城里的尘土、粘在我们的脚上、我们也当着你们擦去．虽然如此、你们该知道神的国临近了。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10:12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我告诉你们、当审判的日子、所多玛所受的、比那城还容易受呢。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10:13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哥拉汛哪、你有祸了．伯赛大阿、你有祸了．因为在你们中间所行的异能、若行在推罗西顿、他们早已披麻蒙灰坐在地上悔改了。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10:14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当审判的日子、推罗西顿所受的、比你们还容易受呢。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10:15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迦百农阿、你已经升到天上．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或作你将要升到天上么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〕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将来必推下阴间。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10:16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又对门徒说、听从你们的、就是听从我、弃绝你们的、就是弃绝我、弃绝我的、就是弃绝那差我来的。</a:t>
            </a:r>
            <a:endParaRPr lang="en-US" sz="24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77996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4E758-A8F2-CA48-8896-EE22D26FE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B528F-35BC-0E49-B855-E7885A41B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56822"/>
            <a:ext cx="12093262" cy="552014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10:17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那七十个人欢欢喜喜的回来说、主阿、因你的名、就是鬼也服了我们。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10:18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耶稣对他们说、我曾看见撒但从天上坠落、像闪电一样。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10:19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我已经给你们权柄、可以践踏蛇和蝎子、又胜过仇敌一切的能力、断没有甚么能害你们。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10:20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然而不要因鬼服了你们就欢喜．要因你们的名记录在天上欢喜。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10:21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正当那时、耶稣被圣灵感动就欢乐、说、父阿、天地的主、我感谢你、因为你将这些事、向聪明通达人就藏起来、向婴孩就显出来．父阿、是的、因为你的美意本是如此。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10:22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一切所有的、都是我父交付我的．除了父、没有人知道子是谁．除了子和子所愿意指示的、没有人知道父是谁。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10:23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耶稣转身暗暗的对门徒说。看见你们所看见的、那眼睛就有福了．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10:24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我告诉你们、从前有许多先知和君王、要看你们所看的、却没有看见．要听你们所听的、却没有听见。</a:t>
            </a:r>
            <a:endParaRPr lang="en-US" sz="32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69228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F844A-BC6D-F04A-9678-0C4A152CC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希伯来书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0BD1C-068A-4147-83A5-A3FE1B61F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730" y="1825625"/>
            <a:ext cx="1156522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11:39 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这些人都是因信得了美好的证据、却仍未得着所应许的．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11:40 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因为神给我们预备了更美的事、叫他们若不与我们同得、就不能完全。</a:t>
            </a:r>
            <a:endParaRPr lang="en-US" sz="54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12338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BBBE4-C82A-EF48-9F3D-0D510EC5A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9C21D-DC58-6549-AB78-A8E17997C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639" y="746975"/>
            <a:ext cx="11552350" cy="5911402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10:25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有一个律法师、起来试探耶稣说、夫子、我该作甚么才可以承受永生。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10:26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耶稣对他说、律法上写的是甚么．你念的是怎样呢。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10:27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他回答说、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『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你要尽心、尽性、尽力、尽意、爱主你的　神．又要爱邻舍如同自己。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』10:28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耶稣说、你回答的是．你这样行、就必得永生。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10:29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那人要显明自己有理、就对耶稣说、谁是我的邻舍呢。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10:30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耶稣回答说、有一个人从耶路撒冷下耶利哥去、落在强盗手中、他们剥去他的衣裳、把他打个半死、就丢下他走了。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10:31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偶然有一个祭司、从这条路下来．看见他就从那边过去了。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10:32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又有一个利未人、来到这地方、看见他、也照样从那边过去了。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10:33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惟有一个撒玛利亚人、行路来到那里．看见他就动了慈心、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10:34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上前用油和酒倒在他的伤处、包裹好了、扶他骑上自己的牲口、带到店里去照应他。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10:35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第二天拿出二钱银子来、交给店主说、你且照应他．此外所费用的、我回来必还你。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10:36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你想这三个人、那一个是落在强盗手中的邻舍呢。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10:37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他说、是怜悯他的。耶稣说、你去照样行吧。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95189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3A808-903A-6448-A271-A89B7A7D7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C1C7C-E535-2B47-B502-8C1339FFE9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335" y="888642"/>
            <a:ext cx="11578107" cy="52883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10:38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他们走路的时候、耶稣进了一个村庄．有一个女人名叫马大、接他到自己家里。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10:39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他有一个妹子名叫马利亚、在耶稣脚前坐着听他的道。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10:40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马大伺候的事多、心里忙乱、就进前来说、主阿、我的妹子留下我一个人伺候、你不在意么．请吩咐他来帮助我。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10:41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耶稣回答说、马大、马大、你为许多的事、思虑烦扰．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10:42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但是不可少的只有一件．马利亚已经选择那上好的福分、是不能夺去的。</a:t>
            </a: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96787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80845-64D1-194D-8D19-8752D0BD5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约翰福音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72D63-E70D-3142-A0E3-1E3CBE00F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883" y="1825625"/>
            <a:ext cx="1141068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4:31 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这其间、门徒对耶稣说、拉比、请吃。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4:32 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耶稣说、我有食物吃、是你们不知道的。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4:33 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门徒就彼此对问说、莫非有人拿甚么给他吃么。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4:34 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耶稣说、我的食物就是遵行差我来者的旨意、作成他的工。</a:t>
            </a:r>
            <a:endParaRPr 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97587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BA5DF-1C09-7C49-B415-BA0ECE23A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07811-E18D-D943-BEFE-DFB3A4968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667" y="1403797"/>
            <a:ext cx="11938715" cy="47731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26:6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耶稣在伯大尼长大痲疯的西门家里、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26:7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有一个女人、拿着一玉瓶极贵的香膏来、趁耶稣坐席的时候、浇在他的头上。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26:8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门徒看见、就很不喜悦、说、何用这样的枉费呢．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26:9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这香膏可以卖许多钱、赒济穷人。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26:10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耶稣看出他们的意思、就说、为甚么难为这女人呢．他在我身上作的、是一件美事。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26:11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因为常有穷人和你们同在．只是你们不常有我。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26:12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他将这香膏浇在我身上、是为我安葬作的。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26:13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我实在告诉你们、普天之下、无论在甚么地方传这福音、也要述说这女人所行的、作个记念。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26:14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当下、十二门徒里、有一个称为加略人犹大的、去见祭司长、说、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26:15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我把他交给你们、你们愿意给我多少钱。他们就给了他三十块钱。</a:t>
            </a:r>
            <a:endParaRPr lang="en-US" sz="32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43550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1514</Words>
  <Application>Microsoft Macintosh PowerPoint</Application>
  <PresentationFormat>Widescreen</PresentationFormat>
  <Paragraphs>12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MingLiU</vt:lpstr>
      <vt:lpstr>Arial</vt:lpstr>
      <vt:lpstr>Calibri</vt:lpstr>
      <vt:lpstr>Calibri Light</vt:lpstr>
      <vt:lpstr>Office Theme</vt:lpstr>
      <vt:lpstr>《路加福音》查经十一  </vt:lpstr>
      <vt:lpstr>PowerPoint Presentation</vt:lpstr>
      <vt:lpstr>PowerPoint Presentation</vt:lpstr>
      <vt:lpstr>希伯来书</vt:lpstr>
      <vt:lpstr>PowerPoint Presentation</vt:lpstr>
      <vt:lpstr>PowerPoint Presentation</vt:lpstr>
      <vt:lpstr>约翰福音</vt:lpstr>
      <vt:lpstr>马太福音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《路加福音》查经十一  </dc:title>
  <dc:creator>jerry wang</dc:creator>
  <cp:lastModifiedBy>jerry wang</cp:lastModifiedBy>
  <cp:revision>2</cp:revision>
  <dcterms:created xsi:type="dcterms:W3CDTF">2023-10-26T03:27:14Z</dcterms:created>
  <dcterms:modified xsi:type="dcterms:W3CDTF">2023-10-26T03:51:58Z</dcterms:modified>
</cp:coreProperties>
</file>