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D62A-FE01-474D-938F-95733F24D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49420-A494-B94D-893D-60355A03E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78044-AF94-D14A-B6D1-A114818F7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E8C02-E7F0-0241-BEDB-2458214B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E3E75-2FAF-6B4F-B56D-2CF0E952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3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FBEE-4E9F-9745-BA80-38292255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80F9D-CB6F-B84C-B920-CBE288BE3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D5A8C-ACDB-EB4E-8CCC-7D7FA0A2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12DAF-8698-E24B-8C0E-97DEB752C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BF04C-B06C-FB4C-A840-BB225C00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E0E136-5DAD-9D44-A90A-11B8C7F3D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63447-710C-1A48-8474-DAF07D17F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366A9-8EBA-6F48-91A5-CCC58C00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C26CC-C368-9547-96F9-ABD44D03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122BE-5781-C343-9608-FEB8039A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0F8FE-66C5-CD48-97B7-E53A1384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F7E8-47AB-8446-B1D3-A90CAD45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71BC8-45D9-C047-B2EB-D1E185AD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2AA8A-B4CC-F142-9BBF-1CF4D0B7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02183-055E-6B44-A839-F3BD22BF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0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98C09-8A7D-7541-A8B6-92D9476D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CE5C-3203-1B46-938D-3720A5E36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AB869-8CE8-B049-8E28-D1CD9CE0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5DD5-59C7-934C-8E03-A31486D0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A68EB-D85C-9744-9DC6-CE341D34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0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C369-0AA4-784F-AF8F-B088ED02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2B74E-84CA-004C-8E2E-D4D0732F5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C6CC2-0BB3-A143-B7C4-BBDD493A2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89D62-AD57-7E45-AD40-9BAA2593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375FE-E36C-3A42-B8F8-5AEFD898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674AB-4807-5148-97DE-E9974569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D20A3-A476-944D-AE44-F0D0C69A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39DC9-FA39-5F44-A459-7EA827A58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9515F-22E7-8643-89DD-D8F426877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65F25-4790-1E47-A218-B6B25BD6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E41F96-E2E6-2A41-AC1D-25CF8DDDF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621458-7BC6-5144-A9FB-F4BC0A55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6950A-4C34-CB4F-B1D1-A95D295C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984CE-A86E-B743-83F8-AE0ACFD9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4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FCCD4-1D2E-1448-8118-EF9A56D8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D563EF-84E4-054D-8A0C-E06875AD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6C6C3-9D5B-7742-BBAD-568B8346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14739-EB8C-A94C-9794-7C531433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7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BD240A-094A-9A4C-BF7F-DCEA324D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EB9BD8-F1BC-F149-A5A3-50B7D1B93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641DF-FC7F-E044-8853-B7138D12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A0A42-F976-E94E-95E0-8FA40C86E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388B0-F4CD-8D43-9996-15D89A00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B7CFE-5D6C-514E-81C5-74BBAF7C7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B9378-97B1-9E4C-ABD7-664C6EDC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40269-9E38-9F48-B15D-AA8EE2B5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47229-99BA-5C4D-9422-F470DC5F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614F-B132-E34C-AFED-1E530514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8C103-CA60-7B48-8E41-C20E217A2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865B4-5E7C-FB4E-872F-59BD3CBE6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5C318-0C4E-6B47-A67E-538732C6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74CA2-003D-2B46-B367-4219E147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72AE2-7F9C-ED43-9FCD-9AAB132D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43DA1-22F4-ED4F-B692-28F6BBDB9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4D70B-6790-B142-8BBA-3A8D614D6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C1D29-6892-7249-8D43-1AF3939D5F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836B5-5962-5C4C-87EB-081291CBA99A}" type="datetimeFigureOut">
              <a:rPr lang="en-US" smtClean="0"/>
              <a:t>10/11/23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C7F7C-386E-714F-B461-05769572D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8CB3-E2E3-5F45-90D0-5A3427D7B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4207-B1C0-EC41-AE72-29C6BB6A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9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915D-264C-5C40-B7B5-17BD7FE13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路加福音（十）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317C-A85B-9548-97B4-9A2E8CC06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9:1-62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7772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22833-5888-0949-87FD-DC2C5B587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6F84-CBE5-3045-BC78-B7AB46B6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4" y="1825625"/>
            <a:ext cx="1106295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3:17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因为神差他的儿子降世、不是要定世人的罪、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或作审判世人下同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乃是要叫世人因他得救。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3:18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信他的人、不被定罪．不信的人、罪已经定了、因为他不信　神独生子的名。</a:t>
            </a: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927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3E40-2F88-D143-8BA0-E73DAA98A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FBB4D-B4A2-CE44-BC38-C71D98EE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5" y="1120462"/>
            <a:ext cx="11487954" cy="5056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耶稣叫齐了十二个门徒、给他们能力权柄、制伏一切的鬼、医治各样的病。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又差遣他们去宣传神国的道、医治病人。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对他们说、行路的时候、不要带拐杖、和口袋、不要带食物、和银子、也不要带两件褂子。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无论进那一家、就住在那里、也从那里起行。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凡不接待你们的、你们离开那城的时候、要把脚上的尘土跺下去、见证他们的不是。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门徒就出去、走遍各乡、宣传福音、到处治病。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359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FC82-9221-3243-AA95-E59B172C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马太福音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CFF66-A723-C94C-B2D7-BFD86DD91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1429555"/>
            <a:ext cx="11372045" cy="4747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28:18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耶稣进前来、对他们说、天上地下所有的权柄、都赐给我了。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28:19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所以你们要去、使万民作我的门徒、奉父子圣灵的名、给他们施洗．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或作给他们施洗归于父子圣灵的名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〕28:20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凡我所吩咐你们的、都教训他们遵守我就常与你们同在、直到世界的末了。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233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ADF9-A540-6141-9085-65A93F618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0504F-019C-3446-8701-EF4E5B9E0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25" y="193183"/>
            <a:ext cx="11822806" cy="598378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分封的王希律听见耶稣所作的一切事、就游移不定．因为有人说、是约翰从死里复活．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又有人说、是以利亚显现．还有人说、是古时的一个先知又活了。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希律说、约翰我已经斩了、这却是甚么人、我竟听见他这样的事呢、就想要见他。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使徒回来、将所作的事告诉耶稣．耶稣就带他们暗暗的离开那里、往一座城去、那城名叫伯赛大。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但众人知道了、就跟着他去．耶稣便接待他们、对他们讲论神国的道、医治那些需医的人。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日头快要平西、十二个门徒来对他说、请叫众人散开、他们好往四面乡村里去借宿找吃的．因为我们这里是野地。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耶稣说、你们给他们吃吧。门徒说、我们不过有五个饼、两条鱼．若不去为这许多人买食物就不够。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那时、人数约有五千。耶稣对门徒说、叫他们一排一排的坐下、每排大约五十个人。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门徒就如此行、叫众人都坐下。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耶稣拿着这五个饼、两条鱼、望着天祝福、擘开、递给门徒摆在众人面前。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他们就吃、并且都吃饱了．把剩下的零碎收拾起来、装满了十二篮子。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128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138AD-3DEE-4947-BE4C-2DA77A78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0C7FA-8429-F641-BBAB-8FD17E736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2" y="888642"/>
            <a:ext cx="11294772" cy="5288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耶稣自己祷告的时候、门徒也同他在那里．耶稣问他们说、众人说我是谁。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他们说、有人说是施洗的约翰．有人说是以利亚．还有人说、是古时的一个先知又活了。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耶稣说、你们说我是谁。彼得回答说、是神所立的基督。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耶稣切切的嘱咐他们、不可将这事告诉人．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又说、人子必须受许多的苦、被长老、祭司长和文士弃绝、并且被杀、第三日复活。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耶稣又对众人说、若有人要跟从我、就当舍己、天天背起他的十字架来、跟从我．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因为凡要救自己生命的、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生命或作灵魂下同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必丧掉生命．凡为我丧掉生命的、必救了生命。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人若赚得全世界、却丧了自己、赔上自己、有甚么益处呢。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凡把我和我的道当作可耻的、人子在自己的荣耀里、并天父与圣天使的荣耀里、降临的时候、也要把那人当作可耻的。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我实在告诉你们、站在这里的、有人在没尝死味以前、必看见神的国。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426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089D-865B-B145-9768-6289305B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6A96-E81F-AB42-8A94-A6E9DE07E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19" y="1313645"/>
            <a:ext cx="11848563" cy="4863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说了这话以后、约有八天、耶稣带着彼得、约翰、雅各、上山去祷告。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正祷告的时候、他的面貌就改变了、衣服洁白放光。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忽然有摩西以利亚两个人、同耶稣说话．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他们在荣光里显现、谈论耶稣去世的事、就是他在耶路撒冷将要成的事。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彼得和他的同伴都打盹、既清醒了、就看见耶稣的荣光、并同他站着的那两个人。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二人正要和耶稣分离的时候、彼得对耶稣说、夫子、我们在这里真好、可以搭三座棚、一座为你、一座为摩西、一座为以利亚．他却不知道所说的是甚么。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说这话的时候、有一朵云彩来遮盖他们．他们进入云彩里就惧怕。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有声音从云彩里出来、说、这是我的儿子、我所拣选的、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有古卷作这是我的爱子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你们要听他。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9:36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声音住了、只见耶稣一人在那里。当那些日子、门徒不提所看见的事、一样也不告诉人。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290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AB304-D565-7649-9F05-969D1D2E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E2CD-6345-2540-8F8A-C48D3CF1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837127"/>
            <a:ext cx="11719775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彼前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1:16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我们从前、将我们主耶稣基督的大能、和他降临的事、告诉你们、并不是随从乖巧捏造的虚言、乃是亲眼见过他的威荣。</a:t>
            </a:r>
          </a:p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他从父神得尊贵荣耀的时候、从极大荣光之中、有声音出来向他说、这是我的爱子、我所喜悦的．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我们同他在圣山的时候、亲自听见这声音从天上出来。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约壹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论到从起初原有的生命之道、就是我们所听见所看见、亲眼看过、亲手摸过的．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（这生命已经显现出来、我们也看见过、现在又作见证、将原与父同在、且显现与我们那永远的生命、传给你们．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)1:3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我们将所看见、所听见的、传给你们、使你们与我们相交、我们乃是与父并他儿子耶稣基督相交的．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我们将这些话写给你们、使你们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有古卷作我们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的喜乐充足。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554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38EA-3BF3-604C-BDC3-C161D07F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89752-323E-D64F-BC40-0E8363A1F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643944"/>
            <a:ext cx="11590986" cy="553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9:37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第二天、他们下了山、就有许多人迎见耶稣。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9:38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其中有一人喊叫说、夫子、求你看顾我的儿子、因为他是我的独生子。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9:39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他被鬼抓住、就忽然喊叫．鬼又叫他抽疯、口中流沫、并且重重的伤害他、难以离开他。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我求过你的门徒、把鬼赶出去、他们却是不能。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耶稣说、嗳、这又不信又悖谬的世代阿、我在你们这里、忍耐你们、要到几时呢．将你的儿子带到这里来吧。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正来的时候、鬼把他摔倒、叫他重重的抽疯。耶稣就斥责那污鬼、把孩子治好了、交给他父亲。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众人都诧异神的大能。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大能或作威荣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耶稣所作的一切事、众人正希奇的时候、耶稣对门徒说、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你们要把这些话存在耳中．因为人子将要被交在人手里。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9:45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他们不明白这话、意思乃是隐藏的、叫他们不能明白、他们也不敢问这话的意思。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9823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92D25-041B-BE4F-80FE-6D0AF3A8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1680-1D12-AC40-B92C-505A239C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2885"/>
            <a:ext cx="11766997" cy="509513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9:46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门徒中间起了议论、谁将为大。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9:47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耶稣看出他们心中的议论、就领一个小孩子来、叫他站在自己旁边、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9:48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对他们说、凡为我名接待这小孩子的、就是接待我．凡接待我的、就是接待那差我来的．你们中间最小的、他便为大。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9:49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约翰说、夫子、我们看见一个人奉你的名赶鬼、我们就禁止他．因为他不与我们一同跟从你。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耶稣说、不要禁止他．因为不敌挡你们的、就是帮助你们的。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耶稣被接上升的日子将到、他就定意向耶路撒冷去、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便打发使者在他前头走．他们到了撒玛利亚的一个村庄、要为他预备。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那里的人不接待他、因他面向耶路撒冷去。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他的门徒、雅各、约翰、看见了、就说、主阿、你要我们吩咐火从天上降下来、烧灭他们、像以利亚所作的么。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有古卷无“像以利亚所作的”数字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〕9:55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耶稣转身责备两个门徒说、你们的心如何、你们并不知道。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人子来不是要灭人的性命、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性命或作灵魂下同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是要救人的性命．说着就往别的村庄去了。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有古卷只有五十五节首句五十六节末句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〕9:57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他们走路的时候、有一人对耶稣说、你无论往那里去、我要跟从你。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耶稣说、狐狸有洞、天空的飞鸟有窝、只是人子没有枕头的地方。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9:59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又对一个人说、跟从我来．那人说、主、容我先回去埋葬我的父亲。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9:60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耶稣说、任凭死人埋葬他们的死人．你只管去传扬神国的道。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9:61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又有一人说、主、我要跟从你．但容我先去辞别我家里的人。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9:62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耶稣说、手扶着犁向后看的、不配进神的国。</a:t>
            </a:r>
            <a:endParaRPr 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02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2025</Words>
  <Application>Microsoft Macintosh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路加福音（十）</vt:lpstr>
      <vt:lpstr>PowerPoint Presentation</vt:lpstr>
      <vt:lpstr>马太福音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约翰福音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wang</dc:creator>
  <cp:lastModifiedBy>jerry wang</cp:lastModifiedBy>
  <cp:revision>3</cp:revision>
  <dcterms:created xsi:type="dcterms:W3CDTF">2023-10-12T01:36:52Z</dcterms:created>
  <dcterms:modified xsi:type="dcterms:W3CDTF">2023-10-12T02:03:40Z</dcterms:modified>
</cp:coreProperties>
</file>