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8" r:id="rId3"/>
    <p:sldId id="271" r:id="rId4"/>
    <p:sldId id="272" r:id="rId5"/>
    <p:sldId id="273" r:id="rId6"/>
    <p:sldId id="259" r:id="rId7"/>
    <p:sldId id="281" r:id="rId8"/>
    <p:sldId id="260" r:id="rId9"/>
    <p:sldId id="261" r:id="rId10"/>
    <p:sldId id="282" r:id="rId11"/>
    <p:sldId id="274" r:id="rId12"/>
    <p:sldId id="275" r:id="rId13"/>
    <p:sldId id="277" r:id="rId14"/>
    <p:sldId id="283" r:id="rId15"/>
    <p:sldId id="278" r:id="rId16"/>
    <p:sldId id="280" r:id="rId17"/>
    <p:sldId id="276" r:id="rId18"/>
    <p:sldId id="27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F0EFF6-EE97-4150-A3BF-D169EF29C16B}" v="134" dt="2023-10-18T16:32:36.0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nping Guo" userId="214695277e21a7f1" providerId="LiveId" clId="{E2F0EFF6-EE97-4150-A3BF-D169EF29C16B}"/>
    <pc:docChg chg="custSel addSld delSld modSld sldOrd">
      <pc:chgData name="Jianping Guo" userId="214695277e21a7f1" providerId="LiveId" clId="{E2F0EFF6-EE97-4150-A3BF-D169EF29C16B}" dt="2023-10-18T17:23:24.063" v="1665" actId="207"/>
      <pc:docMkLst>
        <pc:docMk/>
      </pc:docMkLst>
      <pc:sldChg chg="del">
        <pc:chgData name="Jianping Guo" userId="214695277e21a7f1" providerId="LiveId" clId="{E2F0EFF6-EE97-4150-A3BF-D169EF29C16B}" dt="2023-10-12T12:15:43.377" v="0" actId="2696"/>
        <pc:sldMkLst>
          <pc:docMk/>
          <pc:sldMk cId="3927463041" sldId="256"/>
        </pc:sldMkLst>
      </pc:sldChg>
      <pc:sldChg chg="delSp modSp del mod ord modClrScheme chgLayout">
        <pc:chgData name="Jianping Guo" userId="214695277e21a7f1" providerId="LiveId" clId="{E2F0EFF6-EE97-4150-A3BF-D169EF29C16B}" dt="2023-10-16T16:34:39.280" v="1330" actId="2696"/>
        <pc:sldMkLst>
          <pc:docMk/>
          <pc:sldMk cId="3958208267" sldId="257"/>
        </pc:sldMkLst>
        <pc:spChg chg="del">
          <ac:chgData name="Jianping Guo" userId="214695277e21a7f1" providerId="LiveId" clId="{E2F0EFF6-EE97-4150-A3BF-D169EF29C16B}" dt="2023-10-16T16:33:28.550" v="1325" actId="700"/>
          <ac:spMkLst>
            <pc:docMk/>
            <pc:sldMk cId="3958208267" sldId="257"/>
            <ac:spMk id="2" creationId="{E34F3EA4-3B1F-0690-B7EE-C41775FCCE02}"/>
          </ac:spMkLst>
        </pc:spChg>
        <pc:spChg chg="mod ord">
          <ac:chgData name="Jianping Guo" userId="214695277e21a7f1" providerId="LiveId" clId="{E2F0EFF6-EE97-4150-A3BF-D169EF29C16B}" dt="2023-10-16T16:33:35.578" v="1327" actId="14100"/>
          <ac:spMkLst>
            <pc:docMk/>
            <pc:sldMk cId="3958208267" sldId="257"/>
            <ac:spMk id="3" creationId="{3D831F92-4D44-287E-3F90-13C917F76C23}"/>
          </ac:spMkLst>
        </pc:spChg>
      </pc:sldChg>
      <pc:sldChg chg="delSp modSp mod ord modClrScheme chgLayout">
        <pc:chgData name="Jianping Guo" userId="214695277e21a7f1" providerId="LiveId" clId="{E2F0EFF6-EE97-4150-A3BF-D169EF29C16B}" dt="2023-10-12T16:13:41.182" v="219" actId="113"/>
        <pc:sldMkLst>
          <pc:docMk/>
          <pc:sldMk cId="2224659770" sldId="258"/>
        </pc:sldMkLst>
        <pc:spChg chg="del">
          <ac:chgData name="Jianping Guo" userId="214695277e21a7f1" providerId="LiveId" clId="{E2F0EFF6-EE97-4150-A3BF-D169EF29C16B}" dt="2023-10-12T15:42:23.061" v="83" actId="700"/>
          <ac:spMkLst>
            <pc:docMk/>
            <pc:sldMk cId="2224659770" sldId="258"/>
            <ac:spMk id="2" creationId="{6A71208B-3957-421F-F01A-C256F8E26D5D}"/>
          </ac:spMkLst>
        </pc:spChg>
        <pc:spChg chg="mod ord">
          <ac:chgData name="Jianping Guo" userId="214695277e21a7f1" providerId="LiveId" clId="{E2F0EFF6-EE97-4150-A3BF-D169EF29C16B}" dt="2023-10-12T16:13:41.182" v="219" actId="113"/>
          <ac:spMkLst>
            <pc:docMk/>
            <pc:sldMk cId="2224659770" sldId="258"/>
            <ac:spMk id="3" creationId="{0F7B0D04-E2D2-D1A2-8BBE-AC4AC1B6250E}"/>
          </ac:spMkLst>
        </pc:spChg>
      </pc:sldChg>
      <pc:sldChg chg="delSp modSp mod modClrScheme chgLayout">
        <pc:chgData name="Jianping Guo" userId="214695277e21a7f1" providerId="LiveId" clId="{E2F0EFF6-EE97-4150-A3BF-D169EF29C16B}" dt="2023-10-16T15:59:00.021" v="1181" actId="207"/>
        <pc:sldMkLst>
          <pc:docMk/>
          <pc:sldMk cId="1184595802" sldId="259"/>
        </pc:sldMkLst>
        <pc:spChg chg="del">
          <ac:chgData name="Jianping Guo" userId="214695277e21a7f1" providerId="LiveId" clId="{E2F0EFF6-EE97-4150-A3BF-D169EF29C16B}" dt="2023-10-12T16:58:13.384" v="395" actId="700"/>
          <ac:spMkLst>
            <pc:docMk/>
            <pc:sldMk cId="1184595802" sldId="259"/>
            <ac:spMk id="2" creationId="{F834122D-7CEF-C016-3727-0DD599D15E2B}"/>
          </ac:spMkLst>
        </pc:spChg>
        <pc:spChg chg="mod ord">
          <ac:chgData name="Jianping Guo" userId="214695277e21a7f1" providerId="LiveId" clId="{E2F0EFF6-EE97-4150-A3BF-D169EF29C16B}" dt="2023-10-16T15:59:00.021" v="1181" actId="207"/>
          <ac:spMkLst>
            <pc:docMk/>
            <pc:sldMk cId="1184595802" sldId="259"/>
            <ac:spMk id="3" creationId="{C59BCA30-7A89-B077-5FEB-7387D9048671}"/>
          </ac:spMkLst>
        </pc:spChg>
      </pc:sldChg>
      <pc:sldChg chg="delSp modSp mod modClrScheme chgLayout">
        <pc:chgData name="Jianping Guo" userId="214695277e21a7f1" providerId="LiveId" clId="{E2F0EFF6-EE97-4150-A3BF-D169EF29C16B}" dt="2023-10-17T15:46:59.195" v="1358" actId="207"/>
        <pc:sldMkLst>
          <pc:docMk/>
          <pc:sldMk cId="3388877509" sldId="260"/>
        </pc:sldMkLst>
        <pc:spChg chg="del">
          <ac:chgData name="Jianping Guo" userId="214695277e21a7f1" providerId="LiveId" clId="{E2F0EFF6-EE97-4150-A3BF-D169EF29C16B}" dt="2023-10-12T16:59:26.513" v="412" actId="700"/>
          <ac:spMkLst>
            <pc:docMk/>
            <pc:sldMk cId="3388877509" sldId="260"/>
            <ac:spMk id="2" creationId="{DE7CD951-21D0-05A6-7528-7742518BDC9B}"/>
          </ac:spMkLst>
        </pc:spChg>
        <pc:spChg chg="mod ord">
          <ac:chgData name="Jianping Guo" userId="214695277e21a7f1" providerId="LiveId" clId="{E2F0EFF6-EE97-4150-A3BF-D169EF29C16B}" dt="2023-10-17T15:46:59.195" v="1358" actId="207"/>
          <ac:spMkLst>
            <pc:docMk/>
            <pc:sldMk cId="3388877509" sldId="260"/>
            <ac:spMk id="3" creationId="{2FBB97E1-DF30-82E1-3798-4746371316F3}"/>
          </ac:spMkLst>
        </pc:spChg>
      </pc:sldChg>
      <pc:sldChg chg="delSp modSp mod modClrScheme modAnim chgLayout">
        <pc:chgData name="Jianping Guo" userId="214695277e21a7f1" providerId="LiveId" clId="{E2F0EFF6-EE97-4150-A3BF-D169EF29C16B}" dt="2023-10-17T15:45:35.632" v="1356"/>
        <pc:sldMkLst>
          <pc:docMk/>
          <pc:sldMk cId="4029292427" sldId="261"/>
        </pc:sldMkLst>
        <pc:spChg chg="del">
          <ac:chgData name="Jianping Guo" userId="214695277e21a7f1" providerId="LiveId" clId="{E2F0EFF6-EE97-4150-A3BF-D169EF29C16B}" dt="2023-10-12T17:12:08.648" v="490" actId="700"/>
          <ac:spMkLst>
            <pc:docMk/>
            <pc:sldMk cId="4029292427" sldId="261"/>
            <ac:spMk id="2" creationId="{F25F5D1C-60C6-CFE4-99A6-8A7448570476}"/>
          </ac:spMkLst>
        </pc:spChg>
        <pc:spChg chg="mod ord">
          <ac:chgData name="Jianping Guo" userId="214695277e21a7f1" providerId="LiveId" clId="{E2F0EFF6-EE97-4150-A3BF-D169EF29C16B}" dt="2023-10-17T15:45:26.994" v="1355" actId="207"/>
          <ac:spMkLst>
            <pc:docMk/>
            <pc:sldMk cId="4029292427" sldId="261"/>
            <ac:spMk id="3" creationId="{765A5BFA-3C22-5119-C33D-BED515F09825}"/>
          </ac:spMkLst>
        </pc:spChg>
      </pc:sldChg>
      <pc:sldChg chg="modSp">
        <pc:chgData name="Jianping Guo" userId="214695277e21a7f1" providerId="LiveId" clId="{E2F0EFF6-EE97-4150-A3BF-D169EF29C16B}" dt="2023-10-12T15:44:36.209" v="127" actId="20577"/>
        <pc:sldMkLst>
          <pc:docMk/>
          <pc:sldMk cId="1399777894" sldId="270"/>
        </pc:sldMkLst>
        <pc:graphicFrameChg chg="mod">
          <ac:chgData name="Jianping Guo" userId="214695277e21a7f1" providerId="LiveId" clId="{E2F0EFF6-EE97-4150-A3BF-D169EF29C16B}" dt="2023-10-12T15:44:36.209" v="127" actId="20577"/>
          <ac:graphicFrameMkLst>
            <pc:docMk/>
            <pc:sldMk cId="1399777894" sldId="270"/>
            <ac:graphicFrameMk id="12" creationId="{D62B2D86-8447-1399-A1D3-7A915D0DCAFC}"/>
          </ac:graphicFrameMkLst>
        </pc:graphicFrameChg>
      </pc:sldChg>
      <pc:sldChg chg="delSp modSp new mod modClrScheme chgLayout">
        <pc:chgData name="Jianping Guo" userId="214695277e21a7f1" providerId="LiveId" clId="{E2F0EFF6-EE97-4150-A3BF-D169EF29C16B}" dt="2023-10-12T16:37:06.572" v="305" actId="113"/>
        <pc:sldMkLst>
          <pc:docMk/>
          <pc:sldMk cId="1348822050" sldId="271"/>
        </pc:sldMkLst>
        <pc:spChg chg="del">
          <ac:chgData name="Jianping Guo" userId="214695277e21a7f1" providerId="LiveId" clId="{E2F0EFF6-EE97-4150-A3BF-D169EF29C16B}" dt="2023-10-12T16:02:43.329" v="181" actId="700"/>
          <ac:spMkLst>
            <pc:docMk/>
            <pc:sldMk cId="1348822050" sldId="271"/>
            <ac:spMk id="2" creationId="{62582316-A636-9442-3E50-BAC58C9ADCB3}"/>
          </ac:spMkLst>
        </pc:spChg>
        <pc:spChg chg="mod ord">
          <ac:chgData name="Jianping Guo" userId="214695277e21a7f1" providerId="LiveId" clId="{E2F0EFF6-EE97-4150-A3BF-D169EF29C16B}" dt="2023-10-12T16:37:06.572" v="305" actId="113"/>
          <ac:spMkLst>
            <pc:docMk/>
            <pc:sldMk cId="1348822050" sldId="271"/>
            <ac:spMk id="3" creationId="{5306A297-3EA3-A796-621E-10243C47F696}"/>
          </ac:spMkLst>
        </pc:spChg>
      </pc:sldChg>
      <pc:sldChg chg="delSp modSp new mod ord modClrScheme modAnim chgLayout">
        <pc:chgData name="Jianping Guo" userId="214695277e21a7f1" providerId="LiveId" clId="{E2F0EFF6-EE97-4150-A3BF-D169EF29C16B}" dt="2023-10-18T16:32:36.098" v="1602" actId="207"/>
        <pc:sldMkLst>
          <pc:docMk/>
          <pc:sldMk cId="642642593" sldId="272"/>
        </pc:sldMkLst>
        <pc:spChg chg="del">
          <ac:chgData name="Jianping Guo" userId="214695277e21a7f1" providerId="LiveId" clId="{E2F0EFF6-EE97-4150-A3BF-D169EF29C16B}" dt="2023-10-12T16:19:15.617" v="269" actId="700"/>
          <ac:spMkLst>
            <pc:docMk/>
            <pc:sldMk cId="642642593" sldId="272"/>
            <ac:spMk id="2" creationId="{A2A335E6-A01A-BFED-275C-42E6FD9DDDA8}"/>
          </ac:spMkLst>
        </pc:spChg>
        <pc:spChg chg="mod ord">
          <ac:chgData name="Jianping Guo" userId="214695277e21a7f1" providerId="LiveId" clId="{E2F0EFF6-EE97-4150-A3BF-D169EF29C16B}" dt="2023-10-18T16:32:36.098" v="1602" actId="207"/>
          <ac:spMkLst>
            <pc:docMk/>
            <pc:sldMk cId="642642593" sldId="272"/>
            <ac:spMk id="3" creationId="{773213BD-4B10-E690-B3CF-7EBA67122A84}"/>
          </ac:spMkLst>
        </pc:spChg>
      </pc:sldChg>
      <pc:sldChg chg="delSp modSp new mod modClrScheme modAnim chgLayout">
        <pc:chgData name="Jianping Guo" userId="214695277e21a7f1" providerId="LiveId" clId="{E2F0EFF6-EE97-4150-A3BF-D169EF29C16B}" dt="2023-10-16T15:54:45.380" v="1174" actId="207"/>
        <pc:sldMkLst>
          <pc:docMk/>
          <pc:sldMk cId="3349044847" sldId="273"/>
        </pc:sldMkLst>
        <pc:spChg chg="del">
          <ac:chgData name="Jianping Guo" userId="214695277e21a7f1" providerId="LiveId" clId="{E2F0EFF6-EE97-4150-A3BF-D169EF29C16B}" dt="2023-10-12T16:42:05.681" v="340" actId="700"/>
          <ac:spMkLst>
            <pc:docMk/>
            <pc:sldMk cId="3349044847" sldId="273"/>
            <ac:spMk id="2" creationId="{782A1198-077B-1EFA-7FD1-C2C94BF39D20}"/>
          </ac:spMkLst>
        </pc:spChg>
        <pc:spChg chg="mod ord">
          <ac:chgData name="Jianping Guo" userId="214695277e21a7f1" providerId="LiveId" clId="{E2F0EFF6-EE97-4150-A3BF-D169EF29C16B}" dt="2023-10-16T15:54:45.380" v="1174" actId="207"/>
          <ac:spMkLst>
            <pc:docMk/>
            <pc:sldMk cId="3349044847" sldId="273"/>
            <ac:spMk id="3" creationId="{B9F11CE5-F756-2AF0-FE0E-20AF12F6AE07}"/>
          </ac:spMkLst>
        </pc:spChg>
      </pc:sldChg>
      <pc:sldChg chg="delSp modSp new mod modClrScheme chgLayout">
        <pc:chgData name="Jianping Guo" userId="214695277e21a7f1" providerId="LiveId" clId="{E2F0EFF6-EE97-4150-A3BF-D169EF29C16B}" dt="2023-10-16T16:18:09.179" v="1259" actId="113"/>
        <pc:sldMkLst>
          <pc:docMk/>
          <pc:sldMk cId="1910047255" sldId="274"/>
        </pc:sldMkLst>
        <pc:spChg chg="del">
          <ac:chgData name="Jianping Guo" userId="214695277e21a7f1" providerId="LiveId" clId="{E2F0EFF6-EE97-4150-A3BF-D169EF29C16B}" dt="2023-10-12T17:26:25.250" v="569" actId="700"/>
          <ac:spMkLst>
            <pc:docMk/>
            <pc:sldMk cId="1910047255" sldId="274"/>
            <ac:spMk id="2" creationId="{F2B447AB-59BC-363D-7DAB-6AFBEF4D1058}"/>
          </ac:spMkLst>
        </pc:spChg>
        <pc:spChg chg="mod ord">
          <ac:chgData name="Jianping Guo" userId="214695277e21a7f1" providerId="LiveId" clId="{E2F0EFF6-EE97-4150-A3BF-D169EF29C16B}" dt="2023-10-16T16:18:09.179" v="1259" actId="113"/>
          <ac:spMkLst>
            <pc:docMk/>
            <pc:sldMk cId="1910047255" sldId="274"/>
            <ac:spMk id="3" creationId="{B38912EE-B7A7-B51E-38A2-A310B5EE9F59}"/>
          </ac:spMkLst>
        </pc:spChg>
      </pc:sldChg>
      <pc:sldChg chg="delSp modSp new mod modClrScheme chgLayout">
        <pc:chgData name="Jianping Guo" userId="214695277e21a7f1" providerId="LiveId" clId="{E2F0EFF6-EE97-4150-A3BF-D169EF29C16B}" dt="2023-10-16T16:21:49.974" v="1261" actId="207"/>
        <pc:sldMkLst>
          <pc:docMk/>
          <pc:sldMk cId="3763771756" sldId="275"/>
        </pc:sldMkLst>
        <pc:spChg chg="del">
          <ac:chgData name="Jianping Guo" userId="214695277e21a7f1" providerId="LiveId" clId="{E2F0EFF6-EE97-4150-A3BF-D169EF29C16B}" dt="2023-10-12T17:27:41.506" v="586" actId="700"/>
          <ac:spMkLst>
            <pc:docMk/>
            <pc:sldMk cId="3763771756" sldId="275"/>
            <ac:spMk id="2" creationId="{F927689C-F6A7-EBA2-B949-6E6FD7D178EA}"/>
          </ac:spMkLst>
        </pc:spChg>
        <pc:spChg chg="mod ord">
          <ac:chgData name="Jianping Guo" userId="214695277e21a7f1" providerId="LiveId" clId="{E2F0EFF6-EE97-4150-A3BF-D169EF29C16B}" dt="2023-10-16T16:21:49.974" v="1261" actId="207"/>
          <ac:spMkLst>
            <pc:docMk/>
            <pc:sldMk cId="3763771756" sldId="275"/>
            <ac:spMk id="3" creationId="{75291518-C1CD-7695-1A76-BB5604367756}"/>
          </ac:spMkLst>
        </pc:spChg>
      </pc:sldChg>
      <pc:sldChg chg="delSp modSp new mod modClrScheme chgLayout">
        <pc:chgData name="Jianping Guo" userId="214695277e21a7f1" providerId="LiveId" clId="{E2F0EFF6-EE97-4150-A3BF-D169EF29C16B}" dt="2023-10-17T18:14:03.167" v="1480" actId="207"/>
        <pc:sldMkLst>
          <pc:docMk/>
          <pc:sldMk cId="2531881023" sldId="276"/>
        </pc:sldMkLst>
        <pc:spChg chg="del">
          <ac:chgData name="Jianping Guo" userId="214695277e21a7f1" providerId="LiveId" clId="{E2F0EFF6-EE97-4150-A3BF-D169EF29C16B}" dt="2023-10-12T17:56:40.006" v="765" actId="700"/>
          <ac:spMkLst>
            <pc:docMk/>
            <pc:sldMk cId="2531881023" sldId="276"/>
            <ac:spMk id="2" creationId="{94ED9C8A-1F64-C26E-6BBA-76C2974A7A65}"/>
          </ac:spMkLst>
        </pc:spChg>
        <pc:spChg chg="mod ord">
          <ac:chgData name="Jianping Guo" userId="214695277e21a7f1" providerId="LiveId" clId="{E2F0EFF6-EE97-4150-A3BF-D169EF29C16B}" dt="2023-10-17T18:14:03.167" v="1480" actId="207"/>
          <ac:spMkLst>
            <pc:docMk/>
            <pc:sldMk cId="2531881023" sldId="276"/>
            <ac:spMk id="3" creationId="{ED823681-3B4D-B674-7324-1F7F23D0C55F}"/>
          </ac:spMkLst>
        </pc:spChg>
      </pc:sldChg>
      <pc:sldChg chg="delSp modSp new mod modClrScheme chgLayout">
        <pc:chgData name="Jianping Guo" userId="214695277e21a7f1" providerId="LiveId" clId="{E2F0EFF6-EE97-4150-A3BF-D169EF29C16B}" dt="2023-10-16T16:23:02.895" v="1264" actId="207"/>
        <pc:sldMkLst>
          <pc:docMk/>
          <pc:sldMk cId="3679744485" sldId="277"/>
        </pc:sldMkLst>
        <pc:spChg chg="del">
          <ac:chgData name="Jianping Guo" userId="214695277e21a7f1" providerId="LiveId" clId="{E2F0EFF6-EE97-4150-A3BF-D169EF29C16B}" dt="2023-10-12T17:33:44.633" v="665" actId="700"/>
          <ac:spMkLst>
            <pc:docMk/>
            <pc:sldMk cId="3679744485" sldId="277"/>
            <ac:spMk id="2" creationId="{2E4D002A-0089-3E00-E6D6-11D8AC669CC3}"/>
          </ac:spMkLst>
        </pc:spChg>
        <pc:spChg chg="mod ord">
          <ac:chgData name="Jianping Guo" userId="214695277e21a7f1" providerId="LiveId" clId="{E2F0EFF6-EE97-4150-A3BF-D169EF29C16B}" dt="2023-10-16T16:23:02.895" v="1264" actId="207"/>
          <ac:spMkLst>
            <pc:docMk/>
            <pc:sldMk cId="3679744485" sldId="277"/>
            <ac:spMk id="3" creationId="{FA54AF55-C8F9-2C2E-F85D-7A14A033554D}"/>
          </ac:spMkLst>
        </pc:spChg>
      </pc:sldChg>
      <pc:sldChg chg="delSp modSp new mod modClrScheme chgLayout">
        <pc:chgData name="Jianping Guo" userId="214695277e21a7f1" providerId="LiveId" clId="{E2F0EFF6-EE97-4150-A3BF-D169EF29C16B}" dt="2023-10-16T16:26:21.109" v="1277" actId="207"/>
        <pc:sldMkLst>
          <pc:docMk/>
          <pc:sldMk cId="1359712792" sldId="278"/>
        </pc:sldMkLst>
        <pc:spChg chg="del">
          <ac:chgData name="Jianping Guo" userId="214695277e21a7f1" providerId="LiveId" clId="{E2F0EFF6-EE97-4150-A3BF-D169EF29C16B}" dt="2023-10-12T17:53:29.205" v="730" actId="700"/>
          <ac:spMkLst>
            <pc:docMk/>
            <pc:sldMk cId="1359712792" sldId="278"/>
            <ac:spMk id="2" creationId="{98AF889D-C688-0388-24FE-4BDD066B1BDA}"/>
          </ac:spMkLst>
        </pc:spChg>
        <pc:spChg chg="mod ord">
          <ac:chgData name="Jianping Guo" userId="214695277e21a7f1" providerId="LiveId" clId="{E2F0EFF6-EE97-4150-A3BF-D169EF29C16B}" dt="2023-10-16T16:26:21.109" v="1277" actId="207"/>
          <ac:spMkLst>
            <pc:docMk/>
            <pc:sldMk cId="1359712792" sldId="278"/>
            <ac:spMk id="3" creationId="{5CC717E0-E59B-DAEF-B499-048838840DE5}"/>
          </ac:spMkLst>
        </pc:spChg>
      </pc:sldChg>
      <pc:sldChg chg="delSp modSp new mod ord modClrScheme chgLayout">
        <pc:chgData name="Jianping Guo" userId="214695277e21a7f1" providerId="LiveId" clId="{E2F0EFF6-EE97-4150-A3BF-D169EF29C16B}" dt="2023-10-18T17:23:24.063" v="1665" actId="207"/>
        <pc:sldMkLst>
          <pc:docMk/>
          <pc:sldMk cId="2055013935" sldId="279"/>
        </pc:sldMkLst>
        <pc:spChg chg="del">
          <ac:chgData name="Jianping Guo" userId="214695277e21a7f1" providerId="LiveId" clId="{E2F0EFF6-EE97-4150-A3BF-D169EF29C16B}" dt="2023-10-12T18:04:09.928" v="889" actId="700"/>
          <ac:spMkLst>
            <pc:docMk/>
            <pc:sldMk cId="2055013935" sldId="279"/>
            <ac:spMk id="2" creationId="{F5E55679-4DFF-9E91-CED6-9D906CB8B1D8}"/>
          </ac:spMkLst>
        </pc:spChg>
        <pc:spChg chg="mod ord">
          <ac:chgData name="Jianping Guo" userId="214695277e21a7f1" providerId="LiveId" clId="{E2F0EFF6-EE97-4150-A3BF-D169EF29C16B}" dt="2023-10-18T17:23:24.063" v="1665" actId="207"/>
          <ac:spMkLst>
            <pc:docMk/>
            <pc:sldMk cId="2055013935" sldId="279"/>
            <ac:spMk id="3" creationId="{01DFF453-BD4A-D2DD-EDC5-473718BB0252}"/>
          </ac:spMkLst>
        </pc:spChg>
      </pc:sldChg>
      <pc:sldChg chg="addSp delSp modSp new mod modClrScheme chgLayout">
        <pc:chgData name="Jianping Guo" userId="214695277e21a7f1" providerId="LiveId" clId="{E2F0EFF6-EE97-4150-A3BF-D169EF29C16B}" dt="2023-10-17T16:17:33.402" v="1449" actId="207"/>
        <pc:sldMkLst>
          <pc:docMk/>
          <pc:sldMk cId="4043042768" sldId="280"/>
        </pc:sldMkLst>
        <pc:spChg chg="add del mod">
          <ac:chgData name="Jianping Guo" userId="214695277e21a7f1" providerId="LiveId" clId="{E2F0EFF6-EE97-4150-A3BF-D169EF29C16B}" dt="2023-10-12T18:13:56.753" v="1092" actId="700"/>
          <ac:spMkLst>
            <pc:docMk/>
            <pc:sldMk cId="4043042768" sldId="280"/>
            <ac:spMk id="2" creationId="{EABEAC05-6CF9-DAF6-7CF1-3E162FA10FAB}"/>
          </ac:spMkLst>
        </pc:spChg>
        <pc:spChg chg="add mod ord">
          <ac:chgData name="Jianping Guo" userId="214695277e21a7f1" providerId="LiveId" clId="{E2F0EFF6-EE97-4150-A3BF-D169EF29C16B}" dt="2023-10-17T16:17:33.402" v="1449" actId="207"/>
          <ac:spMkLst>
            <pc:docMk/>
            <pc:sldMk cId="4043042768" sldId="280"/>
            <ac:spMk id="3" creationId="{3B0CFCEE-075C-E2FC-6772-E53473A86038}"/>
          </ac:spMkLst>
        </pc:spChg>
      </pc:sldChg>
      <pc:sldChg chg="addSp delSp modSp new mod modClrScheme chgLayout">
        <pc:chgData name="Jianping Guo" userId="214695277e21a7f1" providerId="LiveId" clId="{E2F0EFF6-EE97-4150-A3BF-D169EF29C16B}" dt="2023-10-16T16:11:11.713" v="1255" actId="113"/>
        <pc:sldMkLst>
          <pc:docMk/>
          <pc:sldMk cId="2726632907" sldId="281"/>
        </pc:sldMkLst>
        <pc:spChg chg="add del mod">
          <ac:chgData name="Jianping Guo" userId="214695277e21a7f1" providerId="LiveId" clId="{E2F0EFF6-EE97-4150-A3BF-D169EF29C16B}" dt="2023-10-16T16:06:52.126" v="1202" actId="700"/>
          <ac:spMkLst>
            <pc:docMk/>
            <pc:sldMk cId="2726632907" sldId="281"/>
            <ac:spMk id="2" creationId="{1BC483E9-7376-1209-B4F4-EA1004E297EA}"/>
          </ac:spMkLst>
        </pc:spChg>
        <pc:spChg chg="add mod ord">
          <ac:chgData name="Jianping Guo" userId="214695277e21a7f1" providerId="LiveId" clId="{E2F0EFF6-EE97-4150-A3BF-D169EF29C16B}" dt="2023-10-16T16:11:11.713" v="1255" actId="113"/>
          <ac:spMkLst>
            <pc:docMk/>
            <pc:sldMk cId="2726632907" sldId="281"/>
            <ac:spMk id="3" creationId="{035467A3-CB1D-3EDF-57B0-FC254945803D}"/>
          </ac:spMkLst>
        </pc:spChg>
      </pc:sldChg>
      <pc:sldChg chg="addSp delSp modSp new mod modClrScheme chgLayout">
        <pc:chgData name="Jianping Guo" userId="214695277e21a7f1" providerId="LiveId" clId="{E2F0EFF6-EE97-4150-A3BF-D169EF29C16B}" dt="2023-10-17T16:07:20.114" v="1440" actId="207"/>
        <pc:sldMkLst>
          <pc:docMk/>
          <pc:sldMk cId="810537614" sldId="282"/>
        </pc:sldMkLst>
        <pc:spChg chg="add del mod">
          <ac:chgData name="Jianping Guo" userId="214695277e21a7f1" providerId="LiveId" clId="{E2F0EFF6-EE97-4150-A3BF-D169EF29C16B}" dt="2023-10-17T16:06:13.459" v="1428" actId="700"/>
          <ac:spMkLst>
            <pc:docMk/>
            <pc:sldMk cId="810537614" sldId="282"/>
            <ac:spMk id="2" creationId="{FAE6641E-E5A7-06FC-7462-240BFE8CF0F6}"/>
          </ac:spMkLst>
        </pc:spChg>
        <pc:spChg chg="add mod ord">
          <ac:chgData name="Jianping Guo" userId="214695277e21a7f1" providerId="LiveId" clId="{E2F0EFF6-EE97-4150-A3BF-D169EF29C16B}" dt="2023-10-17T16:07:20.114" v="1440" actId="207"/>
          <ac:spMkLst>
            <pc:docMk/>
            <pc:sldMk cId="810537614" sldId="282"/>
            <ac:spMk id="3" creationId="{B7877A9F-5A8B-2694-127A-5E75D66BFB7A}"/>
          </ac:spMkLst>
        </pc:spChg>
      </pc:sldChg>
      <pc:sldChg chg="addSp delSp modSp new mod modClrScheme chgLayout">
        <pc:chgData name="Jianping Guo" userId="214695277e21a7f1" providerId="LiveId" clId="{E2F0EFF6-EE97-4150-A3BF-D169EF29C16B}" dt="2023-10-18T17:09:57.454" v="1656" actId="20577"/>
        <pc:sldMkLst>
          <pc:docMk/>
          <pc:sldMk cId="1655509389" sldId="283"/>
        </pc:sldMkLst>
        <pc:spChg chg="add del mod">
          <ac:chgData name="Jianping Guo" userId="214695277e21a7f1" providerId="LiveId" clId="{E2F0EFF6-EE97-4150-A3BF-D169EF29C16B}" dt="2023-10-18T17:08:31.832" v="1622" actId="700"/>
          <ac:spMkLst>
            <pc:docMk/>
            <pc:sldMk cId="1655509389" sldId="283"/>
            <ac:spMk id="2" creationId="{2D252515-172C-F299-994A-ADC422D6AE4E}"/>
          </ac:spMkLst>
        </pc:spChg>
        <pc:spChg chg="add mod ord">
          <ac:chgData name="Jianping Guo" userId="214695277e21a7f1" providerId="LiveId" clId="{E2F0EFF6-EE97-4150-A3BF-D169EF29C16B}" dt="2023-10-18T17:09:57.454" v="1656" actId="20577"/>
          <ac:spMkLst>
            <pc:docMk/>
            <pc:sldMk cId="1655509389" sldId="283"/>
            <ac:spMk id="3" creationId="{11FB0A86-EEAE-A5DC-0A21-D5958EF54E91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125498-617B-4487-818A-42E4DD20417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D5D065-9AF1-4F69-A204-FA20830AFD91}">
      <dgm:prSet/>
      <dgm:spPr/>
      <dgm:t>
        <a:bodyPr/>
        <a:lstStyle/>
        <a:p>
          <a:r>
            <a:rPr lang="zh-CN" b="1" i="0" baseline="0" dirty="0">
              <a:latin typeface="KaiTi" panose="02010609060101010101" pitchFamily="49" charset="-122"/>
              <a:ea typeface="KaiTi" panose="02010609060101010101" pitchFamily="49" charset="-122"/>
            </a:rPr>
            <a:t>主题</a:t>
          </a:r>
          <a:r>
            <a:rPr lang="en-US" b="1" i="0" baseline="0" dirty="0">
              <a:latin typeface="KaiTi" panose="02010609060101010101" pitchFamily="49" charset="-122"/>
              <a:ea typeface="KaiTi" panose="02010609060101010101" pitchFamily="49" charset="-122"/>
            </a:rPr>
            <a:t>:</a:t>
          </a:r>
          <a:r>
            <a:rPr lang="zh-CN" altLang="en-US" b="1" i="0" baseline="0" dirty="0">
              <a:latin typeface="KaiTi" panose="02010609060101010101" pitchFamily="49" charset="-122"/>
              <a:ea typeface="KaiTi" panose="02010609060101010101" pitchFamily="49" charset="-122"/>
            </a:rPr>
            <a:t>凭信得胜</a:t>
          </a:r>
          <a:endParaRPr lang="en-US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39BC2687-409A-4C03-8D90-B206CDAA3711}" type="parTrans" cxnId="{A55F7F44-11E4-43C9-8271-668534507581}">
      <dgm:prSet/>
      <dgm:spPr/>
      <dgm:t>
        <a:bodyPr/>
        <a:lstStyle/>
        <a:p>
          <a:endParaRPr lang="en-US"/>
        </a:p>
      </dgm:t>
    </dgm:pt>
    <dgm:pt modelId="{14B09B94-B94C-435A-924E-6855ECCDEABC}" type="sibTrans" cxnId="{A55F7F44-11E4-43C9-8271-668534507581}">
      <dgm:prSet/>
      <dgm:spPr/>
      <dgm:t>
        <a:bodyPr/>
        <a:lstStyle/>
        <a:p>
          <a:endParaRPr lang="en-US"/>
        </a:p>
      </dgm:t>
    </dgm:pt>
    <dgm:pt modelId="{5892BA6F-1AA1-4A8A-B3CF-CDDB87881108}">
      <dgm:prSet/>
      <dgm:spPr/>
      <dgm:t>
        <a:bodyPr/>
        <a:lstStyle/>
        <a:p>
          <a:r>
            <a:rPr lang="zh-CN" b="1" i="0" baseline="0" dirty="0">
              <a:latin typeface="KaiTi" panose="02010609060101010101" pitchFamily="49" charset="-122"/>
              <a:ea typeface="KaiTi" panose="02010609060101010101" pitchFamily="49" charset="-122"/>
            </a:rPr>
            <a:t>士</a:t>
          </a:r>
          <a:r>
            <a:rPr lang="en-CA" altLang="zh-CN" b="1" i="0" baseline="0" dirty="0">
              <a:latin typeface="KaiTi" panose="02010609060101010101" pitchFamily="49" charset="-122"/>
              <a:ea typeface="KaiTi" panose="02010609060101010101" pitchFamily="49" charset="-122"/>
            </a:rPr>
            <a:t>7</a:t>
          </a:r>
          <a:r>
            <a:rPr lang="zh-CN" b="1" i="0" baseline="0" dirty="0">
              <a:latin typeface="KaiTi" panose="02010609060101010101" pitchFamily="49" charset="-122"/>
              <a:ea typeface="KaiTi" panose="02010609060101010101" pitchFamily="49" charset="-122"/>
            </a:rPr>
            <a:t>：</a:t>
          </a:r>
          <a:r>
            <a:rPr lang="en-US" b="1" i="0" baseline="0" dirty="0">
              <a:latin typeface="KaiTi" panose="02010609060101010101" pitchFamily="49" charset="-122"/>
              <a:ea typeface="KaiTi" panose="02010609060101010101" pitchFamily="49" charset="-122"/>
            </a:rPr>
            <a:t>1-25</a:t>
          </a:r>
          <a:endParaRPr lang="en-US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5EF14B1C-E74D-4674-BCC4-FE887558EBDB}" type="parTrans" cxnId="{901D395D-61FA-425C-B808-EF49864B5B9E}">
      <dgm:prSet/>
      <dgm:spPr/>
      <dgm:t>
        <a:bodyPr/>
        <a:lstStyle/>
        <a:p>
          <a:endParaRPr lang="en-US"/>
        </a:p>
      </dgm:t>
    </dgm:pt>
    <dgm:pt modelId="{5B7512FC-6D60-4C56-A9F0-6EDCB98FE4D5}" type="sibTrans" cxnId="{901D395D-61FA-425C-B808-EF49864B5B9E}">
      <dgm:prSet/>
      <dgm:spPr/>
      <dgm:t>
        <a:bodyPr/>
        <a:lstStyle/>
        <a:p>
          <a:endParaRPr lang="en-US"/>
        </a:p>
      </dgm:t>
    </dgm:pt>
    <dgm:pt modelId="{AA0D9B7D-9200-4521-B4EF-119C1C6059A0}" type="pres">
      <dgm:prSet presAssocID="{A7125498-617B-4487-818A-42E4DD204175}" presName="linear" presStyleCnt="0">
        <dgm:presLayoutVars>
          <dgm:animLvl val="lvl"/>
          <dgm:resizeHandles val="exact"/>
        </dgm:presLayoutVars>
      </dgm:prSet>
      <dgm:spPr/>
    </dgm:pt>
    <dgm:pt modelId="{13DEC5D4-F2F7-4E6B-870C-78C84E535831}" type="pres">
      <dgm:prSet presAssocID="{A6D5D065-9AF1-4F69-A204-FA20830AFD9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A9A1995-185D-41E1-B029-71F58A3269EB}" type="pres">
      <dgm:prSet presAssocID="{14B09B94-B94C-435A-924E-6855ECCDEABC}" presName="spacer" presStyleCnt="0"/>
      <dgm:spPr/>
    </dgm:pt>
    <dgm:pt modelId="{C581AB6D-95B4-4A3A-B78E-606A55CA6945}" type="pres">
      <dgm:prSet presAssocID="{5892BA6F-1AA1-4A8A-B3CF-CDDB87881108}" presName="parentText" presStyleLbl="node1" presStyleIdx="1" presStyleCnt="2" custLinFactNeighborX="-3846" custLinFactNeighborY="-11959">
        <dgm:presLayoutVars>
          <dgm:chMax val="0"/>
          <dgm:bulletEnabled val="1"/>
        </dgm:presLayoutVars>
      </dgm:prSet>
      <dgm:spPr/>
    </dgm:pt>
  </dgm:ptLst>
  <dgm:cxnLst>
    <dgm:cxn modelId="{948A6404-2C62-48D8-9B94-D5B33E436F48}" type="presOf" srcId="{A7125498-617B-4487-818A-42E4DD204175}" destId="{AA0D9B7D-9200-4521-B4EF-119C1C6059A0}" srcOrd="0" destOrd="0" presId="urn:microsoft.com/office/officeart/2005/8/layout/vList2"/>
    <dgm:cxn modelId="{E3ED690E-E887-415D-A110-EC844A339737}" type="presOf" srcId="{A6D5D065-9AF1-4F69-A204-FA20830AFD91}" destId="{13DEC5D4-F2F7-4E6B-870C-78C84E535831}" srcOrd="0" destOrd="0" presId="urn:microsoft.com/office/officeart/2005/8/layout/vList2"/>
    <dgm:cxn modelId="{901D395D-61FA-425C-B808-EF49864B5B9E}" srcId="{A7125498-617B-4487-818A-42E4DD204175}" destId="{5892BA6F-1AA1-4A8A-B3CF-CDDB87881108}" srcOrd="1" destOrd="0" parTransId="{5EF14B1C-E74D-4674-BCC4-FE887558EBDB}" sibTransId="{5B7512FC-6D60-4C56-A9F0-6EDCB98FE4D5}"/>
    <dgm:cxn modelId="{A55F7F44-11E4-43C9-8271-668534507581}" srcId="{A7125498-617B-4487-818A-42E4DD204175}" destId="{A6D5D065-9AF1-4F69-A204-FA20830AFD91}" srcOrd="0" destOrd="0" parTransId="{39BC2687-409A-4C03-8D90-B206CDAA3711}" sibTransId="{14B09B94-B94C-435A-924E-6855ECCDEABC}"/>
    <dgm:cxn modelId="{D9ED7FE0-CB80-4C84-97D4-0D096C5556C8}" type="presOf" srcId="{5892BA6F-1AA1-4A8A-B3CF-CDDB87881108}" destId="{C581AB6D-95B4-4A3A-B78E-606A55CA6945}" srcOrd="0" destOrd="0" presId="urn:microsoft.com/office/officeart/2005/8/layout/vList2"/>
    <dgm:cxn modelId="{8442C6B6-AAFF-4819-B199-2F18272C9FBC}" type="presParOf" srcId="{AA0D9B7D-9200-4521-B4EF-119C1C6059A0}" destId="{13DEC5D4-F2F7-4E6B-870C-78C84E535831}" srcOrd="0" destOrd="0" presId="urn:microsoft.com/office/officeart/2005/8/layout/vList2"/>
    <dgm:cxn modelId="{465C8F45-A353-4465-964C-2396A0E80701}" type="presParOf" srcId="{AA0D9B7D-9200-4521-B4EF-119C1C6059A0}" destId="{1A9A1995-185D-41E1-B029-71F58A3269EB}" srcOrd="1" destOrd="0" presId="urn:microsoft.com/office/officeart/2005/8/layout/vList2"/>
    <dgm:cxn modelId="{8A48D110-12AD-4C41-B549-7D7B3F80F23D}" type="presParOf" srcId="{AA0D9B7D-9200-4521-B4EF-119C1C6059A0}" destId="{C581AB6D-95B4-4A3A-B78E-606A55CA694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DEC5D4-F2F7-4E6B-870C-78C84E535831}">
      <dsp:nvSpPr>
        <dsp:cNvPr id="0" name=""/>
        <dsp:cNvSpPr/>
      </dsp:nvSpPr>
      <dsp:spPr>
        <a:xfrm>
          <a:off x="0" y="164150"/>
          <a:ext cx="6339839" cy="16350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6500" b="1" i="0" kern="1200" baseline="0" dirty="0">
              <a:latin typeface="KaiTi" panose="02010609060101010101" pitchFamily="49" charset="-122"/>
              <a:ea typeface="KaiTi" panose="02010609060101010101" pitchFamily="49" charset="-122"/>
            </a:rPr>
            <a:t>主题</a:t>
          </a:r>
          <a:r>
            <a:rPr lang="en-US" sz="6500" b="1" i="0" kern="1200" baseline="0" dirty="0">
              <a:latin typeface="KaiTi" panose="02010609060101010101" pitchFamily="49" charset="-122"/>
              <a:ea typeface="KaiTi" panose="02010609060101010101" pitchFamily="49" charset="-122"/>
            </a:rPr>
            <a:t>:</a:t>
          </a:r>
          <a:r>
            <a:rPr lang="zh-CN" altLang="en-US" sz="6500" b="1" i="0" kern="1200" baseline="0" dirty="0">
              <a:latin typeface="KaiTi" panose="02010609060101010101" pitchFamily="49" charset="-122"/>
              <a:ea typeface="KaiTi" panose="02010609060101010101" pitchFamily="49" charset="-122"/>
            </a:rPr>
            <a:t>凭信得胜</a:t>
          </a:r>
          <a:endParaRPr lang="en-US" sz="6500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79818" y="243968"/>
        <a:ext cx="6180203" cy="1475439"/>
      </dsp:txXfrm>
    </dsp:sp>
    <dsp:sp modelId="{C581AB6D-95B4-4A3A-B78E-606A55CA6945}">
      <dsp:nvSpPr>
        <dsp:cNvPr id="0" name=""/>
        <dsp:cNvSpPr/>
      </dsp:nvSpPr>
      <dsp:spPr>
        <a:xfrm>
          <a:off x="0" y="1964038"/>
          <a:ext cx="6339839" cy="16350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6500" b="1" i="0" kern="1200" baseline="0" dirty="0">
              <a:latin typeface="KaiTi" panose="02010609060101010101" pitchFamily="49" charset="-122"/>
              <a:ea typeface="KaiTi" panose="02010609060101010101" pitchFamily="49" charset="-122"/>
            </a:rPr>
            <a:t>士</a:t>
          </a:r>
          <a:r>
            <a:rPr lang="en-CA" altLang="zh-CN" sz="6500" b="1" i="0" kern="1200" baseline="0" dirty="0">
              <a:latin typeface="KaiTi" panose="02010609060101010101" pitchFamily="49" charset="-122"/>
              <a:ea typeface="KaiTi" panose="02010609060101010101" pitchFamily="49" charset="-122"/>
            </a:rPr>
            <a:t>7</a:t>
          </a:r>
          <a:r>
            <a:rPr lang="zh-CN" sz="6500" b="1" i="0" kern="1200" baseline="0" dirty="0">
              <a:latin typeface="KaiTi" panose="02010609060101010101" pitchFamily="49" charset="-122"/>
              <a:ea typeface="KaiTi" panose="02010609060101010101" pitchFamily="49" charset="-122"/>
            </a:rPr>
            <a:t>：</a:t>
          </a:r>
          <a:r>
            <a:rPr lang="en-US" sz="6500" b="1" i="0" kern="1200" baseline="0" dirty="0">
              <a:latin typeface="KaiTi" panose="02010609060101010101" pitchFamily="49" charset="-122"/>
              <a:ea typeface="KaiTi" panose="02010609060101010101" pitchFamily="49" charset="-122"/>
            </a:rPr>
            <a:t>1-25</a:t>
          </a:r>
          <a:endParaRPr lang="en-US" sz="6500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79818" y="2043856"/>
        <a:ext cx="6180203" cy="14754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26A1E71-ED46-A3DE-F448-656F9F2C6E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17656CA-884F-EA1F-B233-FCD8DE6836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D73B1F6-EDA3-E05F-65E4-D9BAEA43A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FBAC-5B94-439B-84FB-7822564AF1F6}" type="datetimeFigureOut">
              <a:rPr lang="en-CA" smtClean="0"/>
              <a:t>2023-10-18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0F0AE49-9657-5DF0-634D-2160E2901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46787C8-12CA-2B92-DEB5-3E69AA904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DCB5-1AAA-4E18-8505-CDB884C0A8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7467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644ED0-81D1-156D-4198-FEFAA730E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F94B61C-21C9-B432-F6D9-91FD20507C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0301FAD-D946-5C7F-05C6-F043CFE6A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FBAC-5B94-439B-84FB-7822564AF1F6}" type="datetimeFigureOut">
              <a:rPr lang="en-CA" smtClean="0"/>
              <a:t>2023-10-18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F067B2E-92D7-1883-0C72-609C33EA1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D91F458-BAE5-EA6A-00F4-80D84C1C1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DCB5-1AAA-4E18-8505-CDB884C0A8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412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41C27D7-DB25-9E34-595D-B1BFB18B35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EFA0D8F-F344-3976-F5B0-8DA4E6C73A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F7AB325-58A3-7AD1-8531-B7AFD728C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FBAC-5B94-439B-84FB-7822564AF1F6}" type="datetimeFigureOut">
              <a:rPr lang="en-CA" smtClean="0"/>
              <a:t>2023-10-18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F1E8DF5-E16D-44A7-7B75-A9D658F3D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C8B8489-DF3A-E182-E51D-18CE24417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DCB5-1AAA-4E18-8505-CDB884C0A8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44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24B54E-565C-9795-6369-CBF620470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CCD979D-ADE3-0B42-8CC0-D9FEDBA92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FC75F1C-82FD-60A8-4AB2-33667A180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FBAC-5B94-439B-84FB-7822564AF1F6}" type="datetimeFigureOut">
              <a:rPr lang="en-CA" smtClean="0"/>
              <a:t>2023-10-18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C57DEF9-DCEA-3970-F728-9F89B0B4D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68EC853-A4CC-44F7-BFB9-9FC7BE212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DCB5-1AAA-4E18-8505-CDB884C0A8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8500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67EB4D-C03A-F554-5865-2892FE7D1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F06C46A-0201-43A2-DE52-7EEFF0061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7B0D87B-9168-5162-E360-2650D80E1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FBAC-5B94-439B-84FB-7822564AF1F6}" type="datetimeFigureOut">
              <a:rPr lang="en-CA" smtClean="0"/>
              <a:t>2023-10-18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EC3DBDA-7C7E-D800-2C8A-7F970FB1B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B82D1B1-BA6D-8F6E-72A1-A324811D5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DCB5-1AAA-4E18-8505-CDB884C0A8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55137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6284FA-1ABD-DFBC-16E2-62D44CF17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FD109F7-B380-7BB9-3B70-47A06A4E59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7A7C0A8-C790-3EAE-C247-F917EA3242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7BABF1D-7324-92EA-DD14-838117D99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FBAC-5B94-439B-84FB-7822564AF1F6}" type="datetimeFigureOut">
              <a:rPr lang="en-CA" smtClean="0"/>
              <a:t>2023-10-18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E4CBA17-34C1-27B1-B39B-68BAE3F41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07790ED-E1D4-9A6E-0E36-FE722172D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DCB5-1AAA-4E18-8505-CDB884C0A8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3130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377671-C16F-97C5-8B6D-C5E18B01E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560C65C-E41F-C068-A177-5DE17FEB5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5C497D2-FD8E-8F51-38A9-7493CFD74C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99E61F4-A22A-3ABD-EB2B-1BE7DF1A79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B17C9E9-E13A-29F5-9AD0-C3B98C7045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BE0F254-6B11-77E9-139A-47CA5D2A0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FBAC-5B94-439B-84FB-7822564AF1F6}" type="datetimeFigureOut">
              <a:rPr lang="en-CA" smtClean="0"/>
              <a:t>2023-10-18</a:t>
            </a:fld>
            <a:endParaRPr lang="en-CA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ECD92E7-30D4-D22C-798F-519DAF0C5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1C4DB74-5CF8-B4CF-52BB-3624AE271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DCB5-1AAA-4E18-8505-CDB884C0A8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647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7A9EA2-DBFC-ADD1-CF11-1517A0C9D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0C0B92B-6DF2-A464-CE82-CBBE7DE32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FBAC-5B94-439B-84FB-7822564AF1F6}" type="datetimeFigureOut">
              <a:rPr lang="en-CA" smtClean="0"/>
              <a:t>2023-10-18</a:t>
            </a:fld>
            <a:endParaRPr lang="en-CA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9358FFB-236A-8E3A-0112-17300D77E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4FB4C7D-9F3B-2866-1E12-8D3325AF3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DCB5-1AAA-4E18-8505-CDB884C0A8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19682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C43A45C-3694-67E2-3B5D-58C0493F4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FBAC-5B94-439B-84FB-7822564AF1F6}" type="datetimeFigureOut">
              <a:rPr lang="en-CA" smtClean="0"/>
              <a:t>2023-10-18</a:t>
            </a:fld>
            <a:endParaRPr lang="en-CA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E5E4A12-5DB5-DFE5-652B-68F8A198D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9A90D70-1558-0D1F-740B-10AA31725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DCB5-1AAA-4E18-8505-CDB884C0A8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01246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EE9580-E49D-6575-5AF8-2F6B8F1EA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61C2046-215E-E333-BFBB-4FB80436A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77EFEE7-6C82-158D-6254-422B6607FA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96EE477-485E-A09B-D2EB-1B2DFDAF1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FBAC-5B94-439B-84FB-7822564AF1F6}" type="datetimeFigureOut">
              <a:rPr lang="en-CA" smtClean="0"/>
              <a:t>2023-10-18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BD28507-72C1-476D-9103-0B74CC17E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A960375-AB18-7F8A-4747-025C1792D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DCB5-1AAA-4E18-8505-CDB884C0A8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0022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0993D93-DC61-5835-05C4-12FC736C2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5ADE7DC-7BC6-0750-E9F7-9CCCE7E83F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A82462F-A302-8E33-7CA7-AD6A27BFF4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A57F03C-D651-A15B-9A8B-251E7C1ED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FBAC-5B94-439B-84FB-7822564AF1F6}" type="datetimeFigureOut">
              <a:rPr lang="en-CA" smtClean="0"/>
              <a:t>2023-10-18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1F4C9EE-28CA-2F75-59C6-E1A1B64BD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1AC515D-1445-CD80-F834-78620A44C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DCB5-1AAA-4E18-8505-CDB884C0A8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8191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49B78EA-19FF-C410-A561-CBCFDE255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B2FCC69-A063-A21C-DCF6-A6B9662FED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BEB7DD4-0605-C9FF-0F6E-C098C5DC64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CFBAC-5B94-439B-84FB-7822564AF1F6}" type="datetimeFigureOut">
              <a:rPr lang="en-CA" smtClean="0"/>
              <a:t>2023-10-18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C094DA-806F-3F3A-B2C5-647A7C322B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0345B57-EB32-C911-C043-2FE6BBB2E8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9DCB5-1AAA-4E18-8505-CDB884C0A8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0506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黄色背景上的灯泡以及描绘的光线和电线">
            <a:extLst>
              <a:ext uri="{FF2B5EF4-FFF2-40B4-BE49-F238E27FC236}">
                <a16:creationId xmlns:a16="http://schemas.microsoft.com/office/drawing/2014/main" id="{518D9BE9-75B6-696B-8C0B-95BF2F6A38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554"/>
          <a:stretch/>
        </p:blipFill>
        <p:spPr>
          <a:xfrm>
            <a:off x="20" y="0"/>
            <a:ext cx="12191980" cy="6858000"/>
          </a:xfrm>
          <a:prstGeom prst="rect">
            <a:avLst/>
          </a:prstGeom>
        </p:spPr>
      </p:pic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2BFB9DE-3504-7D1A-3E9B-0A6DC99602B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72720" y="2052320"/>
            <a:ext cx="7620000" cy="4043680"/>
          </a:xfrm>
        </p:spPr>
        <p:txBody>
          <a:bodyPr/>
          <a:lstStyle/>
          <a:p>
            <a:pPr marL="0" indent="0">
              <a:buNone/>
            </a:pPr>
            <a:endParaRPr lang="zh-CN" altLang="en-US" sz="3200" b="1" dirty="0"/>
          </a:p>
          <a:p>
            <a:endParaRPr lang="en-CA" dirty="0"/>
          </a:p>
        </p:txBody>
      </p:sp>
      <p:graphicFrame>
        <p:nvGraphicFramePr>
          <p:cNvPr id="12" name="文本框 3">
            <a:extLst>
              <a:ext uri="{FF2B5EF4-FFF2-40B4-BE49-F238E27FC236}">
                <a16:creationId xmlns:a16="http://schemas.microsoft.com/office/drawing/2014/main" id="{D62B2D86-8447-1399-A1D3-7A915D0DCA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10410853"/>
              </p:ext>
            </p:extLst>
          </p:nvPr>
        </p:nvGraphicFramePr>
        <p:xfrm>
          <a:off x="1056640" y="1290320"/>
          <a:ext cx="6339840" cy="3785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99777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877A9F-5A8B-2694-127A-5E75D66BFB7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72160" y="1825625"/>
            <a:ext cx="10718800" cy="4351338"/>
          </a:xfrm>
        </p:spPr>
        <p:txBody>
          <a:bodyPr/>
          <a:lstStyle/>
          <a:p>
            <a:r>
              <a:rPr lang="zh-CN" altLang="en-US" dirty="0"/>
              <a:t>士</a:t>
            </a:r>
            <a:r>
              <a:rPr lang="en-CA" altLang="zh-CN" dirty="0"/>
              <a:t>7</a:t>
            </a:r>
            <a:r>
              <a:rPr lang="zh-CN" altLang="en-US" dirty="0"/>
              <a:t>：</a:t>
            </a:r>
            <a:r>
              <a:rPr lang="en-US" altLang="zh-CN" dirty="0"/>
              <a:t>7. </a:t>
            </a:r>
            <a:r>
              <a:rPr lang="zh-CN" altLang="en-US" dirty="0"/>
              <a:t>耶和华对基甸说：“我要用这舔水的三百人拯救你们，</a:t>
            </a:r>
            <a:r>
              <a:rPr lang="zh-CN" altLang="en-US" b="1" dirty="0">
                <a:solidFill>
                  <a:srgbClr val="C00000"/>
                </a:solidFill>
              </a:rPr>
              <a:t>将米甸人交在你手中</a:t>
            </a:r>
            <a:r>
              <a:rPr lang="zh-CN" altLang="en-US" dirty="0"/>
              <a:t>；其余的人，都可以各归各处去。”</a:t>
            </a:r>
            <a:endParaRPr lang="en-CA" altLang="zh-CN" dirty="0"/>
          </a:p>
          <a:p>
            <a:r>
              <a:rPr lang="zh-CN" altLang="en-US" dirty="0"/>
              <a:t>士</a:t>
            </a:r>
            <a:r>
              <a:rPr lang="en-CA" altLang="zh-CN" dirty="0"/>
              <a:t>7</a:t>
            </a:r>
            <a:r>
              <a:rPr lang="zh-CN" altLang="en-US" dirty="0"/>
              <a:t>：</a:t>
            </a:r>
            <a:r>
              <a:rPr lang="en-US" altLang="zh-CN" dirty="0"/>
              <a:t>9. </a:t>
            </a:r>
            <a:r>
              <a:rPr lang="zh-CN" altLang="en-US" dirty="0"/>
              <a:t>当那夜，耶和华吩咐基甸说：“起来，下到米甸营里去，因</a:t>
            </a:r>
            <a:r>
              <a:rPr lang="zh-CN" altLang="en-US" b="1" dirty="0">
                <a:solidFill>
                  <a:srgbClr val="C00000"/>
                </a:solidFill>
              </a:rPr>
              <a:t>我已将他们交在你手中</a:t>
            </a:r>
            <a:r>
              <a:rPr lang="zh-CN" altLang="en-US" dirty="0"/>
              <a:t>。</a:t>
            </a:r>
            <a:endParaRPr lang="en-CA" altLang="zh-CN" dirty="0"/>
          </a:p>
          <a:p>
            <a:r>
              <a:rPr lang="zh-CN" altLang="en-US" dirty="0"/>
              <a:t>士</a:t>
            </a:r>
            <a:r>
              <a:rPr lang="en-CA" altLang="zh-CN" dirty="0"/>
              <a:t>7</a:t>
            </a:r>
            <a:r>
              <a:rPr lang="zh-CN" altLang="en-US" dirty="0"/>
              <a:t>：</a:t>
            </a:r>
            <a:r>
              <a:rPr lang="en-US" altLang="zh-CN" dirty="0"/>
              <a:t>14. </a:t>
            </a:r>
            <a:r>
              <a:rPr lang="zh-CN" altLang="en-US" dirty="0"/>
              <a:t>那同伴说：“这不是别的，乃是以色列人约阿施的儿子基甸的刀。　</a:t>
            </a:r>
            <a:r>
              <a:rPr lang="zh-CN" altLang="en-US" b="1" dirty="0">
                <a:solidFill>
                  <a:srgbClr val="C00000"/>
                </a:solidFill>
              </a:rPr>
              <a:t>神已将米甸和全军都交在他的手中。</a:t>
            </a:r>
            <a:r>
              <a:rPr lang="zh-CN" altLang="en-US" dirty="0"/>
              <a:t>”</a:t>
            </a:r>
            <a:endParaRPr lang="en-CA" altLang="zh-CN" dirty="0"/>
          </a:p>
          <a:p>
            <a:r>
              <a:rPr lang="zh-CN" altLang="en-US" dirty="0"/>
              <a:t>士</a:t>
            </a:r>
            <a:r>
              <a:rPr lang="en-CA" altLang="zh-CN" dirty="0"/>
              <a:t>7</a:t>
            </a:r>
            <a:r>
              <a:rPr lang="zh-CN" altLang="en-US" dirty="0"/>
              <a:t>：</a:t>
            </a:r>
            <a:r>
              <a:rPr lang="en-US" altLang="zh-CN" dirty="0"/>
              <a:t>15. </a:t>
            </a:r>
            <a:r>
              <a:rPr lang="zh-CN" altLang="en-US" dirty="0"/>
              <a:t>基甸听见这梦和梦的讲解，</a:t>
            </a:r>
            <a:r>
              <a:rPr lang="zh-CN" altLang="en-US" b="1" dirty="0">
                <a:solidFill>
                  <a:srgbClr val="C00000"/>
                </a:solidFill>
              </a:rPr>
              <a:t>就敬拜　神</a:t>
            </a:r>
            <a:r>
              <a:rPr lang="zh-CN" altLang="en-US" dirty="0"/>
              <a:t>，回到以色列营中，说：“起来吧！</a:t>
            </a:r>
            <a:r>
              <a:rPr lang="zh-CN" altLang="en-US" b="1" dirty="0">
                <a:solidFill>
                  <a:srgbClr val="C00000"/>
                </a:solidFill>
              </a:rPr>
              <a:t>耶和华已将米甸的军队交在你们手中了。</a:t>
            </a:r>
            <a:r>
              <a:rPr lang="zh-CN" altLang="en-US" dirty="0"/>
              <a:t>”</a:t>
            </a:r>
          </a:p>
          <a:p>
            <a:endParaRPr lang="zh-CN" alt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10537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38912EE-B7A7-B51E-38A2-A310B5EE9F5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41680" y="1825625"/>
            <a:ext cx="10779760" cy="4351338"/>
          </a:xfrm>
        </p:spPr>
        <p:txBody>
          <a:bodyPr/>
          <a:lstStyle/>
          <a:p>
            <a:r>
              <a:rPr lang="zh-CN" altLang="en-US" b="1" dirty="0"/>
              <a:t>基甸率队打败米甸人（士</a:t>
            </a:r>
            <a:r>
              <a:rPr lang="en-CA" altLang="zh-CN" b="1" dirty="0"/>
              <a:t>7</a:t>
            </a:r>
            <a:r>
              <a:rPr lang="zh-CN" altLang="en-US" b="1" dirty="0"/>
              <a:t>：</a:t>
            </a:r>
            <a:r>
              <a:rPr lang="en-CA" altLang="zh-CN" b="1" dirty="0"/>
              <a:t>16-22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r>
              <a:rPr lang="en-US" altLang="zh-CN" b="1" dirty="0"/>
              <a:t>16. </a:t>
            </a:r>
            <a:r>
              <a:rPr lang="zh-CN" altLang="en-US" b="1" dirty="0"/>
              <a:t>于是基甸将三百人分作三队，把角和空瓶交在各人手里，瓶内都藏着火把。</a:t>
            </a:r>
            <a:endParaRPr lang="en-CA" altLang="zh-CN" b="1" dirty="0"/>
          </a:p>
          <a:p>
            <a:r>
              <a:rPr lang="en-US" altLang="zh-CN" b="1" dirty="0"/>
              <a:t>17. </a:t>
            </a:r>
            <a:r>
              <a:rPr lang="zh-CN" altLang="en-US" b="1" dirty="0"/>
              <a:t>吩咐他们说：“你们要看我行事，我到了营的旁边怎样行，你们也要怎样行。</a:t>
            </a:r>
            <a:endParaRPr lang="en-CA" altLang="zh-CN" b="1" dirty="0"/>
          </a:p>
          <a:p>
            <a:r>
              <a:rPr lang="en-US" altLang="zh-CN" b="1" dirty="0"/>
              <a:t>18. </a:t>
            </a:r>
            <a:r>
              <a:rPr lang="zh-CN" altLang="en-US" b="1" dirty="0"/>
              <a:t>我和一切跟随我的人吹角的时候，你们也要在营的四围吹角，喊叫说：‘耶和华和基甸的刀！’”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910047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5291518-C1CD-7695-1A76-BB560436775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11200" y="1825625"/>
            <a:ext cx="10708640" cy="4351338"/>
          </a:xfrm>
        </p:spPr>
        <p:txBody>
          <a:bodyPr>
            <a:normAutofit/>
          </a:bodyPr>
          <a:lstStyle/>
          <a:p>
            <a:r>
              <a:rPr lang="en-US" altLang="zh-CN" b="1" dirty="0"/>
              <a:t>19. </a:t>
            </a:r>
            <a:r>
              <a:rPr lang="zh-CN" altLang="en-US" b="1" dirty="0"/>
              <a:t>基甸和跟随他的一百人，在三更之初才换更的时候，来到营旁，就吹角，打破手中的瓶。</a:t>
            </a:r>
            <a:endParaRPr lang="en-CA" altLang="zh-CN" b="1" dirty="0"/>
          </a:p>
          <a:p>
            <a:r>
              <a:rPr lang="en-US" altLang="zh-CN" b="1" dirty="0"/>
              <a:t>20. </a:t>
            </a:r>
            <a:r>
              <a:rPr lang="zh-CN" altLang="en-US" b="1" dirty="0"/>
              <a:t>三队的人就都吹角，打破瓶子，左手拿着火把，右手拿着角，喊叫说：“耶和华和基甸的刀！”</a:t>
            </a:r>
            <a:endParaRPr lang="en-CA" altLang="zh-CN" b="1" dirty="0"/>
          </a:p>
          <a:p>
            <a:r>
              <a:rPr lang="en-US" altLang="zh-CN" b="1" dirty="0"/>
              <a:t>21. </a:t>
            </a:r>
            <a:r>
              <a:rPr lang="zh-CN" altLang="en-US" b="1" dirty="0"/>
              <a:t>他们在营的四围各站各的地方。全营的人都乱窜；三百人呐喊，使他们逃跑。</a:t>
            </a:r>
            <a:endParaRPr lang="en-CA" altLang="zh-CN" b="1" dirty="0"/>
          </a:p>
          <a:p>
            <a:r>
              <a:rPr lang="en-US" altLang="zh-CN" b="1" dirty="0"/>
              <a:t>22. </a:t>
            </a:r>
            <a:r>
              <a:rPr lang="zh-CN" altLang="en-US" b="1" dirty="0"/>
              <a:t>三百人就吹角，</a:t>
            </a:r>
            <a:r>
              <a:rPr lang="zh-CN" altLang="en-US" b="1" dirty="0">
                <a:solidFill>
                  <a:srgbClr val="C00000"/>
                </a:solidFill>
              </a:rPr>
              <a:t>耶和华使全营的人用刀互相击杀</a:t>
            </a:r>
            <a:r>
              <a:rPr lang="zh-CN" altLang="en-US" b="1" dirty="0"/>
              <a:t>，逃到西利拉的伯哈示他，直逃到靠近他巴的亚伯米何拉。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3763771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A54AF55-C8F9-2C2E-F85D-7A14A033554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43280" y="1825625"/>
            <a:ext cx="10342880" cy="4351338"/>
          </a:xfrm>
        </p:spPr>
        <p:txBody>
          <a:bodyPr>
            <a:normAutofit/>
          </a:bodyPr>
          <a:lstStyle/>
          <a:p>
            <a:r>
              <a:rPr lang="zh-CN" altLang="en-US" b="1" dirty="0"/>
              <a:t>基甸聚集援军参战（士</a:t>
            </a:r>
            <a:r>
              <a:rPr lang="en-CA" altLang="zh-CN" b="1" dirty="0"/>
              <a:t>7</a:t>
            </a:r>
            <a:r>
              <a:rPr lang="zh-CN" altLang="en-US" b="1" dirty="0"/>
              <a:t>：</a:t>
            </a:r>
            <a:r>
              <a:rPr lang="en-CA" altLang="zh-CN" b="1" dirty="0"/>
              <a:t>23-25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r>
              <a:rPr lang="en-US" altLang="zh-CN" b="1" dirty="0"/>
              <a:t>23. </a:t>
            </a:r>
            <a:r>
              <a:rPr lang="zh-CN" altLang="en-US" b="1" dirty="0"/>
              <a:t>以色列人就从拿弗他利、亚设和玛拿西全地</a:t>
            </a:r>
            <a:r>
              <a:rPr lang="zh-CN" altLang="en-US" b="1" dirty="0">
                <a:solidFill>
                  <a:srgbClr val="C00000"/>
                </a:solidFill>
              </a:rPr>
              <a:t>聚集</a:t>
            </a:r>
            <a:r>
              <a:rPr lang="zh-CN" altLang="en-US" b="1" dirty="0"/>
              <a:t>来追赶米甸人。</a:t>
            </a:r>
            <a:endParaRPr lang="en-CA" altLang="zh-CN" b="1" dirty="0"/>
          </a:p>
          <a:p>
            <a:r>
              <a:rPr lang="en-US" altLang="zh-CN" b="1" dirty="0"/>
              <a:t>24. </a:t>
            </a:r>
            <a:r>
              <a:rPr lang="zh-CN" altLang="en-US" b="1" dirty="0"/>
              <a:t>基甸打发人走遍以法莲山地，说：“你们下来攻击米甸人，争先把守约旦河的渡口，直到伯巴拉。”于是以法莲的众人</a:t>
            </a:r>
            <a:r>
              <a:rPr lang="zh-CN" altLang="en-US" b="1" dirty="0">
                <a:solidFill>
                  <a:srgbClr val="C00000"/>
                </a:solidFill>
              </a:rPr>
              <a:t>聚集</a:t>
            </a:r>
            <a:r>
              <a:rPr lang="zh-CN" altLang="en-US" b="1" dirty="0"/>
              <a:t>，把守约旦河的渡口，直到伯巴拉，</a:t>
            </a:r>
            <a:endParaRPr lang="en-CA" altLang="zh-CN" b="1" dirty="0"/>
          </a:p>
          <a:p>
            <a:r>
              <a:rPr lang="en-US" altLang="zh-CN" b="1" dirty="0"/>
              <a:t>25. </a:t>
            </a:r>
            <a:r>
              <a:rPr lang="zh-CN" altLang="en-US" b="1" dirty="0"/>
              <a:t>捉住了米甸人的两个首领，一名俄立，一名西伊伯。将俄立杀在俄立磐石上，将西伊伯杀在西伊伯酒榨那里。又追赶米甸人，将俄立和西伊伯的首级，带过约旦河，到基甸那里。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3679744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1FB0A86-EEAE-A5DC-0A21-D5958EF54E9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49086" y="1825625"/>
            <a:ext cx="10591800" cy="4351338"/>
          </a:xfrm>
        </p:spPr>
        <p:txBody>
          <a:bodyPr>
            <a:normAutofit/>
          </a:bodyPr>
          <a:lstStyle/>
          <a:p>
            <a:r>
              <a:rPr lang="zh-CN" altLang="en-US" dirty="0"/>
              <a:t>赛</a:t>
            </a:r>
            <a:r>
              <a:rPr lang="en-CA" altLang="zh-CN" dirty="0"/>
              <a:t>10</a:t>
            </a:r>
            <a:r>
              <a:rPr lang="zh-CN" altLang="en-US" dirty="0"/>
              <a:t>：</a:t>
            </a:r>
            <a:r>
              <a:rPr lang="en-US" altLang="zh-CN" dirty="0"/>
              <a:t>24. </a:t>
            </a:r>
            <a:r>
              <a:rPr lang="zh-CN" altLang="en-US" dirty="0"/>
              <a:t>所以主万军之耶和华如此说：“住锡安我的百姓啊，亚述王虽然用棍击打你，又照埃及的样子举杖攻击你，你却不要怕他。</a:t>
            </a:r>
            <a:endParaRPr lang="en-CA" altLang="zh-CN" dirty="0"/>
          </a:p>
          <a:p>
            <a:r>
              <a:rPr lang="zh-CN" altLang="en-US" dirty="0"/>
              <a:t>赛</a:t>
            </a:r>
            <a:r>
              <a:rPr lang="en-CA" altLang="zh-CN" dirty="0"/>
              <a:t>10</a:t>
            </a:r>
            <a:r>
              <a:rPr lang="zh-CN" altLang="en-US" dirty="0"/>
              <a:t>：</a:t>
            </a:r>
            <a:r>
              <a:rPr lang="en-US" altLang="zh-CN" dirty="0"/>
              <a:t>25. </a:t>
            </a:r>
            <a:r>
              <a:rPr lang="zh-CN" altLang="en-US" dirty="0"/>
              <a:t>因为还有一点点时候，向你们发的忿恨就要完毕，我的怒气要向他发作，使他灭亡。</a:t>
            </a:r>
            <a:endParaRPr lang="en-CA" altLang="zh-CN" dirty="0"/>
          </a:p>
          <a:p>
            <a:r>
              <a:rPr lang="zh-CN" altLang="en-US" dirty="0"/>
              <a:t>赛</a:t>
            </a:r>
            <a:r>
              <a:rPr lang="en-CA" altLang="zh-CN" dirty="0"/>
              <a:t>10</a:t>
            </a:r>
            <a:r>
              <a:rPr lang="zh-CN" altLang="en-US" dirty="0"/>
              <a:t>：</a:t>
            </a:r>
            <a:r>
              <a:rPr lang="en-US" altLang="zh-CN" dirty="0"/>
              <a:t>26. </a:t>
            </a:r>
            <a:r>
              <a:rPr lang="zh-CN" altLang="en-US" dirty="0"/>
              <a:t>万军之耶和华要兴起鞭来攻击他，好像</a:t>
            </a:r>
            <a:r>
              <a:rPr lang="zh-CN" altLang="en-US" b="1" dirty="0">
                <a:solidFill>
                  <a:srgbClr val="C00000"/>
                </a:solidFill>
              </a:rPr>
              <a:t>在俄立磐石那里杀戮米甸人</a:t>
            </a:r>
            <a:r>
              <a:rPr lang="zh-CN" altLang="en-US" dirty="0"/>
              <a:t>一样。耶和华的杖要向海伸出，把杖举起，像在埃及一样。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55509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CC717E0-E59B-DAEF-B499-048838840DE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9120" y="1825625"/>
            <a:ext cx="10871200" cy="4351338"/>
          </a:xfrm>
        </p:spPr>
        <p:txBody>
          <a:bodyPr/>
          <a:lstStyle/>
          <a:p>
            <a:r>
              <a:rPr lang="zh-CN" altLang="en-US" b="1" dirty="0"/>
              <a:t>结语</a:t>
            </a:r>
            <a:endParaRPr lang="en-CA" altLang="zh-CN" b="1" dirty="0"/>
          </a:p>
          <a:p>
            <a:r>
              <a:rPr lang="zh-CN" altLang="en-US" dirty="0"/>
              <a:t>诗</a:t>
            </a:r>
            <a:r>
              <a:rPr lang="en-CA" altLang="zh-CN" dirty="0"/>
              <a:t>33</a:t>
            </a:r>
            <a:r>
              <a:rPr lang="zh-CN" altLang="en-US" dirty="0"/>
              <a:t>：</a:t>
            </a:r>
            <a:r>
              <a:rPr lang="en-US" altLang="zh-CN" dirty="0"/>
              <a:t>16. </a:t>
            </a:r>
            <a:r>
              <a:rPr lang="zh-CN" altLang="en-US" dirty="0"/>
              <a:t>君王</a:t>
            </a:r>
            <a:r>
              <a:rPr lang="zh-CN" altLang="en-US" b="1" dirty="0">
                <a:solidFill>
                  <a:srgbClr val="C00000"/>
                </a:solidFill>
              </a:rPr>
              <a:t>不能</a:t>
            </a:r>
            <a:r>
              <a:rPr lang="zh-CN" altLang="en-US" dirty="0"/>
              <a:t>因兵多得胜，勇士</a:t>
            </a:r>
            <a:r>
              <a:rPr lang="zh-CN" altLang="en-US" b="1" dirty="0">
                <a:solidFill>
                  <a:srgbClr val="C00000"/>
                </a:solidFill>
              </a:rPr>
              <a:t>不能</a:t>
            </a:r>
            <a:r>
              <a:rPr lang="zh-CN" altLang="en-US" dirty="0"/>
              <a:t>因力大得救；</a:t>
            </a:r>
            <a:r>
              <a:rPr lang="en-US" altLang="zh-CN" dirty="0"/>
              <a:t>17. </a:t>
            </a:r>
            <a:r>
              <a:rPr lang="zh-CN" altLang="en-US" dirty="0"/>
              <a:t>靠马得救是枉然的，马也</a:t>
            </a:r>
            <a:r>
              <a:rPr lang="zh-CN" altLang="en-US" b="1" dirty="0">
                <a:solidFill>
                  <a:srgbClr val="C00000"/>
                </a:solidFill>
              </a:rPr>
              <a:t>不能</a:t>
            </a:r>
            <a:r>
              <a:rPr lang="zh-CN" altLang="en-US" dirty="0"/>
              <a:t>因力大救人。</a:t>
            </a:r>
            <a:endParaRPr lang="en-CA" altLang="zh-CN" dirty="0"/>
          </a:p>
          <a:p>
            <a:r>
              <a:rPr lang="zh-CN" altLang="en-US" dirty="0"/>
              <a:t>书</a:t>
            </a:r>
            <a:r>
              <a:rPr lang="en-CA" altLang="zh-CN" dirty="0"/>
              <a:t>6</a:t>
            </a:r>
            <a:r>
              <a:rPr lang="zh-CN" altLang="en-US" dirty="0"/>
              <a:t>：</a:t>
            </a:r>
            <a:r>
              <a:rPr lang="en-US" altLang="zh-CN" dirty="0"/>
              <a:t>15. </a:t>
            </a:r>
            <a:r>
              <a:rPr lang="zh-CN" altLang="en-US" dirty="0"/>
              <a:t>第七日清早，黎明的时候，他们起来，照样绕城七次；惟独这日把城绕了七次。</a:t>
            </a:r>
            <a:r>
              <a:rPr lang="en-US" altLang="zh-CN" dirty="0"/>
              <a:t>16. </a:t>
            </a:r>
            <a:r>
              <a:rPr lang="zh-CN" altLang="en-US" dirty="0"/>
              <a:t>到了第七次，祭司吹角的时候，约书亚吩咐百姓说：“呼喊吧，因为</a:t>
            </a:r>
            <a:r>
              <a:rPr lang="zh-CN" altLang="en-US" b="1" dirty="0">
                <a:solidFill>
                  <a:srgbClr val="C00000"/>
                </a:solidFill>
              </a:rPr>
              <a:t>耶和华已经把城交给你们了！</a:t>
            </a:r>
            <a:endParaRPr lang="en-CA" altLang="zh-CN" b="1" dirty="0">
              <a:solidFill>
                <a:srgbClr val="C00000"/>
              </a:solidFill>
            </a:endParaRPr>
          </a:p>
          <a:p>
            <a:r>
              <a:rPr lang="zh-CN" altLang="en-US" dirty="0"/>
              <a:t>士</a:t>
            </a:r>
            <a:r>
              <a:rPr lang="en-CA" altLang="zh-CN" dirty="0"/>
              <a:t>7</a:t>
            </a:r>
            <a:r>
              <a:rPr lang="zh-CN" altLang="en-US" dirty="0"/>
              <a:t>：</a:t>
            </a:r>
            <a:r>
              <a:rPr lang="en-US" altLang="zh-CN" dirty="0"/>
              <a:t>9. </a:t>
            </a:r>
            <a:r>
              <a:rPr lang="zh-CN" altLang="en-US" dirty="0"/>
              <a:t>当那夜，耶和华吩咐基甸说：“起来，下到米甸营里去，因我已将他们交在你手中。。。</a:t>
            </a:r>
            <a:r>
              <a:rPr lang="en-US" altLang="zh-CN" dirty="0"/>
              <a:t>15. </a:t>
            </a:r>
            <a:r>
              <a:rPr lang="zh-CN" altLang="en-US" dirty="0"/>
              <a:t>基甸听见这梦和梦的讲解，就</a:t>
            </a:r>
            <a:r>
              <a:rPr lang="zh-CN" altLang="en-US" b="1" dirty="0">
                <a:solidFill>
                  <a:srgbClr val="C00000"/>
                </a:solidFill>
              </a:rPr>
              <a:t>敬拜　神</a:t>
            </a:r>
            <a:r>
              <a:rPr lang="zh-CN" altLang="en-US" dirty="0"/>
              <a:t>，回到以色列营中，说：“起来吧！</a:t>
            </a:r>
            <a:r>
              <a:rPr lang="zh-CN" altLang="en-US" b="1" dirty="0">
                <a:solidFill>
                  <a:srgbClr val="C00000"/>
                </a:solidFill>
              </a:rPr>
              <a:t>耶和华已将米甸的军队交在你们手中了。</a:t>
            </a:r>
            <a:r>
              <a:rPr lang="zh-CN" altLang="en-US" dirty="0"/>
              <a:t>”</a:t>
            </a:r>
          </a:p>
          <a:p>
            <a:endParaRPr lang="zh-CN" alt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59712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B0CFCEE-075C-E2FC-6772-E53473A8603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28320" y="1595120"/>
            <a:ext cx="11064240" cy="4856480"/>
          </a:xfrm>
        </p:spPr>
        <p:txBody>
          <a:bodyPr>
            <a:normAutofit/>
          </a:bodyPr>
          <a:lstStyle/>
          <a:p>
            <a:r>
              <a:rPr lang="zh-CN" altLang="en-US" dirty="0"/>
              <a:t>学习到</a:t>
            </a:r>
            <a:endParaRPr lang="en-CA" altLang="zh-CN" dirty="0"/>
          </a:p>
          <a:p>
            <a:r>
              <a:rPr lang="zh-CN" altLang="en-US" dirty="0"/>
              <a:t>属灵争战不能用属世的方法，而是必须用神的方法，因为我们的得胜乃在乎神。</a:t>
            </a:r>
            <a:endParaRPr lang="en-CA" altLang="zh-CN" dirty="0"/>
          </a:p>
          <a:p>
            <a:r>
              <a:rPr lang="zh-CN" altLang="en-US" dirty="0"/>
              <a:t>属灵争战不需要人多，神不需要有更多有恩赐的领袖；神会舍弃那些自以为有的人，却使用神选之人</a:t>
            </a:r>
            <a:r>
              <a:rPr lang="en-US" altLang="zh-CN" dirty="0"/>
              <a:t>-</a:t>
            </a:r>
            <a:r>
              <a:rPr lang="zh-CN" altLang="en-US" dirty="0"/>
              <a:t>基甸，并赐下信心给基甸。使他</a:t>
            </a:r>
            <a:r>
              <a:rPr lang="en-US" altLang="zh-CN" dirty="0"/>
              <a:t>【</a:t>
            </a:r>
            <a:r>
              <a:rPr lang="zh-CN" altLang="en-US" dirty="0"/>
              <a:t>凭信得胜</a:t>
            </a:r>
            <a:r>
              <a:rPr lang="en-US" altLang="zh-CN" dirty="0"/>
              <a:t>】</a:t>
            </a:r>
            <a:r>
              <a:rPr lang="zh-CN" altLang="en-US" dirty="0"/>
              <a:t>！</a:t>
            </a:r>
            <a:endParaRPr lang="en-CA" altLang="zh-CN" dirty="0"/>
          </a:p>
          <a:p>
            <a:r>
              <a:rPr lang="zh-CN" altLang="en-US" dirty="0"/>
              <a:t>来</a:t>
            </a:r>
            <a:r>
              <a:rPr lang="en-CA" altLang="zh-CN" dirty="0"/>
              <a:t>11</a:t>
            </a:r>
            <a:r>
              <a:rPr lang="zh-CN" altLang="en-US" dirty="0"/>
              <a:t>：</a:t>
            </a:r>
            <a:r>
              <a:rPr lang="en-US" altLang="zh-CN" dirty="0"/>
              <a:t>32. </a:t>
            </a:r>
            <a:r>
              <a:rPr lang="zh-CN" altLang="en-US" dirty="0"/>
              <a:t>我又何必再说呢？若要一一细说，</a:t>
            </a:r>
            <a:r>
              <a:rPr lang="zh-CN" altLang="en-US" b="1" dirty="0">
                <a:solidFill>
                  <a:srgbClr val="C00000"/>
                </a:solidFill>
              </a:rPr>
              <a:t>基甸</a:t>
            </a:r>
            <a:r>
              <a:rPr lang="zh-CN" altLang="en-US" dirty="0"/>
              <a:t>、巴拉、参孙、耶弗他、大卫、撒母耳和众先知的事，时候就不够了。</a:t>
            </a:r>
            <a:r>
              <a:rPr lang="en-US" altLang="zh-CN" dirty="0"/>
              <a:t>33. </a:t>
            </a:r>
            <a:r>
              <a:rPr lang="zh-CN" altLang="en-US" dirty="0"/>
              <a:t>他们</a:t>
            </a:r>
            <a:r>
              <a:rPr lang="zh-CN" altLang="en-US" b="1" dirty="0">
                <a:solidFill>
                  <a:srgbClr val="C00000"/>
                </a:solidFill>
              </a:rPr>
              <a:t>因着信</a:t>
            </a:r>
            <a:r>
              <a:rPr lang="zh-CN" altLang="en-US" dirty="0"/>
              <a:t>，</a:t>
            </a:r>
            <a:r>
              <a:rPr lang="zh-CN" altLang="en-US" b="1" dirty="0">
                <a:solidFill>
                  <a:srgbClr val="C00000"/>
                </a:solidFill>
              </a:rPr>
              <a:t>制伏了敌国，行了公义，得了应许</a:t>
            </a:r>
            <a:r>
              <a:rPr lang="zh-CN" altLang="en-US" dirty="0"/>
              <a:t>，堵了狮子的口，</a:t>
            </a:r>
            <a:r>
              <a:rPr lang="en-US" altLang="zh-CN" dirty="0"/>
              <a:t>34. </a:t>
            </a:r>
            <a:r>
              <a:rPr lang="zh-CN" altLang="en-US" dirty="0"/>
              <a:t>灭了烈火的猛势，脱了刀剑的锋刃，</a:t>
            </a:r>
            <a:r>
              <a:rPr lang="zh-CN" altLang="en-US" b="1" dirty="0">
                <a:solidFill>
                  <a:srgbClr val="C00000"/>
                </a:solidFill>
              </a:rPr>
              <a:t>软弱变为刚强，争战显出勇敢</a:t>
            </a:r>
            <a:r>
              <a:rPr lang="zh-CN" altLang="en-US" dirty="0">
                <a:solidFill>
                  <a:srgbClr val="C00000"/>
                </a:solidFill>
              </a:rPr>
              <a:t>，</a:t>
            </a:r>
            <a:r>
              <a:rPr lang="zh-CN" altLang="en-US" b="1" dirty="0">
                <a:solidFill>
                  <a:srgbClr val="C00000"/>
                </a:solidFill>
              </a:rPr>
              <a:t>打退外邦的全军</a:t>
            </a:r>
            <a:r>
              <a:rPr lang="zh-CN" altLang="en-US" dirty="0">
                <a:solidFill>
                  <a:srgbClr val="C00000"/>
                </a:solidFill>
              </a:rPr>
              <a:t>。</a:t>
            </a:r>
            <a:endParaRPr lang="en-CA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0427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823681-3B4D-B674-7324-1F7F23D0C55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80720" y="1825625"/>
            <a:ext cx="10759440" cy="4351338"/>
          </a:xfrm>
        </p:spPr>
        <p:txBody>
          <a:bodyPr>
            <a:normAutofit/>
          </a:bodyPr>
          <a:lstStyle/>
          <a:p>
            <a:r>
              <a:rPr lang="zh-CN" altLang="en-US" dirty="0"/>
              <a:t>罗</a:t>
            </a:r>
            <a:r>
              <a:rPr lang="en-CA" altLang="zh-CN" dirty="0"/>
              <a:t>11</a:t>
            </a:r>
            <a:r>
              <a:rPr lang="zh-CN" altLang="en-US" dirty="0"/>
              <a:t>：</a:t>
            </a:r>
            <a:r>
              <a:rPr lang="en-US" altLang="zh-CN" dirty="0"/>
              <a:t>33. </a:t>
            </a:r>
            <a:r>
              <a:rPr lang="zh-CN" altLang="en-US" dirty="0"/>
              <a:t>深哉！　</a:t>
            </a:r>
            <a:r>
              <a:rPr lang="zh-CN" altLang="en-US" b="1" dirty="0">
                <a:solidFill>
                  <a:srgbClr val="C00000"/>
                </a:solidFill>
              </a:rPr>
              <a:t>神丰富的智慧和知识</a:t>
            </a:r>
            <a:r>
              <a:rPr lang="zh-CN" altLang="en-US" dirty="0"/>
              <a:t>。他的判断何其难测！他的踪迹何其难寻！</a:t>
            </a:r>
            <a:endParaRPr lang="en-CA" altLang="zh-CN" dirty="0"/>
          </a:p>
          <a:p>
            <a:r>
              <a:rPr lang="zh-CN" altLang="en-US" dirty="0"/>
              <a:t>林前</a:t>
            </a:r>
            <a:r>
              <a:rPr lang="en-CA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21. </a:t>
            </a:r>
            <a:r>
              <a:rPr lang="zh-CN" altLang="en-US" dirty="0"/>
              <a:t>世人凭自己的智慧，既不认识　神，　神就乐意用人所当作愚拙的道理拯救那些信的人，这就是　</a:t>
            </a:r>
            <a:r>
              <a:rPr lang="zh-CN" altLang="en-US" b="1" dirty="0">
                <a:solidFill>
                  <a:srgbClr val="C00000"/>
                </a:solidFill>
              </a:rPr>
              <a:t>神的智慧</a:t>
            </a:r>
            <a:r>
              <a:rPr lang="zh-CN" altLang="en-US" dirty="0"/>
              <a:t>了。</a:t>
            </a:r>
            <a:r>
              <a:rPr lang="en-US" altLang="zh-CN" dirty="0"/>
              <a:t>22. </a:t>
            </a:r>
            <a:r>
              <a:rPr lang="zh-CN" altLang="en-US" dirty="0"/>
              <a:t>犹太人是要神迹，希腊人是求智慧；</a:t>
            </a:r>
            <a:r>
              <a:rPr lang="en-US" altLang="zh-CN" dirty="0"/>
              <a:t>23. </a:t>
            </a:r>
            <a:r>
              <a:rPr lang="zh-CN" altLang="en-US" dirty="0"/>
              <a:t>我们却是传</a:t>
            </a:r>
            <a:r>
              <a:rPr lang="zh-CN" altLang="en-US" b="1" dirty="0">
                <a:solidFill>
                  <a:srgbClr val="C00000"/>
                </a:solidFill>
              </a:rPr>
              <a:t>钉十字架的基督</a:t>
            </a:r>
            <a:r>
              <a:rPr lang="zh-CN" altLang="en-US" dirty="0"/>
              <a:t>。在犹太人为绊脚石，在外邦人为愚拙，</a:t>
            </a:r>
            <a:r>
              <a:rPr lang="en-US" altLang="zh-CN" dirty="0"/>
              <a:t>24. </a:t>
            </a:r>
            <a:r>
              <a:rPr lang="zh-CN" altLang="en-US" dirty="0"/>
              <a:t>但在那蒙召的，无论是犹太人、希腊人，</a:t>
            </a:r>
            <a:r>
              <a:rPr lang="zh-CN" altLang="en-US" b="1" dirty="0">
                <a:solidFill>
                  <a:srgbClr val="C00000"/>
                </a:solidFill>
              </a:rPr>
              <a:t>基督总为　神的能力，　神的智慧</a:t>
            </a:r>
            <a:r>
              <a:rPr lang="zh-CN" altLang="en-US" dirty="0"/>
              <a:t>。</a:t>
            </a:r>
            <a:endParaRPr lang="en-CA" altLang="zh-CN" dirty="0"/>
          </a:p>
          <a:p>
            <a:r>
              <a:rPr lang="zh-CN" altLang="en-US" dirty="0"/>
              <a:t>约</a:t>
            </a:r>
            <a:r>
              <a:rPr lang="en-CA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22. </a:t>
            </a:r>
            <a:r>
              <a:rPr lang="zh-CN" altLang="en-US" dirty="0"/>
              <a:t>你们所拜的，你们不知道；我们所拜的，我们知道，因为</a:t>
            </a:r>
            <a:r>
              <a:rPr lang="zh-CN" altLang="en-US" b="1" dirty="0">
                <a:solidFill>
                  <a:srgbClr val="C00000"/>
                </a:solidFill>
              </a:rPr>
              <a:t>救恩是从犹太人出来的</a:t>
            </a:r>
            <a:r>
              <a:rPr lang="zh-CN" altLang="en-US" dirty="0"/>
              <a:t>。</a:t>
            </a:r>
            <a:endParaRPr lang="en-CA" altLang="zh-CN" dirty="0"/>
          </a:p>
          <a:p>
            <a:r>
              <a:rPr lang="zh-CN" altLang="en-US" dirty="0"/>
              <a:t>约</a:t>
            </a:r>
            <a:r>
              <a:rPr lang="en-CA" altLang="zh-CN" dirty="0"/>
              <a:t>6</a:t>
            </a:r>
            <a:r>
              <a:rPr lang="zh-CN" altLang="en-US" dirty="0"/>
              <a:t>：</a:t>
            </a:r>
            <a:r>
              <a:rPr lang="en-US" altLang="zh-CN" dirty="0"/>
              <a:t>29. </a:t>
            </a:r>
            <a:r>
              <a:rPr lang="zh-CN" altLang="en-US" dirty="0"/>
              <a:t>耶稣回答说：“</a:t>
            </a:r>
            <a:r>
              <a:rPr lang="zh-CN" altLang="en-US" b="1" dirty="0">
                <a:solidFill>
                  <a:srgbClr val="C00000"/>
                </a:solidFill>
              </a:rPr>
              <a:t>信　神所差来的</a:t>
            </a:r>
            <a:r>
              <a:rPr lang="zh-CN" altLang="en-US" dirty="0"/>
              <a:t>，这就是作　神的工。”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31881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1DFF453-BD4A-D2DD-EDC5-473718BB025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8960" y="1825624"/>
            <a:ext cx="11104880" cy="4585335"/>
          </a:xfrm>
        </p:spPr>
        <p:txBody>
          <a:bodyPr>
            <a:normAutofit/>
          </a:bodyPr>
          <a:lstStyle/>
          <a:p>
            <a:r>
              <a:rPr lang="zh-CN" altLang="en-US" b="1" dirty="0"/>
              <a:t>思考</a:t>
            </a:r>
            <a:endParaRPr lang="en-CA" altLang="zh-CN" b="1" dirty="0"/>
          </a:p>
          <a:p>
            <a:r>
              <a:rPr lang="zh-CN" altLang="en-US" dirty="0"/>
              <a:t>从基甸身上，你学到了关于神的什么事？你学到信心的功课吗？</a:t>
            </a:r>
            <a:endParaRPr lang="en-CA" altLang="zh-CN" dirty="0"/>
          </a:p>
          <a:p>
            <a:r>
              <a:rPr lang="zh-CN" altLang="en-US" dirty="0"/>
              <a:t>林前</a:t>
            </a:r>
            <a:r>
              <a:rPr lang="en-CA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26. </a:t>
            </a:r>
            <a:r>
              <a:rPr lang="zh-CN" altLang="en-US" dirty="0"/>
              <a:t>弟兄们哪，可见你们蒙召的，按着肉体有智慧的</a:t>
            </a:r>
            <a:r>
              <a:rPr lang="zh-CN" altLang="en-US" b="1" dirty="0"/>
              <a:t>不多</a:t>
            </a:r>
            <a:r>
              <a:rPr lang="zh-CN" altLang="en-US" dirty="0"/>
              <a:t>，有能力的</a:t>
            </a:r>
            <a:r>
              <a:rPr lang="zh-CN" altLang="en-US" b="1" dirty="0"/>
              <a:t>不多</a:t>
            </a:r>
            <a:r>
              <a:rPr lang="zh-CN" altLang="en-US" dirty="0"/>
              <a:t>，有尊贵的也</a:t>
            </a:r>
            <a:r>
              <a:rPr lang="zh-CN" altLang="en-US" b="1" dirty="0"/>
              <a:t>不多</a:t>
            </a:r>
            <a:r>
              <a:rPr lang="zh-CN" altLang="en-US" dirty="0"/>
              <a:t>。</a:t>
            </a:r>
            <a:r>
              <a:rPr lang="en-US" altLang="zh-CN" dirty="0"/>
              <a:t>27. </a:t>
            </a:r>
            <a:r>
              <a:rPr lang="zh-CN" altLang="en-US" dirty="0"/>
              <a:t>　神却</a:t>
            </a:r>
            <a:r>
              <a:rPr lang="zh-CN" altLang="en-US" b="1" dirty="0">
                <a:solidFill>
                  <a:srgbClr val="C00000"/>
                </a:solidFill>
              </a:rPr>
              <a:t>拣选</a:t>
            </a:r>
            <a:r>
              <a:rPr lang="zh-CN" altLang="en-US" dirty="0"/>
              <a:t>了世上愚拙的，叫有智慧的羞愧；又</a:t>
            </a:r>
            <a:r>
              <a:rPr lang="zh-CN" altLang="en-US" b="1" dirty="0">
                <a:solidFill>
                  <a:srgbClr val="C00000"/>
                </a:solidFill>
              </a:rPr>
              <a:t>拣选</a:t>
            </a:r>
            <a:r>
              <a:rPr lang="zh-CN" altLang="en-US" dirty="0"/>
              <a:t>了世上软弱的，叫那强壮的羞愧。</a:t>
            </a:r>
            <a:r>
              <a:rPr lang="en-US" altLang="zh-CN" dirty="0"/>
              <a:t>28. </a:t>
            </a:r>
            <a:r>
              <a:rPr lang="zh-CN" altLang="en-US" dirty="0"/>
              <a:t>　神也</a:t>
            </a:r>
            <a:r>
              <a:rPr lang="zh-CN" altLang="en-US" b="1" dirty="0">
                <a:solidFill>
                  <a:srgbClr val="C00000"/>
                </a:solidFill>
              </a:rPr>
              <a:t>拣选</a:t>
            </a:r>
            <a:r>
              <a:rPr lang="zh-CN" altLang="en-US" dirty="0"/>
              <a:t>了世上卑贱的，被人厌恶的，以及那无有的，为要废掉那有的，</a:t>
            </a:r>
            <a:r>
              <a:rPr lang="en-US" altLang="zh-CN" dirty="0"/>
              <a:t>29. </a:t>
            </a:r>
            <a:r>
              <a:rPr lang="zh-CN" altLang="en-US" dirty="0"/>
              <a:t>使一切有血气的，在　神面前一个也不能自夸。</a:t>
            </a:r>
            <a:endParaRPr lang="en-CA" altLang="zh-CN" dirty="0"/>
          </a:p>
          <a:p>
            <a:r>
              <a:rPr lang="zh-CN" altLang="en-US" dirty="0"/>
              <a:t>启</a:t>
            </a:r>
            <a:r>
              <a:rPr lang="en-CA" altLang="zh-CN" dirty="0"/>
              <a:t>17</a:t>
            </a:r>
            <a:r>
              <a:rPr lang="zh-CN" altLang="en-US" dirty="0"/>
              <a:t>：</a:t>
            </a:r>
            <a:r>
              <a:rPr lang="en-US" altLang="zh-CN" dirty="0"/>
              <a:t>14. </a:t>
            </a:r>
            <a:r>
              <a:rPr lang="zh-CN" altLang="en-US" dirty="0"/>
              <a:t>他们与羔羊争战，</a:t>
            </a:r>
            <a:r>
              <a:rPr lang="zh-CN" altLang="en-US" b="1" dirty="0">
                <a:solidFill>
                  <a:srgbClr val="C00000"/>
                </a:solidFill>
              </a:rPr>
              <a:t>羔羊必胜过他们</a:t>
            </a:r>
            <a:r>
              <a:rPr lang="zh-CN" altLang="en-US" dirty="0"/>
              <a:t>，因为羔羊是万主之主，万王之王。同着羔羊的，就是</a:t>
            </a:r>
            <a:r>
              <a:rPr lang="zh-CN" altLang="en-US" b="1" dirty="0">
                <a:solidFill>
                  <a:srgbClr val="C00000"/>
                </a:solidFill>
              </a:rPr>
              <a:t>蒙召、被选、有忠心的，也必得胜</a:t>
            </a:r>
            <a:r>
              <a:rPr lang="zh-CN" altLang="en-US" dirty="0"/>
              <a:t>。</a:t>
            </a:r>
            <a:endParaRPr lang="en-CA" altLang="zh-CN" dirty="0"/>
          </a:p>
          <a:p>
            <a:r>
              <a:rPr lang="zh-CN" altLang="en-US" dirty="0"/>
              <a:t>基甸的得胜是</a:t>
            </a:r>
            <a:r>
              <a:rPr lang="en-US" altLang="zh-CN" dirty="0"/>
              <a:t>【</a:t>
            </a:r>
            <a:r>
              <a:rPr lang="zh-CN" altLang="en-US" dirty="0"/>
              <a:t>凭信得胜</a:t>
            </a:r>
            <a:r>
              <a:rPr lang="en-US" altLang="zh-CN" dirty="0"/>
              <a:t>】</a:t>
            </a:r>
            <a:r>
              <a:rPr lang="zh-CN" altLang="en-US" dirty="0"/>
              <a:t>，就是信神所差来的。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55013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F7B0D04-E2D2-D1A2-8BBE-AC4AC1B6250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22960" y="1825624"/>
            <a:ext cx="10718800" cy="4514215"/>
          </a:xfrm>
        </p:spPr>
        <p:txBody>
          <a:bodyPr>
            <a:normAutofit/>
          </a:bodyPr>
          <a:lstStyle/>
          <a:p>
            <a:r>
              <a:rPr lang="zh-CN" altLang="en-US" dirty="0"/>
              <a:t>引言</a:t>
            </a:r>
            <a:endParaRPr lang="en-CA" altLang="zh-CN" dirty="0"/>
          </a:p>
          <a:p>
            <a:r>
              <a:rPr lang="zh-CN" altLang="en-US" dirty="0"/>
              <a:t>士</a:t>
            </a:r>
            <a:r>
              <a:rPr lang="en-CA" altLang="zh-CN" dirty="0"/>
              <a:t>6</a:t>
            </a:r>
            <a:r>
              <a:rPr lang="zh-CN" altLang="en-US" dirty="0"/>
              <a:t>：</a:t>
            </a:r>
            <a:r>
              <a:rPr lang="en-US" altLang="zh-CN" dirty="0"/>
              <a:t>1. </a:t>
            </a:r>
            <a:r>
              <a:rPr lang="zh-CN" altLang="en-US" b="1" dirty="0"/>
              <a:t>以色列人又行耶和华眼中看为恶的事</a:t>
            </a:r>
            <a:r>
              <a:rPr lang="zh-CN" altLang="en-US" dirty="0"/>
              <a:t>，耶和华就把他们交在米甸人手里七年。</a:t>
            </a:r>
            <a:endParaRPr lang="en-CA" altLang="zh-CN" dirty="0"/>
          </a:p>
          <a:p>
            <a:r>
              <a:rPr lang="zh-CN" altLang="en-US" dirty="0"/>
              <a:t>士</a:t>
            </a:r>
            <a:r>
              <a:rPr lang="en-CA" altLang="zh-CN" dirty="0"/>
              <a:t>6</a:t>
            </a:r>
            <a:r>
              <a:rPr lang="zh-CN" altLang="en-US" dirty="0"/>
              <a:t>：</a:t>
            </a:r>
            <a:r>
              <a:rPr lang="en-US" altLang="zh-CN" dirty="0"/>
              <a:t>15. </a:t>
            </a:r>
            <a:r>
              <a:rPr lang="zh-CN" altLang="en-US" dirty="0"/>
              <a:t>基甸说：“主啊，</a:t>
            </a:r>
            <a:r>
              <a:rPr lang="zh-CN" altLang="en-US" b="1" dirty="0"/>
              <a:t>我有何能拯救以色列人呢</a:t>
            </a:r>
            <a:r>
              <a:rPr lang="zh-CN" altLang="en-US" dirty="0"/>
              <a:t>？我家在玛拿西支派中是至贫穷的，我在我父家是至微小的。”</a:t>
            </a:r>
            <a:endParaRPr lang="en-CA" altLang="zh-CN" dirty="0"/>
          </a:p>
          <a:p>
            <a:r>
              <a:rPr lang="zh-CN" altLang="en-US" dirty="0"/>
              <a:t>士</a:t>
            </a:r>
            <a:r>
              <a:rPr lang="en-CA" altLang="zh-CN" dirty="0"/>
              <a:t>6</a:t>
            </a:r>
            <a:r>
              <a:rPr lang="zh-CN" altLang="en-US" dirty="0"/>
              <a:t>：</a:t>
            </a:r>
            <a:r>
              <a:rPr lang="en-US" altLang="zh-CN" dirty="0"/>
              <a:t>22. </a:t>
            </a:r>
            <a:r>
              <a:rPr lang="zh-CN" altLang="en-US" dirty="0"/>
              <a:t>基甸见他是耶和华的使者，就说：“</a:t>
            </a:r>
            <a:r>
              <a:rPr lang="zh-CN" altLang="en-US" b="1" dirty="0"/>
              <a:t>哀哉！主耶和华啊，我不好了</a:t>
            </a:r>
            <a:r>
              <a:rPr lang="zh-CN" altLang="en-US" dirty="0"/>
              <a:t>，因为我觌面看见耶和华的使者。”</a:t>
            </a:r>
            <a:endParaRPr lang="en-CA" altLang="zh-CN" dirty="0"/>
          </a:p>
          <a:p>
            <a:r>
              <a:rPr lang="zh-CN" altLang="en-US" dirty="0"/>
              <a:t>士</a:t>
            </a:r>
            <a:r>
              <a:rPr lang="en-CA" altLang="zh-CN" dirty="0"/>
              <a:t>6</a:t>
            </a:r>
            <a:r>
              <a:rPr lang="zh-CN" altLang="en-US" dirty="0"/>
              <a:t>：</a:t>
            </a:r>
            <a:r>
              <a:rPr lang="en-US" altLang="zh-CN" dirty="0"/>
              <a:t>25. </a:t>
            </a:r>
            <a:r>
              <a:rPr lang="zh-CN" altLang="en-US" dirty="0"/>
              <a:t>当那夜，耶和华吩咐基甸说：“你取你父亲的牛来，就是那七岁的第二只牛，并</a:t>
            </a:r>
            <a:r>
              <a:rPr lang="zh-CN" altLang="en-US" b="1" dirty="0"/>
              <a:t>拆毁你父亲为巴力所筑的坛，砍下坛旁的木偶</a:t>
            </a:r>
            <a:r>
              <a:rPr lang="zh-CN" altLang="en-US" dirty="0"/>
              <a:t>。</a:t>
            </a:r>
            <a:endParaRPr lang="en-CA" altLang="zh-CN" dirty="0"/>
          </a:p>
          <a:p>
            <a:endParaRPr lang="en-CA" altLang="zh-CN" dirty="0"/>
          </a:p>
        </p:txBody>
      </p:sp>
    </p:spTree>
    <p:extLst>
      <p:ext uri="{BB962C8B-B14F-4D97-AF65-F5344CB8AC3E}">
        <p14:creationId xmlns:p14="http://schemas.microsoft.com/office/powerpoint/2010/main" val="2224659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306A297-3EA3-A796-621E-10243C47F69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19760" y="1825625"/>
            <a:ext cx="10881360" cy="4351338"/>
          </a:xfrm>
        </p:spPr>
        <p:txBody>
          <a:bodyPr/>
          <a:lstStyle/>
          <a:p>
            <a:r>
              <a:rPr lang="zh-CN" altLang="en-US" dirty="0"/>
              <a:t>士</a:t>
            </a:r>
            <a:r>
              <a:rPr lang="en-US" altLang="zh-CN" dirty="0"/>
              <a:t>6</a:t>
            </a:r>
            <a:r>
              <a:rPr lang="zh-CN" altLang="en-US" dirty="0"/>
              <a:t>：</a:t>
            </a:r>
            <a:r>
              <a:rPr lang="en-US" altLang="zh-CN" dirty="0"/>
              <a:t>34. </a:t>
            </a:r>
            <a:r>
              <a:rPr lang="zh-CN" altLang="en-US" b="1" dirty="0"/>
              <a:t>耶和华的灵降在基甸身上</a:t>
            </a:r>
            <a:r>
              <a:rPr lang="zh-CN" altLang="en-US" dirty="0"/>
              <a:t>，他就吹角，亚比以谢族都聚集跟随他；</a:t>
            </a:r>
            <a:r>
              <a:rPr lang="en-US" altLang="zh-CN" dirty="0"/>
              <a:t>35. </a:t>
            </a:r>
            <a:r>
              <a:rPr lang="zh-CN" altLang="en-US" dirty="0"/>
              <a:t>他打发人走遍玛拿西地，</a:t>
            </a:r>
            <a:r>
              <a:rPr lang="zh-CN" altLang="en-US" b="1" dirty="0"/>
              <a:t>玛拿西</a:t>
            </a:r>
            <a:r>
              <a:rPr lang="zh-CN" altLang="en-US" dirty="0"/>
              <a:t>人也聚集跟随他；又打发人去见</a:t>
            </a:r>
            <a:r>
              <a:rPr lang="zh-CN" altLang="en-US" b="1" dirty="0"/>
              <a:t>亚设</a:t>
            </a:r>
            <a:r>
              <a:rPr lang="zh-CN" altLang="en-US" dirty="0"/>
              <a:t>人、</a:t>
            </a:r>
            <a:r>
              <a:rPr lang="zh-CN" altLang="en-US" b="1" dirty="0"/>
              <a:t>西布伦</a:t>
            </a:r>
            <a:r>
              <a:rPr lang="zh-CN" altLang="en-US" dirty="0"/>
              <a:t>人、</a:t>
            </a:r>
            <a:r>
              <a:rPr lang="zh-CN" altLang="en-US" b="1" dirty="0"/>
              <a:t>拿弗他利</a:t>
            </a:r>
            <a:r>
              <a:rPr lang="zh-CN" altLang="en-US" dirty="0"/>
              <a:t>人，他们也都出来与他们会合。</a:t>
            </a:r>
            <a:endParaRPr lang="en-CA" altLang="zh-CN" dirty="0"/>
          </a:p>
          <a:p>
            <a:r>
              <a:rPr lang="zh-CN" altLang="en-US" dirty="0"/>
              <a:t>士</a:t>
            </a:r>
            <a:r>
              <a:rPr lang="en-CA" altLang="zh-CN" dirty="0"/>
              <a:t>6</a:t>
            </a:r>
            <a:r>
              <a:rPr lang="zh-CN" altLang="en-US" dirty="0"/>
              <a:t>：</a:t>
            </a:r>
            <a:r>
              <a:rPr lang="en-US" altLang="zh-CN" dirty="0"/>
              <a:t>39. </a:t>
            </a:r>
            <a:r>
              <a:rPr lang="zh-CN" altLang="en-US" dirty="0"/>
              <a:t>基甸又对　神说：“</a:t>
            </a:r>
            <a:r>
              <a:rPr lang="zh-CN" altLang="en-US" b="1" dirty="0"/>
              <a:t>求你不要向我发怒</a:t>
            </a:r>
            <a:r>
              <a:rPr lang="zh-CN" altLang="en-US" dirty="0"/>
              <a:t>，我再说这一次：让我将羊毛再试一次。但愿羊毛是干的，别的地方都有露水。”</a:t>
            </a:r>
            <a:r>
              <a:rPr lang="en-US" altLang="zh-CN" dirty="0"/>
              <a:t>40. </a:t>
            </a:r>
            <a:r>
              <a:rPr lang="zh-CN" altLang="en-US" dirty="0"/>
              <a:t>这夜　</a:t>
            </a:r>
            <a:r>
              <a:rPr lang="zh-CN" altLang="en-US" b="1" dirty="0"/>
              <a:t>神也如此行</a:t>
            </a:r>
            <a:r>
              <a:rPr lang="zh-CN" altLang="en-US" dirty="0"/>
              <a:t>：独羊毛上是干的，别的地方都有露水。</a:t>
            </a:r>
            <a:endParaRPr lang="en-CA" altLang="zh-CN" dirty="0"/>
          </a:p>
          <a:p>
            <a:r>
              <a:rPr lang="zh-CN" altLang="en-US" dirty="0"/>
              <a:t>彼前</a:t>
            </a:r>
            <a:r>
              <a:rPr lang="en-CA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7. </a:t>
            </a:r>
            <a:r>
              <a:rPr lang="zh-CN" altLang="en-US" dirty="0"/>
              <a:t>叫你们的</a:t>
            </a:r>
            <a:r>
              <a:rPr lang="zh-CN" altLang="en-US" b="1" dirty="0"/>
              <a:t>信心既被试验</a:t>
            </a:r>
            <a:r>
              <a:rPr lang="zh-CN" altLang="en-US" dirty="0"/>
              <a:t>，就比那被火试验仍然能坏的金子更显宝贵，可以在耶稣基督显现的时候，得着称赞、荣耀、尊贵。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48822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3213BD-4B10-E690-B3CF-7EBA67122A8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90880" y="1825625"/>
            <a:ext cx="10800080" cy="4351338"/>
          </a:xfrm>
        </p:spPr>
        <p:txBody>
          <a:bodyPr/>
          <a:lstStyle/>
          <a:p>
            <a:r>
              <a:rPr lang="zh-CN" altLang="en-US" b="1" dirty="0"/>
              <a:t>安营在哈律泉旁（士</a:t>
            </a:r>
            <a:r>
              <a:rPr lang="en-CA" altLang="zh-CN" b="1" dirty="0"/>
              <a:t>7</a:t>
            </a:r>
            <a:r>
              <a:rPr lang="zh-CN" altLang="en-US" b="1" dirty="0"/>
              <a:t>：</a:t>
            </a:r>
            <a:r>
              <a:rPr lang="en-CA" altLang="zh-CN" b="1" dirty="0"/>
              <a:t>1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r>
              <a:rPr lang="en-US" altLang="zh-CN" b="1" dirty="0"/>
              <a:t>1. </a:t>
            </a:r>
            <a:r>
              <a:rPr lang="zh-CN" altLang="en-US" b="1" dirty="0"/>
              <a:t>耶路巴力就是基甸，他和一切跟随的人早晨起来，在</a:t>
            </a:r>
            <a:r>
              <a:rPr lang="zh-CN" altLang="en-US" b="1" dirty="0">
                <a:solidFill>
                  <a:srgbClr val="C00000"/>
                </a:solidFill>
              </a:rPr>
              <a:t>哈律泉旁</a:t>
            </a:r>
            <a:r>
              <a:rPr lang="zh-CN" altLang="en-US" b="1" dirty="0"/>
              <a:t>安营。米甸营在他们北边的平原，靠近摩利冈。</a:t>
            </a:r>
            <a:endParaRPr lang="en-CA" altLang="zh-CN" b="1" dirty="0"/>
          </a:p>
          <a:p>
            <a:r>
              <a:rPr lang="zh-CN" altLang="en-US" dirty="0"/>
              <a:t>士</a:t>
            </a:r>
            <a:r>
              <a:rPr lang="en-CA" altLang="zh-CN" dirty="0"/>
              <a:t>6</a:t>
            </a:r>
            <a:r>
              <a:rPr lang="zh-CN" altLang="en-US" dirty="0"/>
              <a:t>：</a:t>
            </a:r>
            <a:r>
              <a:rPr lang="en-US" altLang="zh-CN" dirty="0"/>
              <a:t>32. </a:t>
            </a:r>
            <a:r>
              <a:rPr lang="zh-CN" altLang="en-US" dirty="0"/>
              <a:t>所以当日人称基甸为耶路巴力，意思说：“他拆毁巴力的坛，让巴力与他争论。”</a:t>
            </a:r>
            <a:endParaRPr lang="en-CA" altLang="zh-CN" dirty="0"/>
          </a:p>
          <a:p>
            <a:r>
              <a:rPr lang="zh-CN" altLang="en-US" dirty="0"/>
              <a:t>撒上</a:t>
            </a:r>
            <a:r>
              <a:rPr lang="en-CA" altLang="zh-CN" dirty="0"/>
              <a:t>29</a:t>
            </a:r>
            <a:r>
              <a:rPr lang="zh-CN" altLang="en-US" dirty="0"/>
              <a:t>：</a:t>
            </a:r>
            <a:r>
              <a:rPr lang="en-US" altLang="zh-CN" dirty="0"/>
              <a:t>1. </a:t>
            </a:r>
            <a:r>
              <a:rPr lang="zh-CN" altLang="en-US" dirty="0"/>
              <a:t>非利士人将他们的军旅聚到亚弗；以色列人在</a:t>
            </a:r>
            <a:r>
              <a:rPr lang="zh-CN" altLang="en-US" b="1" dirty="0">
                <a:solidFill>
                  <a:srgbClr val="C00000"/>
                </a:solidFill>
              </a:rPr>
              <a:t>耶斯列</a:t>
            </a:r>
            <a:r>
              <a:rPr lang="zh-CN" altLang="en-US" dirty="0"/>
              <a:t>的泉旁安营。</a:t>
            </a:r>
            <a:endParaRPr lang="en-CA" altLang="zh-CN" dirty="0"/>
          </a:p>
          <a:p>
            <a:r>
              <a:rPr lang="zh-CN" altLang="en-US" dirty="0"/>
              <a:t>撒上</a:t>
            </a:r>
            <a:r>
              <a:rPr lang="en-CA" altLang="zh-CN" dirty="0"/>
              <a:t>31</a:t>
            </a:r>
            <a:r>
              <a:rPr lang="zh-CN" altLang="en-US" dirty="0"/>
              <a:t>：</a:t>
            </a:r>
            <a:r>
              <a:rPr lang="en-US" altLang="zh-CN" dirty="0"/>
              <a:t>1. </a:t>
            </a:r>
            <a:r>
              <a:rPr lang="zh-CN" altLang="en-US" dirty="0"/>
              <a:t>非利士人与以色列人争战。以色列人在非利士人面前逃跑，在</a:t>
            </a:r>
            <a:r>
              <a:rPr lang="zh-CN" altLang="en-US" b="1" dirty="0">
                <a:solidFill>
                  <a:srgbClr val="C00000"/>
                </a:solidFill>
              </a:rPr>
              <a:t>基利波</a:t>
            </a:r>
            <a:r>
              <a:rPr lang="zh-CN" altLang="en-US" dirty="0"/>
              <a:t>有被杀仆倒的。</a:t>
            </a:r>
            <a:endParaRPr lang="en-CA" altLang="zh-CN" dirty="0"/>
          </a:p>
          <a:p>
            <a:endParaRPr lang="en-CA" altLang="zh-CN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42642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F11CE5-F756-2AF0-FE0E-20AF12F6AE0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22960" y="1825624"/>
            <a:ext cx="10728960" cy="4656455"/>
          </a:xfrm>
        </p:spPr>
        <p:txBody>
          <a:bodyPr>
            <a:normAutofit/>
          </a:bodyPr>
          <a:lstStyle/>
          <a:p>
            <a:r>
              <a:rPr lang="zh-CN" altLang="en-US" b="1" dirty="0"/>
              <a:t>战前减员（士</a:t>
            </a:r>
            <a:r>
              <a:rPr lang="en-CA" altLang="zh-CN" b="1" dirty="0"/>
              <a:t>7</a:t>
            </a:r>
            <a:r>
              <a:rPr lang="zh-CN" altLang="en-US" b="1" dirty="0"/>
              <a:t>：</a:t>
            </a:r>
            <a:r>
              <a:rPr lang="en-CA" altLang="zh-CN" b="1" dirty="0"/>
              <a:t>2-3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r>
              <a:rPr lang="en-US" altLang="zh-CN" b="1" dirty="0"/>
              <a:t>2. </a:t>
            </a:r>
            <a:r>
              <a:rPr lang="zh-CN" altLang="en-US" b="1" dirty="0"/>
              <a:t>耶和华对基甸说：“跟随你的</a:t>
            </a:r>
            <a:r>
              <a:rPr lang="zh-CN" altLang="en-US" b="1" dirty="0">
                <a:solidFill>
                  <a:srgbClr val="C00000"/>
                </a:solidFill>
              </a:rPr>
              <a:t>人过多</a:t>
            </a:r>
            <a:r>
              <a:rPr lang="zh-CN" altLang="en-US" b="1" dirty="0"/>
              <a:t>，我不能将米甸人交在他们手中，免得以色列人向我夸大，说：‘是我们自己的手救了我们。’</a:t>
            </a:r>
            <a:endParaRPr lang="en-CA" altLang="zh-CN" b="1" dirty="0"/>
          </a:p>
          <a:p>
            <a:r>
              <a:rPr lang="en-US" altLang="zh-CN" b="1" dirty="0"/>
              <a:t>3. </a:t>
            </a:r>
            <a:r>
              <a:rPr lang="zh-CN" altLang="en-US" b="1" dirty="0"/>
              <a:t>现在你要向这些人宣告说：‘凡</a:t>
            </a:r>
            <a:r>
              <a:rPr lang="zh-CN" altLang="en-US" b="1" dirty="0">
                <a:solidFill>
                  <a:srgbClr val="C00000"/>
                </a:solidFill>
              </a:rPr>
              <a:t>惧怕胆怯</a:t>
            </a:r>
            <a:r>
              <a:rPr lang="zh-CN" altLang="en-US" b="1" dirty="0"/>
              <a:t>的，可以离开基列山回去。’”于是有二万二千人回去，只剩下一万。</a:t>
            </a:r>
            <a:endParaRPr lang="en-CA" altLang="zh-CN" b="1" dirty="0"/>
          </a:p>
          <a:p>
            <a:r>
              <a:rPr lang="zh-CN" altLang="en-US" dirty="0"/>
              <a:t>士</a:t>
            </a:r>
            <a:r>
              <a:rPr lang="en-CA" altLang="zh-CN" dirty="0"/>
              <a:t>8</a:t>
            </a:r>
            <a:r>
              <a:rPr lang="zh-CN" altLang="en-US" dirty="0"/>
              <a:t>：</a:t>
            </a:r>
            <a:r>
              <a:rPr lang="en-US" altLang="zh-CN" dirty="0"/>
              <a:t>10. </a:t>
            </a:r>
            <a:r>
              <a:rPr lang="zh-CN" altLang="en-US" dirty="0"/>
              <a:t>那时，西巴和撒慕拿并跟随他们的军队，都在加各，约有</a:t>
            </a:r>
            <a:r>
              <a:rPr lang="zh-CN" altLang="en-US" b="1" dirty="0"/>
              <a:t>一万五千</a:t>
            </a:r>
            <a:r>
              <a:rPr lang="zh-CN" altLang="en-US" dirty="0"/>
              <a:t>人，就是东方人全军所剩下的；已经被杀约有</a:t>
            </a:r>
            <a:r>
              <a:rPr lang="zh-CN" altLang="en-US" b="1" dirty="0"/>
              <a:t>十二万</a:t>
            </a:r>
            <a:r>
              <a:rPr lang="zh-CN" altLang="en-US" dirty="0"/>
              <a:t>拿刀的。</a:t>
            </a:r>
            <a:endParaRPr lang="en-CA" altLang="zh-CN" dirty="0"/>
          </a:p>
          <a:p>
            <a:r>
              <a:rPr lang="zh-CN" altLang="en-US" dirty="0"/>
              <a:t>申</a:t>
            </a:r>
            <a:r>
              <a:rPr lang="en-CA" altLang="zh-CN" dirty="0"/>
              <a:t>20</a:t>
            </a:r>
            <a:r>
              <a:rPr lang="zh-CN" altLang="en-US" dirty="0"/>
              <a:t>：</a:t>
            </a:r>
            <a:r>
              <a:rPr lang="en-US" altLang="zh-CN" dirty="0"/>
              <a:t>8. </a:t>
            </a:r>
            <a:r>
              <a:rPr lang="zh-CN" altLang="en-US" dirty="0"/>
              <a:t>官长又要对百姓宣告说：‘谁</a:t>
            </a:r>
            <a:r>
              <a:rPr lang="zh-CN" altLang="en-US" b="1" dirty="0">
                <a:solidFill>
                  <a:srgbClr val="C00000"/>
                </a:solidFill>
              </a:rPr>
              <a:t>惧怕胆怯</a:t>
            </a:r>
            <a:r>
              <a:rPr lang="zh-CN" altLang="en-US" dirty="0"/>
              <a:t>，他可以回家去，恐怕他弟兄的心消化，和他一样。’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4904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9BCA30-7A89-B077-5FEB-7387D904867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92760" y="1828800"/>
            <a:ext cx="11206480" cy="4561840"/>
          </a:xfrm>
        </p:spPr>
        <p:txBody>
          <a:bodyPr>
            <a:normAutofit lnSpcReduction="10000"/>
          </a:bodyPr>
          <a:lstStyle/>
          <a:p>
            <a:r>
              <a:rPr lang="zh-CN" altLang="en-US" b="1" dirty="0"/>
              <a:t>人还是过多（士</a:t>
            </a:r>
            <a:r>
              <a:rPr lang="en-CA" altLang="zh-CN" b="1" dirty="0"/>
              <a:t>7</a:t>
            </a:r>
            <a:r>
              <a:rPr lang="zh-CN" altLang="en-US" b="1" dirty="0"/>
              <a:t>：</a:t>
            </a:r>
            <a:r>
              <a:rPr lang="en-CA" altLang="zh-CN" b="1" dirty="0"/>
              <a:t>4-8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r>
              <a:rPr lang="en-US" altLang="zh-CN" b="1" dirty="0"/>
              <a:t>4. </a:t>
            </a:r>
            <a:r>
              <a:rPr lang="zh-CN" altLang="en-US" b="1" dirty="0"/>
              <a:t>耶和华对基甸说：“</a:t>
            </a:r>
            <a:r>
              <a:rPr lang="zh-CN" altLang="en-US" b="1" dirty="0">
                <a:solidFill>
                  <a:srgbClr val="C00000"/>
                </a:solidFill>
              </a:rPr>
              <a:t>人还是过多</a:t>
            </a:r>
            <a:r>
              <a:rPr lang="zh-CN" altLang="en-US" b="1" dirty="0"/>
              <a:t>。你要带他们下到水旁，我好在那里为你试试他们。我指点谁说：‘这人可以同你去。’他就可以同你去；我指点谁说：‘这人不可同你去。’他就不可同你去。”</a:t>
            </a:r>
            <a:endParaRPr lang="en-CA" altLang="zh-CN" b="1" dirty="0"/>
          </a:p>
          <a:p>
            <a:r>
              <a:rPr lang="en-US" altLang="zh-CN" b="1" dirty="0"/>
              <a:t>5. </a:t>
            </a:r>
            <a:r>
              <a:rPr lang="zh-CN" altLang="en-US" b="1" dirty="0"/>
              <a:t>基甸就带他们下到水旁。耶和华对基甸说：“凡用舌头舔水，像狗舔的，要使他单站在一处；凡跪下喝水的，也要使他单站在一处。”</a:t>
            </a:r>
            <a:endParaRPr lang="en-CA" altLang="zh-CN" b="1" dirty="0"/>
          </a:p>
          <a:p>
            <a:r>
              <a:rPr lang="en-US" altLang="zh-CN" b="1" dirty="0"/>
              <a:t>6. </a:t>
            </a:r>
            <a:r>
              <a:rPr lang="zh-CN" altLang="en-US" b="1" dirty="0"/>
              <a:t>于是用手捧着舔水的有</a:t>
            </a:r>
            <a:r>
              <a:rPr lang="zh-CN" altLang="en-US" b="1" dirty="0">
                <a:solidFill>
                  <a:srgbClr val="C00000"/>
                </a:solidFill>
              </a:rPr>
              <a:t>三百人</a:t>
            </a:r>
            <a:r>
              <a:rPr lang="zh-CN" altLang="en-US" b="1" dirty="0"/>
              <a:t>，其余的都跪下喝水。</a:t>
            </a:r>
            <a:endParaRPr lang="en-CA" altLang="zh-CN" b="1" dirty="0"/>
          </a:p>
          <a:p>
            <a:r>
              <a:rPr lang="en-US" altLang="zh-CN" b="1" dirty="0"/>
              <a:t>7. </a:t>
            </a:r>
            <a:r>
              <a:rPr lang="zh-CN" altLang="en-US" b="1" dirty="0"/>
              <a:t>耶和华对基甸说：“我要用这舔水的</a:t>
            </a:r>
            <a:r>
              <a:rPr lang="zh-CN" altLang="en-US" b="1" dirty="0">
                <a:solidFill>
                  <a:srgbClr val="C00000"/>
                </a:solidFill>
              </a:rPr>
              <a:t>三百人</a:t>
            </a:r>
            <a:r>
              <a:rPr lang="zh-CN" altLang="en-US" b="1" dirty="0"/>
              <a:t>拯救你们，将米甸人交在你手中；其余的人，都可以各归各处去。”</a:t>
            </a:r>
          </a:p>
          <a:p>
            <a:r>
              <a:rPr lang="en-US" altLang="zh-CN" b="1" dirty="0"/>
              <a:t>8. </a:t>
            </a:r>
            <a:r>
              <a:rPr lang="zh-CN" altLang="en-US" b="1" dirty="0"/>
              <a:t>这</a:t>
            </a:r>
            <a:r>
              <a:rPr lang="zh-CN" altLang="en-US" b="1" dirty="0">
                <a:solidFill>
                  <a:srgbClr val="C00000"/>
                </a:solidFill>
              </a:rPr>
              <a:t>三百人</a:t>
            </a:r>
            <a:r>
              <a:rPr lang="zh-CN" altLang="en-US" b="1" dirty="0"/>
              <a:t>就带着食物和角；其余的以色列人，基甸都打发他们各归各的帐棚，只留下这</a:t>
            </a:r>
            <a:r>
              <a:rPr lang="zh-CN" altLang="en-US" b="1" dirty="0">
                <a:solidFill>
                  <a:srgbClr val="C00000"/>
                </a:solidFill>
              </a:rPr>
              <a:t>三百人</a:t>
            </a:r>
            <a:r>
              <a:rPr lang="zh-CN" altLang="en-US" b="1" dirty="0"/>
              <a:t>。米甸营在他下边的平原里。</a:t>
            </a:r>
          </a:p>
          <a:p>
            <a:endParaRPr lang="en-CA" altLang="zh-CN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84595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35467A3-CB1D-3EDF-57B0-FC254945803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72160" y="1825625"/>
            <a:ext cx="10668000" cy="4351338"/>
          </a:xfrm>
        </p:spPr>
        <p:txBody>
          <a:bodyPr>
            <a:normAutofit/>
          </a:bodyPr>
          <a:lstStyle/>
          <a:p>
            <a:r>
              <a:rPr lang="zh-CN" altLang="en-US" dirty="0"/>
              <a:t>撒上</a:t>
            </a:r>
            <a:r>
              <a:rPr lang="en-CA" altLang="zh-CN" dirty="0"/>
              <a:t>14:</a:t>
            </a:r>
            <a:r>
              <a:rPr lang="en-US" altLang="zh-CN" dirty="0"/>
              <a:t>6 </a:t>
            </a:r>
            <a:r>
              <a:rPr lang="zh-CN" altLang="en-US" dirty="0"/>
              <a:t>约拿单对拿兵器的少年人说：“我们不如过到未受割礼人的防营那里去，或者耶和华为我们施展能力；因为</a:t>
            </a:r>
            <a:r>
              <a:rPr lang="zh-CN" altLang="en-US" b="1" dirty="0">
                <a:solidFill>
                  <a:srgbClr val="C00000"/>
                </a:solidFill>
              </a:rPr>
              <a:t>耶和华使人得胜，不在乎人多人少</a:t>
            </a:r>
            <a:r>
              <a:rPr lang="zh-CN" altLang="en-US" dirty="0"/>
              <a:t>。”</a:t>
            </a:r>
            <a:endParaRPr lang="en-CA" altLang="zh-CN" dirty="0"/>
          </a:p>
          <a:p>
            <a:r>
              <a:rPr lang="zh-CN" altLang="en-US" dirty="0"/>
              <a:t>撒上</a:t>
            </a:r>
            <a:r>
              <a:rPr lang="en-CA" altLang="zh-CN" dirty="0"/>
              <a:t>17</a:t>
            </a:r>
            <a:r>
              <a:rPr lang="zh-CN" altLang="en-US" dirty="0"/>
              <a:t>：</a:t>
            </a:r>
            <a:r>
              <a:rPr lang="en-US" altLang="zh-CN" dirty="0"/>
              <a:t>45 </a:t>
            </a:r>
            <a:r>
              <a:rPr lang="zh-CN" altLang="en-US" dirty="0"/>
              <a:t>大卫对非利士人说：“你来攻击我，是</a:t>
            </a:r>
            <a:r>
              <a:rPr lang="zh-CN" altLang="en-US" b="1" dirty="0">
                <a:solidFill>
                  <a:srgbClr val="C00000"/>
                </a:solidFill>
              </a:rPr>
              <a:t>靠着</a:t>
            </a:r>
            <a:r>
              <a:rPr lang="zh-CN" altLang="en-US" dirty="0"/>
              <a:t>刀枪和铜戟；我来攻击你，是</a:t>
            </a:r>
            <a:r>
              <a:rPr lang="zh-CN" altLang="en-US" b="1" dirty="0">
                <a:solidFill>
                  <a:srgbClr val="C00000"/>
                </a:solidFill>
              </a:rPr>
              <a:t>靠着</a:t>
            </a:r>
            <a:r>
              <a:rPr lang="zh-CN" altLang="en-US" dirty="0"/>
              <a:t>万军之耶和华的名，就是你所怒骂带领以色列军队的神。</a:t>
            </a:r>
            <a:r>
              <a:rPr lang="en-US" altLang="zh-CN" dirty="0"/>
              <a:t>46 </a:t>
            </a:r>
            <a:r>
              <a:rPr lang="zh-CN" altLang="en-US" dirty="0"/>
              <a:t>今日</a:t>
            </a:r>
            <a:r>
              <a:rPr lang="zh-CN" altLang="en-US" b="1" dirty="0"/>
              <a:t>耶和华必将你交在我手里</a:t>
            </a:r>
            <a:r>
              <a:rPr lang="zh-CN" altLang="en-US" dirty="0"/>
              <a:t>。我必杀你，斩你的头，又将非利士军兵的尸首给空中的飞鸟、地上的野兽吃，使普天下的人</a:t>
            </a:r>
            <a:r>
              <a:rPr lang="zh-CN" altLang="en-US" b="1" dirty="0"/>
              <a:t>都知道以色列中有神</a:t>
            </a:r>
            <a:r>
              <a:rPr lang="zh-CN" altLang="en-US" dirty="0"/>
              <a:t>；</a:t>
            </a:r>
            <a:r>
              <a:rPr lang="en-US" altLang="zh-CN" dirty="0"/>
              <a:t>47 </a:t>
            </a:r>
            <a:r>
              <a:rPr lang="zh-CN" altLang="en-US" dirty="0"/>
              <a:t>又使这众人知道</a:t>
            </a:r>
            <a:r>
              <a:rPr lang="zh-CN" altLang="en-US" b="1" dirty="0">
                <a:solidFill>
                  <a:srgbClr val="C00000"/>
                </a:solidFill>
              </a:rPr>
              <a:t>耶和华使人得胜，不是用刀用枪</a:t>
            </a:r>
            <a:r>
              <a:rPr lang="zh-CN" altLang="en-US" dirty="0"/>
              <a:t>，因为争战的</a:t>
            </a:r>
            <a:r>
              <a:rPr lang="zh-CN" altLang="en-US" b="1" dirty="0"/>
              <a:t>胜败全在乎耶和华</a:t>
            </a:r>
            <a:r>
              <a:rPr lang="zh-CN" altLang="en-US" dirty="0"/>
              <a:t>。祂必将你们交在我们手里。”</a:t>
            </a:r>
            <a:endParaRPr lang="en-CA" altLang="zh-CN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26632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FBB97E1-DF30-82E1-3798-4746371316F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12800" y="1825625"/>
            <a:ext cx="10454640" cy="4351338"/>
          </a:xfrm>
        </p:spPr>
        <p:txBody>
          <a:bodyPr/>
          <a:lstStyle/>
          <a:p>
            <a:r>
              <a:rPr lang="zh-CN" altLang="en-US" b="1" dirty="0"/>
              <a:t>神坚固基甸的信心（士</a:t>
            </a:r>
            <a:r>
              <a:rPr lang="en-CA" altLang="zh-CN" b="1" dirty="0"/>
              <a:t>7</a:t>
            </a:r>
            <a:r>
              <a:rPr lang="zh-CN" altLang="en-US" b="1" dirty="0"/>
              <a:t>：</a:t>
            </a:r>
            <a:r>
              <a:rPr lang="en-CA" altLang="zh-CN" b="1" dirty="0"/>
              <a:t>9-15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r>
              <a:rPr lang="en-US" altLang="zh-CN" b="1" dirty="0"/>
              <a:t>9. </a:t>
            </a:r>
            <a:r>
              <a:rPr lang="zh-CN" altLang="en-US" b="1" dirty="0"/>
              <a:t>当那夜，耶和华吩咐基甸说：“起来，下到米甸营里去，因我已将他们交在你手中。</a:t>
            </a:r>
            <a:endParaRPr lang="en-CA" altLang="zh-CN" b="1" dirty="0"/>
          </a:p>
          <a:p>
            <a:r>
              <a:rPr lang="en-US" altLang="zh-CN" b="1" dirty="0"/>
              <a:t>10. </a:t>
            </a:r>
            <a:r>
              <a:rPr lang="zh-CN" altLang="en-US" b="1" dirty="0"/>
              <a:t>倘若你怕下去，就带你的仆人普拉下到那营里去。</a:t>
            </a:r>
            <a:endParaRPr lang="en-CA" altLang="zh-CN" b="1" dirty="0"/>
          </a:p>
          <a:p>
            <a:r>
              <a:rPr lang="en-US" altLang="zh-CN" b="1" dirty="0"/>
              <a:t>11. </a:t>
            </a:r>
            <a:r>
              <a:rPr lang="zh-CN" altLang="en-US" b="1" dirty="0"/>
              <a:t>你必听见他们所说的，然后你就</a:t>
            </a:r>
            <a:r>
              <a:rPr lang="zh-CN" altLang="en-US" b="1" dirty="0">
                <a:solidFill>
                  <a:srgbClr val="C00000"/>
                </a:solidFill>
              </a:rPr>
              <a:t>有胆量</a:t>
            </a:r>
            <a:r>
              <a:rPr lang="zh-CN" altLang="en-US" b="1" dirty="0"/>
              <a:t>下去攻营。”于是基甸带着仆人普拉下到营旁。</a:t>
            </a:r>
            <a:endParaRPr lang="en-CA" altLang="zh-CN" b="1" dirty="0"/>
          </a:p>
          <a:p>
            <a:r>
              <a:rPr lang="en-US" altLang="zh-CN" b="1" dirty="0"/>
              <a:t>12. </a:t>
            </a:r>
            <a:r>
              <a:rPr lang="zh-CN" altLang="en-US" b="1" dirty="0"/>
              <a:t>米甸人、亚玛力人和一切东方人都布散在平原，</a:t>
            </a:r>
            <a:r>
              <a:rPr lang="zh-CN" altLang="en-US" b="1" dirty="0">
                <a:solidFill>
                  <a:srgbClr val="C00000"/>
                </a:solidFill>
              </a:rPr>
              <a:t>如同蝗虫那样多</a:t>
            </a:r>
            <a:r>
              <a:rPr lang="zh-CN" altLang="en-US" b="1" dirty="0"/>
              <a:t>。他们的骆驼无数，多如海边的沙。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3388877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65A5BFA-3C22-5119-C33D-BED515F0982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02640" y="1825625"/>
            <a:ext cx="10668000" cy="4351338"/>
          </a:xfrm>
        </p:spPr>
        <p:txBody>
          <a:bodyPr>
            <a:normAutofit/>
          </a:bodyPr>
          <a:lstStyle/>
          <a:p>
            <a:r>
              <a:rPr lang="en-US" altLang="zh-CN" b="1" dirty="0"/>
              <a:t>13. </a:t>
            </a:r>
            <a:r>
              <a:rPr lang="zh-CN" altLang="en-US" b="1" dirty="0"/>
              <a:t>基甸到了，就听见一人将梦告诉同伴说：“我作了一梦，梦见一个大麦饼滚入米甸营中，到了帐幕，将帐幕撞倒，帐幕就翻转倾覆了。”</a:t>
            </a:r>
            <a:endParaRPr lang="en-CA" altLang="zh-CN" b="1" dirty="0"/>
          </a:p>
          <a:p>
            <a:r>
              <a:rPr lang="en-US" altLang="zh-CN" b="1" dirty="0"/>
              <a:t>14. </a:t>
            </a:r>
            <a:r>
              <a:rPr lang="zh-CN" altLang="en-US" b="1" dirty="0"/>
              <a:t>那同伴说：“这不是别的，乃是以色列人约阿施的儿子基甸的刀。　神已将米甸和全军都交在他的手中。”</a:t>
            </a:r>
            <a:endParaRPr lang="en-CA" altLang="zh-CN" b="1" dirty="0"/>
          </a:p>
          <a:p>
            <a:r>
              <a:rPr lang="en-US" altLang="zh-CN" b="1" dirty="0"/>
              <a:t>15. </a:t>
            </a:r>
            <a:r>
              <a:rPr lang="zh-CN" altLang="en-US" b="1" dirty="0"/>
              <a:t>基甸听见这梦和梦的讲解，就</a:t>
            </a:r>
            <a:r>
              <a:rPr lang="zh-CN" altLang="en-US" b="1" dirty="0">
                <a:solidFill>
                  <a:srgbClr val="C00000"/>
                </a:solidFill>
              </a:rPr>
              <a:t>敬拜　神</a:t>
            </a:r>
            <a:r>
              <a:rPr lang="zh-CN" altLang="en-US" b="1" dirty="0"/>
              <a:t>，回到以色列营中，说：“起来吧！耶和华已将米甸的军队交在你们手中了。”</a:t>
            </a:r>
            <a:endParaRPr lang="en-CA" altLang="zh-CN" b="1" dirty="0"/>
          </a:p>
          <a:p>
            <a:r>
              <a:rPr lang="zh-CN" altLang="en-US" dirty="0"/>
              <a:t>士</a:t>
            </a:r>
            <a:r>
              <a:rPr lang="en-CA" altLang="zh-CN" dirty="0"/>
              <a:t>6</a:t>
            </a:r>
            <a:r>
              <a:rPr lang="zh-CN" altLang="en-US" dirty="0"/>
              <a:t>：</a:t>
            </a:r>
            <a:r>
              <a:rPr lang="en-US" altLang="zh-CN" dirty="0"/>
              <a:t>5. </a:t>
            </a:r>
            <a:r>
              <a:rPr lang="zh-CN" altLang="en-US" dirty="0"/>
              <a:t>因为那些人带着牲畜帐棚来，</a:t>
            </a:r>
            <a:r>
              <a:rPr lang="zh-CN" altLang="en-US" b="1" dirty="0">
                <a:solidFill>
                  <a:srgbClr val="C00000"/>
                </a:solidFill>
              </a:rPr>
              <a:t>像蝗虫那样多</a:t>
            </a:r>
            <a:r>
              <a:rPr lang="zh-CN" altLang="en-US" dirty="0"/>
              <a:t>，人和骆驼无数，都进入国内，毁坏全地。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29292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</TotalTime>
  <Words>2775</Words>
  <Application>Microsoft Office PowerPoint</Application>
  <PresentationFormat>宽屏</PresentationFormat>
  <Paragraphs>73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3" baseType="lpstr">
      <vt:lpstr>KaiTi</vt:lpstr>
      <vt:lpstr>Arial</vt:lpstr>
      <vt:lpstr>Calibri</vt:lpstr>
      <vt:lpstr>Calibri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Jianping Guo</dc:creator>
  <cp:lastModifiedBy>Jianping Guo</cp:lastModifiedBy>
  <cp:revision>1</cp:revision>
  <dcterms:created xsi:type="dcterms:W3CDTF">2023-10-11T19:33:19Z</dcterms:created>
  <dcterms:modified xsi:type="dcterms:W3CDTF">2023-10-18T17:23:27Z</dcterms:modified>
</cp:coreProperties>
</file>