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3" r:id="rId10"/>
    <p:sldId id="263" r:id="rId11"/>
    <p:sldId id="262" r:id="rId12"/>
    <p:sldId id="264" r:id="rId13"/>
    <p:sldId id="274" r:id="rId14"/>
    <p:sldId id="275" r:id="rId15"/>
    <p:sldId id="276" r:id="rId16"/>
    <p:sldId id="277" r:id="rId17"/>
    <p:sldId id="265" r:id="rId18"/>
    <p:sldId id="266" r:id="rId19"/>
    <p:sldId id="267" r:id="rId20"/>
    <p:sldId id="268" r:id="rId21"/>
    <p:sldId id="26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4CD783-332C-45CB-822A-428A7857C770}" v="5" dt="2023-10-02T14:48:30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394CD783-332C-45CB-822A-428A7857C770}"/>
    <pc:docChg chg="custSel addSld delSld modSld sldOrd">
      <pc:chgData name="Jianping Guo" userId="214695277e21a7f1" providerId="LiveId" clId="{394CD783-332C-45CB-822A-428A7857C770}" dt="2023-10-04T17:17:03.933" v="1368" actId="2696"/>
      <pc:docMkLst>
        <pc:docMk/>
      </pc:docMkLst>
      <pc:sldChg chg="delSp modSp mod modClrScheme chgLayout">
        <pc:chgData name="Jianping Guo" userId="214695277e21a7f1" providerId="LiveId" clId="{394CD783-332C-45CB-822A-428A7857C770}" dt="2023-09-28T13:49:18.974" v="1093" actId="20577"/>
        <pc:sldMkLst>
          <pc:docMk/>
          <pc:sldMk cId="1163877086" sldId="257"/>
        </pc:sldMkLst>
        <pc:spChg chg="del">
          <ac:chgData name="Jianping Guo" userId="214695277e21a7f1" providerId="LiveId" clId="{394CD783-332C-45CB-822A-428A7857C770}" dt="2023-09-26T16:43:53.580" v="8" actId="700"/>
          <ac:spMkLst>
            <pc:docMk/>
            <pc:sldMk cId="1163877086" sldId="257"/>
            <ac:spMk id="2" creationId="{DF96C6E4-7629-6A24-E061-B89E8E7BEE4F}"/>
          </ac:spMkLst>
        </pc:spChg>
        <pc:spChg chg="mod ord">
          <ac:chgData name="Jianping Guo" userId="214695277e21a7f1" providerId="LiveId" clId="{394CD783-332C-45CB-822A-428A7857C770}" dt="2023-09-28T13:49:18.974" v="1093" actId="20577"/>
          <ac:spMkLst>
            <pc:docMk/>
            <pc:sldMk cId="1163877086" sldId="257"/>
            <ac:spMk id="3" creationId="{EC04F110-3767-5D11-D3F9-D2B7A536DE56}"/>
          </ac:spMkLst>
        </pc:spChg>
      </pc:sldChg>
      <pc:sldChg chg="delSp modSp mod modClrScheme chgLayout">
        <pc:chgData name="Jianping Guo" userId="214695277e21a7f1" providerId="LiveId" clId="{394CD783-332C-45CB-822A-428A7857C770}" dt="2023-09-26T17:51:02.206" v="167" actId="207"/>
        <pc:sldMkLst>
          <pc:docMk/>
          <pc:sldMk cId="4292758045" sldId="258"/>
        </pc:sldMkLst>
        <pc:spChg chg="del">
          <ac:chgData name="Jianping Guo" userId="214695277e21a7f1" providerId="LiveId" clId="{394CD783-332C-45CB-822A-428A7857C770}" dt="2023-09-26T17:49:10.137" v="140" actId="700"/>
          <ac:spMkLst>
            <pc:docMk/>
            <pc:sldMk cId="4292758045" sldId="258"/>
            <ac:spMk id="2" creationId="{A5317672-AED2-E36D-0954-BBF933B173E3}"/>
          </ac:spMkLst>
        </pc:spChg>
        <pc:spChg chg="mod ord">
          <ac:chgData name="Jianping Guo" userId="214695277e21a7f1" providerId="LiveId" clId="{394CD783-332C-45CB-822A-428A7857C770}" dt="2023-09-26T17:51:02.206" v="167" actId="207"/>
          <ac:spMkLst>
            <pc:docMk/>
            <pc:sldMk cId="4292758045" sldId="258"/>
            <ac:spMk id="3" creationId="{EB4A01EC-83A5-F2DC-7DBD-C3FB26278322}"/>
          </ac:spMkLst>
        </pc:spChg>
      </pc:sldChg>
      <pc:sldChg chg="delSp modSp mod modClrScheme modAnim chgLayout">
        <pc:chgData name="Jianping Guo" userId="214695277e21a7f1" providerId="LiveId" clId="{394CD783-332C-45CB-822A-428A7857C770}" dt="2023-10-02T14:48:30.274" v="1270"/>
        <pc:sldMkLst>
          <pc:docMk/>
          <pc:sldMk cId="2941653632" sldId="259"/>
        </pc:sldMkLst>
        <pc:spChg chg="del">
          <ac:chgData name="Jianping Guo" userId="214695277e21a7f1" providerId="LiveId" clId="{394CD783-332C-45CB-822A-428A7857C770}" dt="2023-09-26T17:51:59.494" v="173" actId="700"/>
          <ac:spMkLst>
            <pc:docMk/>
            <pc:sldMk cId="2941653632" sldId="259"/>
            <ac:spMk id="2" creationId="{A4034A17-0456-FB67-B2C9-4F41FE338502}"/>
          </ac:spMkLst>
        </pc:spChg>
        <pc:spChg chg="mod ord">
          <ac:chgData name="Jianping Guo" userId="214695277e21a7f1" providerId="LiveId" clId="{394CD783-332C-45CB-822A-428A7857C770}" dt="2023-09-26T18:18:02.901" v="258" actId="20577"/>
          <ac:spMkLst>
            <pc:docMk/>
            <pc:sldMk cId="2941653632" sldId="259"/>
            <ac:spMk id="3" creationId="{D2045516-655C-C0D0-F949-C8092411DB9A}"/>
          </ac:spMkLst>
        </pc:spChg>
      </pc:sldChg>
      <pc:sldChg chg="delSp modSp mod modClrScheme chgLayout">
        <pc:chgData name="Jianping Guo" userId="214695277e21a7f1" providerId="LiveId" clId="{394CD783-332C-45CB-822A-428A7857C770}" dt="2023-09-26T18:25:48.965" v="277" actId="27636"/>
        <pc:sldMkLst>
          <pc:docMk/>
          <pc:sldMk cId="4235278566" sldId="260"/>
        </pc:sldMkLst>
        <pc:spChg chg="del">
          <ac:chgData name="Jianping Guo" userId="214695277e21a7f1" providerId="LiveId" clId="{394CD783-332C-45CB-822A-428A7857C770}" dt="2023-09-26T18:09:06.380" v="232" actId="700"/>
          <ac:spMkLst>
            <pc:docMk/>
            <pc:sldMk cId="4235278566" sldId="260"/>
            <ac:spMk id="2" creationId="{C79356FA-C7B3-2C29-E07D-6021BE48B4F4}"/>
          </ac:spMkLst>
        </pc:spChg>
        <pc:spChg chg="mod ord">
          <ac:chgData name="Jianping Guo" userId="214695277e21a7f1" providerId="LiveId" clId="{394CD783-332C-45CB-822A-428A7857C770}" dt="2023-09-26T18:25:48.965" v="277" actId="27636"/>
          <ac:spMkLst>
            <pc:docMk/>
            <pc:sldMk cId="4235278566" sldId="260"/>
            <ac:spMk id="3" creationId="{E2CFC95C-0744-6140-36DC-139369F71A49}"/>
          </ac:spMkLst>
        </pc:spChg>
      </pc:sldChg>
      <pc:sldChg chg="delSp modSp mod modClrScheme chgLayout">
        <pc:chgData name="Jianping Guo" userId="214695277e21a7f1" providerId="LiveId" clId="{394CD783-332C-45CB-822A-428A7857C770}" dt="2023-10-02T15:01:06.020" v="1272" actId="207"/>
        <pc:sldMkLst>
          <pc:docMk/>
          <pc:sldMk cId="1806073758" sldId="261"/>
        </pc:sldMkLst>
        <pc:spChg chg="del">
          <ac:chgData name="Jianping Guo" userId="214695277e21a7f1" providerId="LiveId" clId="{394CD783-332C-45CB-822A-428A7857C770}" dt="2023-09-26T18:32:08.513" v="308" actId="700"/>
          <ac:spMkLst>
            <pc:docMk/>
            <pc:sldMk cId="1806073758" sldId="261"/>
            <ac:spMk id="2" creationId="{A1BF209F-DC07-E213-33B6-BDEFC81771C5}"/>
          </ac:spMkLst>
        </pc:spChg>
        <pc:spChg chg="mod ord">
          <ac:chgData name="Jianping Guo" userId="214695277e21a7f1" providerId="LiveId" clId="{394CD783-332C-45CB-822A-428A7857C770}" dt="2023-10-02T15:01:06.020" v="1272" actId="207"/>
          <ac:spMkLst>
            <pc:docMk/>
            <pc:sldMk cId="1806073758" sldId="261"/>
            <ac:spMk id="3" creationId="{20BC9359-C24D-D670-57A5-9D6946FCDF51}"/>
          </ac:spMkLst>
        </pc:spChg>
      </pc:sldChg>
      <pc:sldChg chg="delSp modSp mod modClrScheme chgLayout">
        <pc:chgData name="Jianping Guo" userId="214695277e21a7f1" providerId="LiveId" clId="{394CD783-332C-45CB-822A-428A7857C770}" dt="2023-09-28T14:08:27.971" v="1099" actId="207"/>
        <pc:sldMkLst>
          <pc:docMk/>
          <pc:sldMk cId="904862428" sldId="262"/>
        </pc:sldMkLst>
        <pc:spChg chg="del">
          <ac:chgData name="Jianping Guo" userId="214695277e21a7f1" providerId="LiveId" clId="{394CD783-332C-45CB-822A-428A7857C770}" dt="2023-09-26T18:59:58.636" v="517" actId="700"/>
          <ac:spMkLst>
            <pc:docMk/>
            <pc:sldMk cId="904862428" sldId="262"/>
            <ac:spMk id="2" creationId="{2E94DECA-3B87-0483-E893-970636AB8C4C}"/>
          </ac:spMkLst>
        </pc:spChg>
        <pc:spChg chg="mod ord">
          <ac:chgData name="Jianping Guo" userId="214695277e21a7f1" providerId="LiveId" clId="{394CD783-332C-45CB-822A-428A7857C770}" dt="2023-09-28T14:08:27.971" v="1099" actId="207"/>
          <ac:spMkLst>
            <pc:docMk/>
            <pc:sldMk cId="904862428" sldId="262"/>
            <ac:spMk id="3" creationId="{E7CCA5E4-73BD-E30F-236F-4F08266B0E3B}"/>
          </ac:spMkLst>
        </pc:spChg>
      </pc:sldChg>
      <pc:sldChg chg="delSp modSp mod ord modClrScheme chgLayout">
        <pc:chgData name="Jianping Guo" userId="214695277e21a7f1" providerId="LiveId" clId="{394CD783-332C-45CB-822A-428A7857C770}" dt="2023-09-26T19:21:55.090" v="625" actId="207"/>
        <pc:sldMkLst>
          <pc:docMk/>
          <pc:sldMk cId="2243737569" sldId="263"/>
        </pc:sldMkLst>
        <pc:spChg chg="del">
          <ac:chgData name="Jianping Guo" userId="214695277e21a7f1" providerId="LiveId" clId="{394CD783-332C-45CB-822A-428A7857C770}" dt="2023-09-26T19:09:31.980" v="563" actId="700"/>
          <ac:spMkLst>
            <pc:docMk/>
            <pc:sldMk cId="2243737569" sldId="263"/>
            <ac:spMk id="2" creationId="{E8108165-4034-C073-E39C-19D931D96436}"/>
          </ac:spMkLst>
        </pc:spChg>
        <pc:spChg chg="mod ord">
          <ac:chgData name="Jianping Guo" userId="214695277e21a7f1" providerId="LiveId" clId="{394CD783-332C-45CB-822A-428A7857C770}" dt="2023-09-26T19:21:55.090" v="625" actId="207"/>
          <ac:spMkLst>
            <pc:docMk/>
            <pc:sldMk cId="2243737569" sldId="263"/>
            <ac:spMk id="3" creationId="{7ECD5113-2CC2-D2EB-F486-A7F97A4082D3}"/>
          </ac:spMkLst>
        </pc:spChg>
      </pc:sldChg>
      <pc:sldChg chg="delSp modSp mod modClrScheme chgLayout">
        <pc:chgData name="Jianping Guo" userId="214695277e21a7f1" providerId="LiveId" clId="{394CD783-332C-45CB-822A-428A7857C770}" dt="2023-10-04T16:43:59.439" v="1313" actId="14100"/>
        <pc:sldMkLst>
          <pc:docMk/>
          <pc:sldMk cId="3658679326" sldId="264"/>
        </pc:sldMkLst>
        <pc:spChg chg="del">
          <ac:chgData name="Jianping Guo" userId="214695277e21a7f1" providerId="LiveId" clId="{394CD783-332C-45CB-822A-428A7857C770}" dt="2023-09-26T19:27:52.069" v="640" actId="700"/>
          <ac:spMkLst>
            <pc:docMk/>
            <pc:sldMk cId="3658679326" sldId="264"/>
            <ac:spMk id="2" creationId="{D92E6F68-C85C-05E1-74EC-47B7C4469437}"/>
          </ac:spMkLst>
        </pc:spChg>
        <pc:spChg chg="mod ord">
          <ac:chgData name="Jianping Guo" userId="214695277e21a7f1" providerId="LiveId" clId="{394CD783-332C-45CB-822A-428A7857C770}" dt="2023-10-04T16:43:59.439" v="1313" actId="14100"/>
          <ac:spMkLst>
            <pc:docMk/>
            <pc:sldMk cId="3658679326" sldId="264"/>
            <ac:spMk id="3" creationId="{E3EEDA64-66CF-B4D9-36D1-6964D6438B2B}"/>
          </ac:spMkLst>
        </pc:spChg>
      </pc:sldChg>
      <pc:sldChg chg="delSp modSp mod modClrScheme chgLayout">
        <pc:chgData name="Jianping Guo" userId="214695277e21a7f1" providerId="LiveId" clId="{394CD783-332C-45CB-822A-428A7857C770}" dt="2023-09-28T15:41:19.392" v="1128" actId="207"/>
        <pc:sldMkLst>
          <pc:docMk/>
          <pc:sldMk cId="2109661383" sldId="265"/>
        </pc:sldMkLst>
        <pc:spChg chg="del">
          <ac:chgData name="Jianping Guo" userId="214695277e21a7f1" providerId="LiveId" clId="{394CD783-332C-45CB-822A-428A7857C770}" dt="2023-09-26T19:58:55.930" v="1048" actId="700"/>
          <ac:spMkLst>
            <pc:docMk/>
            <pc:sldMk cId="2109661383" sldId="265"/>
            <ac:spMk id="2" creationId="{5D9853BB-F4C1-89F9-0028-C9A646B7CB11}"/>
          </ac:spMkLst>
        </pc:spChg>
        <pc:spChg chg="mod ord">
          <ac:chgData name="Jianping Guo" userId="214695277e21a7f1" providerId="LiveId" clId="{394CD783-332C-45CB-822A-428A7857C770}" dt="2023-09-28T15:41:19.392" v="1128" actId="207"/>
          <ac:spMkLst>
            <pc:docMk/>
            <pc:sldMk cId="2109661383" sldId="265"/>
            <ac:spMk id="3" creationId="{C0EF34D8-F496-9278-C019-9F6B6703A214}"/>
          </ac:spMkLst>
        </pc:spChg>
      </pc:sldChg>
      <pc:sldChg chg="delSp modSp mod modClrScheme chgLayout">
        <pc:chgData name="Jianping Guo" userId="214695277e21a7f1" providerId="LiveId" clId="{394CD783-332C-45CB-822A-428A7857C770}" dt="2023-09-28T16:10:39.287" v="1179"/>
        <pc:sldMkLst>
          <pc:docMk/>
          <pc:sldMk cId="2993134637" sldId="266"/>
        </pc:sldMkLst>
        <pc:spChg chg="del">
          <ac:chgData name="Jianping Guo" userId="214695277e21a7f1" providerId="LiveId" clId="{394CD783-332C-45CB-822A-428A7857C770}" dt="2023-09-28T16:06:22.965" v="1138" actId="700"/>
          <ac:spMkLst>
            <pc:docMk/>
            <pc:sldMk cId="2993134637" sldId="266"/>
            <ac:spMk id="2" creationId="{3DDAC6AD-2CB7-509D-B807-2C383040FECF}"/>
          </ac:spMkLst>
        </pc:spChg>
        <pc:spChg chg="mod ord">
          <ac:chgData name="Jianping Guo" userId="214695277e21a7f1" providerId="LiveId" clId="{394CD783-332C-45CB-822A-428A7857C770}" dt="2023-09-28T16:10:39.287" v="1179"/>
          <ac:spMkLst>
            <pc:docMk/>
            <pc:sldMk cId="2993134637" sldId="266"/>
            <ac:spMk id="3" creationId="{950BEE76-352B-579A-EE90-E413D156BBA9}"/>
          </ac:spMkLst>
        </pc:spChg>
      </pc:sldChg>
      <pc:sldChg chg="delSp modSp mod modClrScheme chgLayout">
        <pc:chgData name="Jianping Guo" userId="214695277e21a7f1" providerId="LiveId" clId="{394CD783-332C-45CB-822A-428A7857C770}" dt="2023-09-28T16:34:43.935" v="1231" actId="207"/>
        <pc:sldMkLst>
          <pc:docMk/>
          <pc:sldMk cId="4267584534" sldId="267"/>
        </pc:sldMkLst>
        <pc:spChg chg="del">
          <ac:chgData name="Jianping Guo" userId="214695277e21a7f1" providerId="LiveId" clId="{394CD783-332C-45CB-822A-428A7857C770}" dt="2023-09-28T16:12:45.066" v="1186" actId="700"/>
          <ac:spMkLst>
            <pc:docMk/>
            <pc:sldMk cId="4267584534" sldId="267"/>
            <ac:spMk id="2" creationId="{F5ABB56E-EF40-CC93-EAEE-40E92665A523}"/>
          </ac:spMkLst>
        </pc:spChg>
        <pc:spChg chg="mod ord">
          <ac:chgData name="Jianping Guo" userId="214695277e21a7f1" providerId="LiveId" clId="{394CD783-332C-45CB-822A-428A7857C770}" dt="2023-09-28T16:34:43.935" v="1231" actId="207"/>
          <ac:spMkLst>
            <pc:docMk/>
            <pc:sldMk cId="4267584534" sldId="267"/>
            <ac:spMk id="3" creationId="{EED2B817-C230-3E63-AC27-98E2F24B8CD1}"/>
          </ac:spMkLst>
        </pc:spChg>
      </pc:sldChg>
      <pc:sldChg chg="addSp delSp modSp mod setBg">
        <pc:chgData name="Jianping Guo" userId="214695277e21a7f1" providerId="LiveId" clId="{394CD783-332C-45CB-822A-428A7857C770}" dt="2023-09-28T16:35:56.715" v="1233" actId="26606"/>
        <pc:sldMkLst>
          <pc:docMk/>
          <pc:sldMk cId="921301975" sldId="268"/>
        </pc:sldMkLst>
        <pc:spChg chg="del">
          <ac:chgData name="Jianping Guo" userId="214695277e21a7f1" providerId="LiveId" clId="{394CD783-332C-45CB-822A-428A7857C770}" dt="2023-09-28T16:35:56.715" v="1233" actId="26606"/>
          <ac:spMkLst>
            <pc:docMk/>
            <pc:sldMk cId="921301975" sldId="268"/>
            <ac:spMk id="2" creationId="{B45F7689-BF8B-D4BB-BA64-87D5FDDB1BBC}"/>
          </ac:spMkLst>
        </pc:spChg>
        <pc:spChg chg="del">
          <ac:chgData name="Jianping Guo" userId="214695277e21a7f1" providerId="LiveId" clId="{394CD783-332C-45CB-822A-428A7857C770}" dt="2023-09-28T16:35:53.572" v="1232"/>
          <ac:spMkLst>
            <pc:docMk/>
            <pc:sldMk cId="921301975" sldId="268"/>
            <ac:spMk id="3" creationId="{DF2F34B9-A143-0317-35FE-DD207B1F518A}"/>
          </ac:spMkLst>
        </pc:spChg>
        <pc:picChg chg="add mod">
          <ac:chgData name="Jianping Guo" userId="214695277e21a7f1" providerId="LiveId" clId="{394CD783-332C-45CB-822A-428A7857C770}" dt="2023-09-28T16:35:56.715" v="1233" actId="26606"/>
          <ac:picMkLst>
            <pc:docMk/>
            <pc:sldMk cId="921301975" sldId="268"/>
            <ac:picMk id="4" creationId="{337E65C0-7645-E893-595D-77D56A326700}"/>
          </ac:picMkLst>
        </pc:picChg>
      </pc:sldChg>
      <pc:sldChg chg="delSp modSp mod modClrScheme chgLayout">
        <pc:chgData name="Jianping Guo" userId="214695277e21a7f1" providerId="LiveId" clId="{394CD783-332C-45CB-822A-428A7857C770}" dt="2023-10-02T15:29:23.477" v="1309" actId="207"/>
        <pc:sldMkLst>
          <pc:docMk/>
          <pc:sldMk cId="89518783" sldId="269"/>
        </pc:sldMkLst>
        <pc:spChg chg="del">
          <ac:chgData name="Jianping Guo" userId="214695277e21a7f1" providerId="LiveId" clId="{394CD783-332C-45CB-822A-428A7857C770}" dt="2023-09-28T16:38:14.464" v="1248" actId="700"/>
          <ac:spMkLst>
            <pc:docMk/>
            <pc:sldMk cId="89518783" sldId="269"/>
            <ac:spMk id="2" creationId="{84982A66-71FD-FCB5-00AB-058FA3C72C62}"/>
          </ac:spMkLst>
        </pc:spChg>
        <pc:spChg chg="mod ord">
          <ac:chgData name="Jianping Guo" userId="214695277e21a7f1" providerId="LiveId" clId="{394CD783-332C-45CB-822A-428A7857C770}" dt="2023-10-02T15:29:23.477" v="1309" actId="207"/>
          <ac:spMkLst>
            <pc:docMk/>
            <pc:sldMk cId="89518783" sldId="269"/>
            <ac:spMk id="3" creationId="{66866D16-1ACA-C2C2-ACC7-025785DE081A}"/>
          </ac:spMkLst>
        </pc:spChg>
      </pc:sldChg>
      <pc:sldChg chg="modSp">
        <pc:chgData name="Jianping Guo" userId="214695277e21a7f1" providerId="LiveId" clId="{394CD783-332C-45CB-822A-428A7857C770}" dt="2023-09-26T17:03:17.876" v="29"/>
        <pc:sldMkLst>
          <pc:docMk/>
          <pc:sldMk cId="1399777894" sldId="270"/>
        </pc:sldMkLst>
        <pc:graphicFrameChg chg="mod">
          <ac:chgData name="Jianping Guo" userId="214695277e21a7f1" providerId="LiveId" clId="{394CD783-332C-45CB-822A-428A7857C770}" dt="2023-09-26T17:03:17.876" v="29"/>
          <ac:graphicFrameMkLst>
            <pc:docMk/>
            <pc:sldMk cId="1399777894" sldId="270"/>
            <ac:graphicFrameMk id="12" creationId="{D62B2D86-8447-1399-A1D3-7A915D0DCAFC}"/>
          </ac:graphicFrameMkLst>
        </pc:graphicFrameChg>
      </pc:sldChg>
      <pc:sldChg chg="delSp modSp new mod modClrScheme chgLayout">
        <pc:chgData name="Jianping Guo" userId="214695277e21a7f1" providerId="LiveId" clId="{394CD783-332C-45CB-822A-428A7857C770}" dt="2023-10-02T15:03:23.500" v="1287" actId="207"/>
        <pc:sldMkLst>
          <pc:docMk/>
          <pc:sldMk cId="3135188323" sldId="271"/>
        </pc:sldMkLst>
        <pc:spChg chg="del">
          <ac:chgData name="Jianping Guo" userId="214695277e21a7f1" providerId="LiveId" clId="{394CD783-332C-45CB-822A-428A7857C770}" dt="2023-09-26T18:37:54.117" v="342" actId="700"/>
          <ac:spMkLst>
            <pc:docMk/>
            <pc:sldMk cId="3135188323" sldId="271"/>
            <ac:spMk id="2" creationId="{9E2ADBD7-D41E-87B2-6922-E9B50145FB45}"/>
          </ac:spMkLst>
        </pc:spChg>
        <pc:spChg chg="mod ord">
          <ac:chgData name="Jianping Guo" userId="214695277e21a7f1" providerId="LiveId" clId="{394CD783-332C-45CB-822A-428A7857C770}" dt="2023-10-02T15:03:23.500" v="1287" actId="207"/>
          <ac:spMkLst>
            <pc:docMk/>
            <pc:sldMk cId="3135188323" sldId="271"/>
            <ac:spMk id="3" creationId="{C3300300-798A-6499-EFE4-891D7690EA4A}"/>
          </ac:spMkLst>
        </pc:spChg>
      </pc:sldChg>
      <pc:sldChg chg="delSp modSp new mod modClrScheme chgLayout">
        <pc:chgData name="Jianping Guo" userId="214695277e21a7f1" providerId="LiveId" clId="{394CD783-332C-45CB-822A-428A7857C770}" dt="2023-10-02T15:03:53.956" v="1288" actId="207"/>
        <pc:sldMkLst>
          <pc:docMk/>
          <pc:sldMk cId="2680416345" sldId="272"/>
        </pc:sldMkLst>
        <pc:spChg chg="del">
          <ac:chgData name="Jianping Guo" userId="214695277e21a7f1" providerId="LiveId" clId="{394CD783-332C-45CB-822A-428A7857C770}" dt="2023-09-26T18:47:35.661" v="452" actId="700"/>
          <ac:spMkLst>
            <pc:docMk/>
            <pc:sldMk cId="2680416345" sldId="272"/>
            <ac:spMk id="2" creationId="{DCC91451-1A3A-DA6A-CE40-C8A6CDFAF7CC}"/>
          </ac:spMkLst>
        </pc:spChg>
        <pc:spChg chg="mod ord">
          <ac:chgData name="Jianping Guo" userId="214695277e21a7f1" providerId="LiveId" clId="{394CD783-332C-45CB-822A-428A7857C770}" dt="2023-10-02T15:03:53.956" v="1288" actId="207"/>
          <ac:spMkLst>
            <pc:docMk/>
            <pc:sldMk cId="2680416345" sldId="272"/>
            <ac:spMk id="3" creationId="{00EF62A6-675D-CF1C-96E3-D1D72054D2C8}"/>
          </ac:spMkLst>
        </pc:spChg>
      </pc:sldChg>
      <pc:sldChg chg="delSp modSp new mod modClrScheme chgLayout">
        <pc:chgData name="Jianping Guo" userId="214695277e21a7f1" providerId="LiveId" clId="{394CD783-332C-45CB-822A-428A7857C770}" dt="2023-10-02T15:04:04.445" v="1289" actId="207"/>
        <pc:sldMkLst>
          <pc:docMk/>
          <pc:sldMk cId="3940119692" sldId="273"/>
        </pc:sldMkLst>
        <pc:spChg chg="del">
          <ac:chgData name="Jianping Guo" userId="214695277e21a7f1" providerId="LiveId" clId="{394CD783-332C-45CB-822A-428A7857C770}" dt="2023-09-26T18:55:28.533" v="484" actId="700"/>
          <ac:spMkLst>
            <pc:docMk/>
            <pc:sldMk cId="3940119692" sldId="273"/>
            <ac:spMk id="2" creationId="{9484CB66-ADC2-9A8F-0542-7CED954FADBF}"/>
          </ac:spMkLst>
        </pc:spChg>
        <pc:spChg chg="mod ord">
          <ac:chgData name="Jianping Guo" userId="214695277e21a7f1" providerId="LiveId" clId="{394CD783-332C-45CB-822A-428A7857C770}" dt="2023-10-02T15:04:04.445" v="1289" actId="207"/>
          <ac:spMkLst>
            <pc:docMk/>
            <pc:sldMk cId="3940119692" sldId="273"/>
            <ac:spMk id="3" creationId="{8684035B-AB54-2DF5-E5FF-619B943A44F2}"/>
          </ac:spMkLst>
        </pc:spChg>
      </pc:sldChg>
      <pc:sldChg chg="delSp modSp new mod modClrScheme chgLayout">
        <pc:chgData name="Jianping Guo" userId="214695277e21a7f1" providerId="LiveId" clId="{394CD783-332C-45CB-822A-428A7857C770}" dt="2023-09-28T14:14:56.192" v="1122" actId="207"/>
        <pc:sldMkLst>
          <pc:docMk/>
          <pc:sldMk cId="1184458331" sldId="274"/>
        </pc:sldMkLst>
        <pc:spChg chg="del">
          <ac:chgData name="Jianping Guo" userId="214695277e21a7f1" providerId="LiveId" clId="{394CD783-332C-45CB-822A-428A7857C770}" dt="2023-09-26T19:32:26.041" v="738" actId="700"/>
          <ac:spMkLst>
            <pc:docMk/>
            <pc:sldMk cId="1184458331" sldId="274"/>
            <ac:spMk id="2" creationId="{8B44F7A1-1949-565B-6B79-61BF5E01B85E}"/>
          </ac:spMkLst>
        </pc:spChg>
        <pc:spChg chg="mod ord">
          <ac:chgData name="Jianping Guo" userId="214695277e21a7f1" providerId="LiveId" clId="{394CD783-332C-45CB-822A-428A7857C770}" dt="2023-09-28T14:14:56.192" v="1122" actId="207"/>
          <ac:spMkLst>
            <pc:docMk/>
            <pc:sldMk cId="1184458331" sldId="274"/>
            <ac:spMk id="3" creationId="{523548F4-0133-850F-6AC9-9DCD7CB5CAFE}"/>
          </ac:spMkLst>
        </pc:spChg>
      </pc:sldChg>
      <pc:sldChg chg="delSp modSp new mod modClrScheme chgLayout">
        <pc:chgData name="Jianping Guo" userId="214695277e21a7f1" providerId="LiveId" clId="{394CD783-332C-45CB-822A-428A7857C770}" dt="2023-09-26T19:48:45.477" v="930" actId="207"/>
        <pc:sldMkLst>
          <pc:docMk/>
          <pc:sldMk cId="2942992307" sldId="275"/>
        </pc:sldMkLst>
        <pc:spChg chg="del">
          <ac:chgData name="Jianping Guo" userId="214695277e21a7f1" providerId="LiveId" clId="{394CD783-332C-45CB-822A-428A7857C770}" dt="2023-09-26T19:36:42.837" v="762" actId="700"/>
          <ac:spMkLst>
            <pc:docMk/>
            <pc:sldMk cId="2942992307" sldId="275"/>
            <ac:spMk id="2" creationId="{873C4488-2044-E853-35CA-9E611E406F63}"/>
          </ac:spMkLst>
        </pc:spChg>
        <pc:spChg chg="mod ord">
          <ac:chgData name="Jianping Guo" userId="214695277e21a7f1" providerId="LiveId" clId="{394CD783-332C-45CB-822A-428A7857C770}" dt="2023-09-26T19:48:45.477" v="930" actId="207"/>
          <ac:spMkLst>
            <pc:docMk/>
            <pc:sldMk cId="2942992307" sldId="275"/>
            <ac:spMk id="3" creationId="{14F57F7E-8567-F199-556D-9D4FE69D2D0A}"/>
          </ac:spMkLst>
        </pc:spChg>
      </pc:sldChg>
      <pc:sldChg chg="delSp modSp new mod modClrScheme chgLayout">
        <pc:chgData name="Jianping Guo" userId="214695277e21a7f1" providerId="LiveId" clId="{394CD783-332C-45CB-822A-428A7857C770}" dt="2023-09-26T19:47:51.593" v="925" actId="207"/>
        <pc:sldMkLst>
          <pc:docMk/>
          <pc:sldMk cId="537811316" sldId="276"/>
        </pc:sldMkLst>
        <pc:spChg chg="del">
          <ac:chgData name="Jianping Guo" userId="214695277e21a7f1" providerId="LiveId" clId="{394CD783-332C-45CB-822A-428A7857C770}" dt="2023-09-26T19:38:13.477" v="767" actId="700"/>
          <ac:spMkLst>
            <pc:docMk/>
            <pc:sldMk cId="537811316" sldId="276"/>
            <ac:spMk id="2" creationId="{155419EB-6C31-CE50-8655-CB8B99158253}"/>
          </ac:spMkLst>
        </pc:spChg>
        <pc:spChg chg="mod ord">
          <ac:chgData name="Jianping Guo" userId="214695277e21a7f1" providerId="LiveId" clId="{394CD783-332C-45CB-822A-428A7857C770}" dt="2023-09-26T19:47:51.593" v="925" actId="207"/>
          <ac:spMkLst>
            <pc:docMk/>
            <pc:sldMk cId="537811316" sldId="276"/>
            <ac:spMk id="3" creationId="{023A3883-5889-E470-08E4-697612DD800C}"/>
          </ac:spMkLst>
        </pc:spChg>
      </pc:sldChg>
      <pc:sldChg chg="delSp modSp new mod modClrScheme modAnim chgLayout">
        <pc:chgData name="Jianping Guo" userId="214695277e21a7f1" providerId="LiveId" clId="{394CD783-332C-45CB-822A-428A7857C770}" dt="2023-09-28T14:20:30.479" v="1124" actId="207"/>
        <pc:sldMkLst>
          <pc:docMk/>
          <pc:sldMk cId="3408326775" sldId="277"/>
        </pc:sldMkLst>
        <pc:spChg chg="del">
          <ac:chgData name="Jianping Guo" userId="214695277e21a7f1" providerId="LiveId" clId="{394CD783-332C-45CB-822A-428A7857C770}" dt="2023-09-26T19:50:33.425" v="974" actId="700"/>
          <ac:spMkLst>
            <pc:docMk/>
            <pc:sldMk cId="3408326775" sldId="277"/>
            <ac:spMk id="2" creationId="{ED72EEC6-96C2-8D72-7786-5FF053621BF0}"/>
          </ac:spMkLst>
        </pc:spChg>
        <pc:spChg chg="mod ord">
          <ac:chgData name="Jianping Guo" userId="214695277e21a7f1" providerId="LiveId" clId="{394CD783-332C-45CB-822A-428A7857C770}" dt="2023-09-28T14:20:30.479" v="1124" actId="207"/>
          <ac:spMkLst>
            <pc:docMk/>
            <pc:sldMk cId="3408326775" sldId="277"/>
            <ac:spMk id="3" creationId="{0C794EAC-1A57-CF8D-BC71-34C959110A8D}"/>
          </ac:spMkLst>
        </pc:spChg>
      </pc:sldChg>
      <pc:sldChg chg="addSp delSp modSp new del mod modClrScheme chgLayout">
        <pc:chgData name="Jianping Guo" userId="214695277e21a7f1" providerId="LiveId" clId="{394CD783-332C-45CB-822A-428A7857C770}" dt="2023-10-04T17:17:03.933" v="1368" actId="2696"/>
        <pc:sldMkLst>
          <pc:docMk/>
          <pc:sldMk cId="2286132098" sldId="278"/>
        </pc:sldMkLst>
        <pc:spChg chg="add del mod">
          <ac:chgData name="Jianping Guo" userId="214695277e21a7f1" providerId="LiveId" clId="{394CD783-332C-45CB-822A-428A7857C770}" dt="2023-10-04T17:09:18.893" v="1330" actId="700"/>
          <ac:spMkLst>
            <pc:docMk/>
            <pc:sldMk cId="2286132098" sldId="278"/>
            <ac:spMk id="2" creationId="{D89ECA60-FE4D-68DA-4B2F-65F94C5A056A}"/>
          </ac:spMkLst>
        </pc:spChg>
        <pc:spChg chg="add mod ord">
          <ac:chgData name="Jianping Guo" userId="214695277e21a7f1" providerId="LiveId" clId="{394CD783-332C-45CB-822A-428A7857C770}" dt="2023-10-04T17:11:10.051" v="1367" actId="207"/>
          <ac:spMkLst>
            <pc:docMk/>
            <pc:sldMk cId="2286132098" sldId="278"/>
            <ac:spMk id="3" creationId="{F1B0ACCA-9BF4-D6D7-672B-A7F209FE1CD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125498-617B-4487-818A-42E4DD2041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D5D065-9AF1-4F69-A204-FA20830AFD91}">
      <dgm:prSet/>
      <dgm:spPr/>
      <dgm:t>
        <a:bodyPr/>
        <a:lstStyle/>
        <a:p>
          <a:r>
            <a:rPr 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主题</a:t>
          </a:r>
          <a:r>
            <a:rPr lang="en-US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:</a:t>
          </a:r>
          <a:r>
            <a:rPr lang="zh-CN" altLang="en-US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蒙召的基甸</a:t>
          </a:r>
          <a:endParaRPr lang="en-US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39BC2687-409A-4C03-8D90-B206CDAA3711}" type="parTrans" cxnId="{A55F7F44-11E4-43C9-8271-668534507581}">
      <dgm:prSet/>
      <dgm:spPr/>
      <dgm:t>
        <a:bodyPr/>
        <a:lstStyle/>
        <a:p>
          <a:endParaRPr lang="en-US"/>
        </a:p>
      </dgm:t>
    </dgm:pt>
    <dgm:pt modelId="{14B09B94-B94C-435A-924E-6855ECCDEABC}" type="sibTrans" cxnId="{A55F7F44-11E4-43C9-8271-668534507581}">
      <dgm:prSet/>
      <dgm:spPr/>
      <dgm:t>
        <a:bodyPr/>
        <a:lstStyle/>
        <a:p>
          <a:endParaRPr lang="en-US"/>
        </a:p>
      </dgm:t>
    </dgm:pt>
    <dgm:pt modelId="{5892BA6F-1AA1-4A8A-B3CF-CDDB87881108}">
      <dgm:prSet/>
      <dgm:spPr/>
      <dgm:t>
        <a:bodyPr/>
        <a:lstStyle/>
        <a:p>
          <a:r>
            <a:rPr 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士</a:t>
          </a:r>
          <a:r>
            <a:rPr lang="en-CA" alt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6</a:t>
          </a:r>
          <a:r>
            <a:rPr 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：</a:t>
          </a:r>
          <a:r>
            <a:rPr lang="en-US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1-40</a:t>
          </a:r>
          <a:endParaRPr lang="en-US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EF14B1C-E74D-4674-BCC4-FE887558EBDB}" type="parTrans" cxnId="{901D395D-61FA-425C-B808-EF49864B5B9E}">
      <dgm:prSet/>
      <dgm:spPr/>
      <dgm:t>
        <a:bodyPr/>
        <a:lstStyle/>
        <a:p>
          <a:endParaRPr lang="en-US"/>
        </a:p>
      </dgm:t>
    </dgm:pt>
    <dgm:pt modelId="{5B7512FC-6D60-4C56-A9F0-6EDCB98FE4D5}" type="sibTrans" cxnId="{901D395D-61FA-425C-B808-EF49864B5B9E}">
      <dgm:prSet/>
      <dgm:spPr/>
      <dgm:t>
        <a:bodyPr/>
        <a:lstStyle/>
        <a:p>
          <a:endParaRPr lang="en-US"/>
        </a:p>
      </dgm:t>
    </dgm:pt>
    <dgm:pt modelId="{AA0D9B7D-9200-4521-B4EF-119C1C6059A0}" type="pres">
      <dgm:prSet presAssocID="{A7125498-617B-4487-818A-42E4DD204175}" presName="linear" presStyleCnt="0">
        <dgm:presLayoutVars>
          <dgm:animLvl val="lvl"/>
          <dgm:resizeHandles val="exact"/>
        </dgm:presLayoutVars>
      </dgm:prSet>
      <dgm:spPr/>
    </dgm:pt>
    <dgm:pt modelId="{13DEC5D4-F2F7-4E6B-870C-78C84E535831}" type="pres">
      <dgm:prSet presAssocID="{A6D5D065-9AF1-4F69-A204-FA20830AFD9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A9A1995-185D-41E1-B029-71F58A3269EB}" type="pres">
      <dgm:prSet presAssocID="{14B09B94-B94C-435A-924E-6855ECCDEABC}" presName="spacer" presStyleCnt="0"/>
      <dgm:spPr/>
    </dgm:pt>
    <dgm:pt modelId="{C581AB6D-95B4-4A3A-B78E-606A55CA6945}" type="pres">
      <dgm:prSet presAssocID="{5892BA6F-1AA1-4A8A-B3CF-CDDB87881108}" presName="parentText" presStyleLbl="node1" presStyleIdx="1" presStyleCnt="2" custLinFactNeighborX="-3846" custLinFactNeighborY="-11959">
        <dgm:presLayoutVars>
          <dgm:chMax val="0"/>
          <dgm:bulletEnabled val="1"/>
        </dgm:presLayoutVars>
      </dgm:prSet>
      <dgm:spPr/>
    </dgm:pt>
  </dgm:ptLst>
  <dgm:cxnLst>
    <dgm:cxn modelId="{948A6404-2C62-48D8-9B94-D5B33E436F48}" type="presOf" srcId="{A7125498-617B-4487-818A-42E4DD204175}" destId="{AA0D9B7D-9200-4521-B4EF-119C1C6059A0}" srcOrd="0" destOrd="0" presId="urn:microsoft.com/office/officeart/2005/8/layout/vList2"/>
    <dgm:cxn modelId="{E3ED690E-E887-415D-A110-EC844A339737}" type="presOf" srcId="{A6D5D065-9AF1-4F69-A204-FA20830AFD91}" destId="{13DEC5D4-F2F7-4E6B-870C-78C84E535831}" srcOrd="0" destOrd="0" presId="urn:microsoft.com/office/officeart/2005/8/layout/vList2"/>
    <dgm:cxn modelId="{901D395D-61FA-425C-B808-EF49864B5B9E}" srcId="{A7125498-617B-4487-818A-42E4DD204175}" destId="{5892BA6F-1AA1-4A8A-B3CF-CDDB87881108}" srcOrd="1" destOrd="0" parTransId="{5EF14B1C-E74D-4674-BCC4-FE887558EBDB}" sibTransId="{5B7512FC-6D60-4C56-A9F0-6EDCB98FE4D5}"/>
    <dgm:cxn modelId="{A55F7F44-11E4-43C9-8271-668534507581}" srcId="{A7125498-617B-4487-818A-42E4DD204175}" destId="{A6D5D065-9AF1-4F69-A204-FA20830AFD91}" srcOrd="0" destOrd="0" parTransId="{39BC2687-409A-4C03-8D90-B206CDAA3711}" sibTransId="{14B09B94-B94C-435A-924E-6855ECCDEABC}"/>
    <dgm:cxn modelId="{D9ED7FE0-CB80-4C84-97D4-0D096C5556C8}" type="presOf" srcId="{5892BA6F-1AA1-4A8A-B3CF-CDDB87881108}" destId="{C581AB6D-95B4-4A3A-B78E-606A55CA6945}" srcOrd="0" destOrd="0" presId="urn:microsoft.com/office/officeart/2005/8/layout/vList2"/>
    <dgm:cxn modelId="{8442C6B6-AAFF-4819-B199-2F18272C9FBC}" type="presParOf" srcId="{AA0D9B7D-9200-4521-B4EF-119C1C6059A0}" destId="{13DEC5D4-F2F7-4E6B-870C-78C84E535831}" srcOrd="0" destOrd="0" presId="urn:microsoft.com/office/officeart/2005/8/layout/vList2"/>
    <dgm:cxn modelId="{465C8F45-A353-4465-964C-2396A0E80701}" type="presParOf" srcId="{AA0D9B7D-9200-4521-B4EF-119C1C6059A0}" destId="{1A9A1995-185D-41E1-B029-71F58A3269EB}" srcOrd="1" destOrd="0" presId="urn:microsoft.com/office/officeart/2005/8/layout/vList2"/>
    <dgm:cxn modelId="{8A48D110-12AD-4C41-B549-7D7B3F80F23D}" type="presParOf" srcId="{AA0D9B7D-9200-4521-B4EF-119C1C6059A0}" destId="{C581AB6D-95B4-4A3A-B78E-606A55CA694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EC5D4-F2F7-4E6B-870C-78C84E535831}">
      <dsp:nvSpPr>
        <dsp:cNvPr id="0" name=""/>
        <dsp:cNvSpPr/>
      </dsp:nvSpPr>
      <dsp:spPr>
        <a:xfrm>
          <a:off x="0" y="323720"/>
          <a:ext cx="6339839" cy="1484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主题</a:t>
          </a:r>
          <a:r>
            <a:rPr lang="en-US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:</a:t>
          </a:r>
          <a:r>
            <a:rPr lang="zh-CN" altLang="en-US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蒙召的基甸</a:t>
          </a:r>
          <a:endParaRPr lang="en-US" sz="59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72450" y="396170"/>
        <a:ext cx="6194939" cy="1339245"/>
      </dsp:txXfrm>
    </dsp:sp>
    <dsp:sp modelId="{C581AB6D-95B4-4A3A-B78E-606A55CA6945}">
      <dsp:nvSpPr>
        <dsp:cNvPr id="0" name=""/>
        <dsp:cNvSpPr/>
      </dsp:nvSpPr>
      <dsp:spPr>
        <a:xfrm>
          <a:off x="0" y="1957465"/>
          <a:ext cx="6339839" cy="1484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士</a:t>
          </a:r>
          <a:r>
            <a:rPr lang="en-CA" altLang="zh-CN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6</a:t>
          </a:r>
          <a:r>
            <a:rPr lang="zh-CN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：</a:t>
          </a:r>
          <a:r>
            <a:rPr lang="en-US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1-40</a:t>
          </a:r>
          <a:endParaRPr lang="en-US" sz="59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72450" y="2029915"/>
        <a:ext cx="6194939" cy="1339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A1D936-27C8-B5B7-8313-3C9A366E0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C3C5751-72F2-1EDA-2253-B111EB9357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604670-A160-8576-B3C4-0E4560EEA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8201C5-C065-3EAE-9934-3135B89BE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5AECAF-CF77-AD30-7035-AECA8D60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546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14859E-F1D4-0DA1-144F-4F8B6CC4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701F2A0-47E8-0BA0-96B8-7C9F79135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61FC20-22A4-15D4-10C5-C6A6FB173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B8D4D6-D191-166E-45EC-5AED1FA7E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0472C1-3078-0765-5A2A-08C84204A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199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8B57322-A86D-E112-DFC2-6BF2867417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5352A56-66E3-4647-FAAF-BB6492FFE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41B6A0-7A0E-89C8-FF29-BEBA5A3A1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B1499A-7C06-1938-6BD7-B1FC96978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D43E2F-F103-2807-1B13-0BCADCFFB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390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A5D955-99BA-C53E-274D-A7E6D79F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948C45-1C02-6756-9207-EFB5E562E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5AFEEE-E723-C916-7E13-A6841501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507B70-4C2F-91B7-A6EB-90D918582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FDADCB-127B-1B12-7963-A99F66F3A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061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A13021-9452-D2CD-5D25-E295D7107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5754D38-F580-6585-6145-4D0E067D3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1979A8-A9A1-F61B-37A1-781CD041A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DEFE2B-ACB4-48F0-954C-B1117A7D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B176F6-7E1C-2508-6471-D54D9E41A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13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8AD271-DAF6-975B-5C76-086DCB7B4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760978-1103-9922-250F-77A6A6D589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72D448-DDC2-1A4A-EFB2-3E56C420C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02009C7-6FEC-E826-AA17-27AE8BA5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27BB457-EB43-EEF8-76AB-2C19BFA61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D4CF0A1-6282-16EE-8275-2CDCB9E63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048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07BC3F-AA32-ECE2-52AD-6F7D0D9A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1395587-F7CE-3D52-7D6C-D1E4C4D41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5C1BF98-2DC0-A7F4-98ED-B422544D5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C7D446D-C9C8-10D8-7DFF-4575083B9C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96D7B3F-3EA5-60A5-A85D-E18712373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DF2B02C-C174-F7AA-3402-BB1114DEA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8F0E6C-85BF-AD1E-AC22-950B5415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D4DC936-0477-0894-6EEB-975AD4DA4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507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C6750A-F135-34C7-2149-EAD5F3652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B0C708A-121D-D022-7A4F-E8A0253C0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CB691A8-AABE-BC18-2FF0-A4DD6953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54B6440-2C13-991A-C8D5-8D343440F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572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BB8C552-EE59-9D9A-6BE5-B1F3E7C10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78A8C36-02DA-B7FF-A67C-E29417B2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3E87BD-946B-C1EF-9C28-19E1C3DF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984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AD1F51-949A-A666-99F2-040214DF4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7F8E35-C2AD-C9F6-6A80-D43E6D703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1E3366F-6948-A230-8B82-D2B8164AF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5618EF-73AF-13E1-64A4-51E569A3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2B719A8-0F90-8761-F6FA-7323AB84F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126D1B-3FCB-8FA4-07C9-FB9B05D9C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613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02E918-5140-E9B2-3B9A-F422DF368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BBBCAA3-F7A9-44C9-CDCC-06054B3B1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E9620FE-EBDE-DA5E-AB93-1F934E6EA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7A9D1B4-E206-836F-D723-F09C0635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1DA2371-D464-2FC1-B714-E380496C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F7799F6-238E-4510-CAE9-770E8A05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593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B017D90-CA7C-277C-4875-3094384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86B6F47-CE3B-2F9D-716B-F7B72CCD1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B56BC7-1EA8-5B2D-0222-1B3D4696E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A8EAB-8034-4B98-97A3-158A9643918D}" type="datetimeFigureOut">
              <a:rPr lang="en-CA" smtClean="0"/>
              <a:t>2023-10-04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8AD230-D8A7-8217-5281-64ADE1BAE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ACA094-6383-DB7E-2344-5F6DAAD9B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69C6B-BDF4-4EA2-A174-6032913665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342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黄色背景上的灯泡以及描绘的光线和电线">
            <a:extLst>
              <a:ext uri="{FF2B5EF4-FFF2-40B4-BE49-F238E27FC236}">
                <a16:creationId xmlns:a16="http://schemas.microsoft.com/office/drawing/2014/main" id="{518D9BE9-75B6-696B-8C0B-95BF2F6A3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54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BFB9DE-3504-7D1A-3E9B-0A6DC99602B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2720" y="2052320"/>
            <a:ext cx="7620000" cy="4043680"/>
          </a:xfrm>
        </p:spPr>
        <p:txBody>
          <a:bodyPr/>
          <a:lstStyle/>
          <a:p>
            <a:pPr marL="0" indent="0">
              <a:buNone/>
            </a:pPr>
            <a:endParaRPr lang="zh-CN" altLang="en-US" sz="3200" b="1" dirty="0"/>
          </a:p>
          <a:p>
            <a:endParaRPr lang="en-CA" dirty="0"/>
          </a:p>
        </p:txBody>
      </p:sp>
      <p:graphicFrame>
        <p:nvGraphicFramePr>
          <p:cNvPr id="12" name="文本框 3">
            <a:extLst>
              <a:ext uri="{FF2B5EF4-FFF2-40B4-BE49-F238E27FC236}">
                <a16:creationId xmlns:a16="http://schemas.microsoft.com/office/drawing/2014/main" id="{D62B2D86-8447-1399-A1D3-7A915D0DC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7474512"/>
              </p:ext>
            </p:extLst>
          </p:nvPr>
        </p:nvGraphicFramePr>
        <p:xfrm>
          <a:off x="1056640" y="1290320"/>
          <a:ext cx="6339840" cy="37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9777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CD5113-2CC2-D2EB-F486-A7F97A4082D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9920" y="1825625"/>
            <a:ext cx="1073912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约翰一书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CA" altLang="zh-CN" dirty="0"/>
              <a:t>1-6</a:t>
            </a:r>
          </a:p>
          <a:p>
            <a:r>
              <a:rPr lang="en-US" altLang="zh-CN" dirty="0"/>
              <a:t>1. </a:t>
            </a:r>
            <a:r>
              <a:rPr lang="zh-CN" altLang="en-US" dirty="0"/>
              <a:t>亲爱的弟兄啊，一切的灵，你们不可都信，总要试验那些灵是出于　神的不是，因为世上有许多</a:t>
            </a:r>
            <a:r>
              <a:rPr lang="zh-CN" altLang="en-US" b="1" dirty="0">
                <a:solidFill>
                  <a:srgbClr val="C00000"/>
                </a:solidFill>
              </a:rPr>
              <a:t>假先知</a:t>
            </a:r>
            <a:r>
              <a:rPr lang="zh-CN" altLang="en-US" dirty="0"/>
              <a:t>已经出来了。</a:t>
            </a:r>
            <a:r>
              <a:rPr lang="en-US" altLang="zh-CN" dirty="0"/>
              <a:t>2. </a:t>
            </a:r>
            <a:r>
              <a:rPr lang="zh-CN" altLang="en-US" dirty="0"/>
              <a:t>凡灵认耶稣基督是成了肉身来的，就是出于　神的，从此你们可以认出　神的灵来；</a:t>
            </a:r>
            <a:r>
              <a:rPr lang="en-US" altLang="zh-CN" dirty="0"/>
              <a:t>3. </a:t>
            </a:r>
            <a:r>
              <a:rPr lang="zh-CN" altLang="en-US" dirty="0"/>
              <a:t>凡灵不认耶稣，就不是出于　神，这是那敌基督者的灵。你们从前听见他要来，现在已经在世上了。</a:t>
            </a:r>
            <a:r>
              <a:rPr lang="en-US" altLang="zh-CN" dirty="0"/>
              <a:t>4. </a:t>
            </a:r>
            <a:r>
              <a:rPr lang="zh-CN" altLang="en-US" dirty="0"/>
              <a:t>小子们哪，你们是属　神的，并且胜了他们，因为那在你们里面的，比那在世界上的更大。</a:t>
            </a:r>
            <a:r>
              <a:rPr lang="en-US" altLang="zh-CN" dirty="0"/>
              <a:t>5. </a:t>
            </a:r>
            <a:r>
              <a:rPr lang="zh-CN" altLang="en-US" dirty="0"/>
              <a:t>他们是</a:t>
            </a:r>
            <a:r>
              <a:rPr lang="zh-CN" altLang="en-US" b="1" dirty="0">
                <a:solidFill>
                  <a:srgbClr val="C00000"/>
                </a:solidFill>
              </a:rPr>
              <a:t>属世界的</a:t>
            </a:r>
            <a:r>
              <a:rPr lang="zh-CN" altLang="en-US" dirty="0"/>
              <a:t>，所以</a:t>
            </a:r>
            <a:r>
              <a:rPr lang="zh-CN" altLang="en-US" b="1" dirty="0">
                <a:solidFill>
                  <a:srgbClr val="C00000"/>
                </a:solidFill>
              </a:rPr>
              <a:t>论世界的事</a:t>
            </a:r>
            <a:r>
              <a:rPr lang="zh-CN" altLang="en-US" dirty="0"/>
              <a:t>，世人也听从他们。</a:t>
            </a:r>
            <a:r>
              <a:rPr lang="en-US" altLang="zh-CN" dirty="0"/>
              <a:t>6. </a:t>
            </a:r>
            <a:r>
              <a:rPr lang="zh-CN" altLang="en-US" dirty="0"/>
              <a:t>我们是</a:t>
            </a:r>
            <a:r>
              <a:rPr lang="zh-CN" altLang="en-US" b="1" dirty="0">
                <a:solidFill>
                  <a:srgbClr val="C00000"/>
                </a:solidFill>
              </a:rPr>
              <a:t>属　神的</a:t>
            </a:r>
            <a:r>
              <a:rPr lang="zh-CN" altLang="en-US" dirty="0"/>
              <a:t>，</a:t>
            </a:r>
            <a:r>
              <a:rPr lang="zh-CN" altLang="en-US" b="1" dirty="0">
                <a:solidFill>
                  <a:srgbClr val="C00000"/>
                </a:solidFill>
              </a:rPr>
              <a:t>认识　神</a:t>
            </a:r>
            <a:r>
              <a:rPr lang="zh-CN" altLang="en-US" dirty="0"/>
              <a:t>的就听从我们；不属　神的，就不听从我们。从此我们可以认出真理的灵和谬妄的灵来。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3737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CCA5E4-73BD-E30F-236F-4F08266B0E3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9120" y="1825625"/>
            <a:ext cx="11003280" cy="4351338"/>
          </a:xfrm>
        </p:spPr>
        <p:txBody>
          <a:bodyPr/>
          <a:lstStyle/>
          <a:p>
            <a:r>
              <a:rPr lang="en-US" altLang="zh-CN" b="1" dirty="0"/>
              <a:t>20. </a:t>
            </a:r>
            <a:r>
              <a:rPr lang="zh-CN" altLang="en-US" b="1" dirty="0"/>
              <a:t>　</a:t>
            </a:r>
            <a:r>
              <a:rPr lang="zh-CN" altLang="en-US" b="1" dirty="0">
                <a:solidFill>
                  <a:srgbClr val="C00000"/>
                </a:solidFill>
              </a:rPr>
              <a:t>神的使者</a:t>
            </a:r>
            <a:r>
              <a:rPr lang="zh-CN" altLang="en-US" b="1" dirty="0"/>
              <a:t>吩咐基甸说：“将肉和无酵饼放在这磐石上，把汤倒出来。”他就这样行了。</a:t>
            </a:r>
            <a:endParaRPr lang="en-CA" altLang="zh-CN" b="1" dirty="0"/>
          </a:p>
          <a:p>
            <a:r>
              <a:rPr lang="en-US" altLang="zh-CN" b="1" dirty="0"/>
              <a:t>21. </a:t>
            </a:r>
            <a:r>
              <a:rPr lang="zh-CN" altLang="en-US" b="1" dirty="0">
                <a:solidFill>
                  <a:srgbClr val="C00000"/>
                </a:solidFill>
              </a:rPr>
              <a:t>耶和华的使者</a:t>
            </a:r>
            <a:r>
              <a:rPr lang="zh-CN" altLang="en-US" b="1" dirty="0"/>
              <a:t>伸出手内的杖，杖头挨了肉和无酵饼，就有火从磐石中出来，烧尽了肉和无酵饼。耶和华的使者也就不见了。</a:t>
            </a:r>
            <a:endParaRPr lang="en-CA" altLang="zh-CN" b="1" dirty="0"/>
          </a:p>
          <a:p>
            <a:r>
              <a:rPr lang="en-US" altLang="zh-CN" b="1" dirty="0"/>
              <a:t>22. </a:t>
            </a:r>
            <a:r>
              <a:rPr lang="zh-CN" altLang="en-US" b="1" dirty="0"/>
              <a:t>基甸见他是</a:t>
            </a:r>
            <a:r>
              <a:rPr lang="zh-CN" altLang="en-US" b="1" dirty="0">
                <a:solidFill>
                  <a:srgbClr val="C00000"/>
                </a:solidFill>
              </a:rPr>
              <a:t>耶和华的使者</a:t>
            </a:r>
            <a:r>
              <a:rPr lang="zh-CN" altLang="en-US" b="1" dirty="0"/>
              <a:t>，就说：“</a:t>
            </a:r>
            <a:r>
              <a:rPr lang="zh-CN" altLang="en-US" b="1" dirty="0">
                <a:solidFill>
                  <a:srgbClr val="C00000"/>
                </a:solidFill>
              </a:rPr>
              <a:t>哀哉！主耶和华啊，我不好了</a:t>
            </a:r>
            <a:r>
              <a:rPr lang="zh-CN" altLang="en-US" b="1" dirty="0"/>
              <a:t>，因为我觌面看见</a:t>
            </a:r>
            <a:r>
              <a:rPr lang="zh-CN" altLang="en-US" b="1" dirty="0">
                <a:solidFill>
                  <a:srgbClr val="C00000"/>
                </a:solidFill>
              </a:rPr>
              <a:t>耶和华的使者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r>
              <a:rPr lang="en-US" altLang="zh-CN" b="1" dirty="0"/>
              <a:t>23. </a:t>
            </a:r>
            <a:r>
              <a:rPr lang="zh-CN" altLang="en-US" b="1" dirty="0">
                <a:solidFill>
                  <a:srgbClr val="C00000"/>
                </a:solidFill>
              </a:rPr>
              <a:t>耶和华对他说</a:t>
            </a:r>
            <a:r>
              <a:rPr lang="zh-CN" altLang="en-US" b="1" dirty="0"/>
              <a:t>：“你放心，不要惧怕，你必不至死。”</a:t>
            </a:r>
            <a:endParaRPr lang="en-CA" altLang="zh-CN" b="1" dirty="0"/>
          </a:p>
          <a:p>
            <a:r>
              <a:rPr lang="en-US" altLang="zh-CN" b="1" dirty="0"/>
              <a:t>24. </a:t>
            </a:r>
            <a:r>
              <a:rPr lang="zh-CN" altLang="en-US" b="1" dirty="0"/>
              <a:t>于是基甸在那里为耶和华筑了一座坛，起名叫耶和华沙龙（就是“耶和华赐平安”的意思）。这坛在亚比以谢族的俄弗拉，直到如今。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904862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EEDA64-66CF-B4D9-36D1-6964D6438B2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9120" y="1463040"/>
            <a:ext cx="11043920" cy="4978400"/>
          </a:xfrm>
        </p:spPr>
        <p:txBody>
          <a:bodyPr>
            <a:normAutofit/>
          </a:bodyPr>
          <a:lstStyle/>
          <a:p>
            <a:r>
              <a:rPr lang="zh-CN" altLang="en-US" dirty="0"/>
              <a:t>出</a:t>
            </a:r>
            <a:r>
              <a:rPr lang="en-CA" altLang="zh-CN" dirty="0"/>
              <a:t>33</a:t>
            </a:r>
            <a:r>
              <a:rPr lang="zh-CN" altLang="en-US" dirty="0"/>
              <a:t>：</a:t>
            </a:r>
            <a:r>
              <a:rPr lang="en-CA" altLang="zh-CN" dirty="0"/>
              <a:t>18-23</a:t>
            </a:r>
          </a:p>
          <a:p>
            <a:r>
              <a:rPr lang="en-US" altLang="zh-CN" dirty="0"/>
              <a:t>18. </a:t>
            </a:r>
            <a:r>
              <a:rPr lang="zh-CN" altLang="en-US" dirty="0"/>
              <a:t>摩西说：“求你显出你的荣耀给我看。”</a:t>
            </a:r>
            <a:r>
              <a:rPr lang="en-US" altLang="zh-CN" dirty="0"/>
              <a:t>19. </a:t>
            </a:r>
            <a:r>
              <a:rPr lang="zh-CN" altLang="en-US" dirty="0"/>
              <a:t>耶和华说：“我要显我一切的恩慈，在你面前经过，宣告我的名。我要恩待谁，就恩待谁；要怜悯谁，就怜悯谁。”</a:t>
            </a:r>
            <a:r>
              <a:rPr lang="en-US" altLang="zh-CN" dirty="0"/>
              <a:t>20. </a:t>
            </a:r>
            <a:r>
              <a:rPr lang="zh-CN" altLang="en-US" dirty="0"/>
              <a:t>又说：“</a:t>
            </a:r>
            <a:r>
              <a:rPr lang="zh-CN" altLang="en-US" b="1" dirty="0">
                <a:solidFill>
                  <a:srgbClr val="C00000"/>
                </a:solidFill>
              </a:rPr>
              <a:t>你不能看见我的面，因为人见我的面不能存活。</a:t>
            </a:r>
            <a:r>
              <a:rPr lang="zh-CN" altLang="en-US" dirty="0"/>
              <a:t>”</a:t>
            </a:r>
            <a:r>
              <a:rPr lang="en-US" altLang="zh-CN" dirty="0"/>
              <a:t>21. </a:t>
            </a:r>
            <a:r>
              <a:rPr lang="zh-CN" altLang="en-US" dirty="0"/>
              <a:t>耶和华说：“看哪，在我这里有地方，你要站在</a:t>
            </a:r>
            <a:r>
              <a:rPr lang="zh-CN" altLang="en-US" b="1" dirty="0">
                <a:solidFill>
                  <a:srgbClr val="C00000"/>
                </a:solidFill>
              </a:rPr>
              <a:t>磐石</a:t>
            </a:r>
            <a:r>
              <a:rPr lang="zh-CN" altLang="en-US" dirty="0"/>
              <a:t>上，</a:t>
            </a:r>
            <a:r>
              <a:rPr lang="en-US" altLang="zh-CN" dirty="0"/>
              <a:t>22. </a:t>
            </a:r>
            <a:r>
              <a:rPr lang="zh-CN" altLang="en-US" dirty="0"/>
              <a:t>我的荣耀经过的时候，我必将你放在</a:t>
            </a:r>
            <a:r>
              <a:rPr lang="zh-CN" altLang="en-US" b="1" dirty="0">
                <a:solidFill>
                  <a:srgbClr val="C00000"/>
                </a:solidFill>
              </a:rPr>
              <a:t>磐石</a:t>
            </a:r>
            <a:r>
              <a:rPr lang="zh-CN" altLang="en-US" dirty="0"/>
              <a:t>穴中，用我的手</a:t>
            </a:r>
            <a:r>
              <a:rPr lang="zh-CN" altLang="en-US" b="1" dirty="0">
                <a:solidFill>
                  <a:srgbClr val="C00000"/>
                </a:solidFill>
              </a:rPr>
              <a:t>遮掩</a:t>
            </a:r>
            <a:r>
              <a:rPr lang="zh-CN" altLang="en-US" dirty="0"/>
              <a:t>你，等我过去；</a:t>
            </a:r>
            <a:r>
              <a:rPr lang="en-US" altLang="zh-CN" dirty="0"/>
              <a:t>23. </a:t>
            </a:r>
            <a:r>
              <a:rPr lang="zh-CN" altLang="en-US" dirty="0"/>
              <a:t>然后我要将我的手收回，你就得见我的背，却不得见我的面。”</a:t>
            </a:r>
            <a:endParaRPr lang="en-CA" altLang="zh-CN" dirty="0"/>
          </a:p>
          <a:p>
            <a:r>
              <a:rPr lang="zh-CN" altLang="en-US" dirty="0"/>
              <a:t>林前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13. </a:t>
            </a:r>
            <a:r>
              <a:rPr lang="zh-CN" altLang="en-US" dirty="0"/>
              <a:t>并且我们讲说这些事，不是用人智慧所指教的言语，乃是用</a:t>
            </a:r>
            <a:r>
              <a:rPr lang="zh-CN" altLang="en-US" b="1" dirty="0"/>
              <a:t>圣灵所指教的言语</a:t>
            </a:r>
            <a:r>
              <a:rPr lang="zh-CN" altLang="en-US" dirty="0"/>
              <a:t>，</a:t>
            </a:r>
            <a:r>
              <a:rPr lang="zh-CN" altLang="en-US" b="1" dirty="0">
                <a:solidFill>
                  <a:srgbClr val="C00000"/>
                </a:solidFill>
              </a:rPr>
              <a:t>将属灵的话解释属灵的事</a:t>
            </a:r>
            <a:r>
              <a:rPr lang="zh-CN" altLang="en-US" dirty="0"/>
              <a:t>（或作“将属灵的事讲与属灵的人”）。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8679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3548F4-0133-850F-6AC9-9DCD7CB5CA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1520" y="1825625"/>
            <a:ext cx="10759440" cy="4351338"/>
          </a:xfrm>
        </p:spPr>
        <p:txBody>
          <a:bodyPr>
            <a:normAutofit/>
          </a:bodyPr>
          <a:lstStyle/>
          <a:p>
            <a:r>
              <a:rPr lang="zh-CN" altLang="en-US" b="1" dirty="0"/>
              <a:t>基甸拆毁巴力的祭坛（士</a:t>
            </a:r>
            <a:r>
              <a:rPr lang="en-CA" altLang="zh-CN" b="1" dirty="0"/>
              <a:t>6</a:t>
            </a:r>
            <a:r>
              <a:rPr lang="zh-CN" altLang="en-US" b="1" dirty="0"/>
              <a:t>：</a:t>
            </a:r>
            <a:r>
              <a:rPr lang="en-CA" altLang="zh-CN" b="1" dirty="0"/>
              <a:t>25-32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25. </a:t>
            </a:r>
            <a:r>
              <a:rPr lang="zh-CN" altLang="en-US" b="1" dirty="0"/>
              <a:t>当那夜，</a:t>
            </a:r>
            <a:r>
              <a:rPr lang="zh-CN" altLang="en-US" b="1" dirty="0">
                <a:solidFill>
                  <a:srgbClr val="C00000"/>
                </a:solidFill>
              </a:rPr>
              <a:t>耶和华吩咐</a:t>
            </a:r>
            <a:r>
              <a:rPr lang="zh-CN" altLang="en-US" b="1" dirty="0"/>
              <a:t>基甸说：“你取你父亲的牛来，就是（或作“和”）那七岁的第二只牛，并拆毁你父亲为巴力所筑的坛，砍下坛旁的木偶。</a:t>
            </a:r>
            <a:endParaRPr lang="en-CA" altLang="zh-CN" b="1" dirty="0"/>
          </a:p>
          <a:p>
            <a:r>
              <a:rPr lang="en-US" altLang="zh-CN" b="1" dirty="0"/>
              <a:t>26. </a:t>
            </a:r>
            <a:r>
              <a:rPr lang="zh-CN" altLang="en-US" b="1" dirty="0"/>
              <a:t>在这磐石（原文作“保障”）上，整整齐齐地为耶和华你的　神筑一座坛，将第二只牛献为燔祭，用你所砍下的木偶作柴。”</a:t>
            </a:r>
            <a:endParaRPr lang="en-CA" altLang="zh-CN" b="1" dirty="0"/>
          </a:p>
          <a:p>
            <a:r>
              <a:rPr lang="en-US" altLang="zh-CN" b="1" dirty="0"/>
              <a:t>27. </a:t>
            </a:r>
            <a:r>
              <a:rPr lang="zh-CN" altLang="en-US" b="1" dirty="0"/>
              <a:t>基甸就从他仆人中挑了十个人，照着耶和华吩咐他的行了。他</a:t>
            </a:r>
            <a:r>
              <a:rPr lang="zh-CN" altLang="en-US" b="1" dirty="0">
                <a:solidFill>
                  <a:srgbClr val="C00000"/>
                </a:solidFill>
              </a:rPr>
              <a:t>因怕父家和本城的人</a:t>
            </a:r>
            <a:r>
              <a:rPr lang="zh-CN" altLang="en-US" b="1" dirty="0"/>
              <a:t>，不敢在白昼行这事，就在夜间行了。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184458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F57F7E-8567-F199-556D-9D4FE69D2D0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1680" y="2285999"/>
            <a:ext cx="10393680" cy="3890963"/>
          </a:xfrm>
        </p:spPr>
        <p:txBody>
          <a:bodyPr/>
          <a:lstStyle/>
          <a:p>
            <a:r>
              <a:rPr lang="zh-CN" altLang="en-US" dirty="0"/>
              <a:t>太</a:t>
            </a:r>
            <a:r>
              <a:rPr lang="en-CA" altLang="zh-CN" dirty="0"/>
              <a:t>17</a:t>
            </a:r>
            <a:r>
              <a:rPr lang="zh-CN" altLang="en-US" dirty="0"/>
              <a:t>：</a:t>
            </a:r>
            <a:r>
              <a:rPr lang="en-US" altLang="zh-CN" dirty="0"/>
              <a:t>20. </a:t>
            </a:r>
            <a:r>
              <a:rPr lang="zh-CN" altLang="en-US" dirty="0"/>
              <a:t>耶稣说：“是因你们的信心小。我实在告诉你们，你们若</a:t>
            </a:r>
            <a:r>
              <a:rPr lang="zh-CN" altLang="en-US" b="1" dirty="0">
                <a:solidFill>
                  <a:srgbClr val="C00000"/>
                </a:solidFill>
              </a:rPr>
              <a:t>有信心像一粒芥菜种</a:t>
            </a:r>
            <a:r>
              <a:rPr lang="zh-CN" altLang="en-US" dirty="0"/>
              <a:t>，就是对这座山说，‘你从这边挪到那边’，它也必挪去，并且你们没有一件不能作的事了。</a:t>
            </a:r>
            <a:endParaRPr lang="en-CA" altLang="zh-CN" dirty="0"/>
          </a:p>
          <a:p>
            <a:r>
              <a:rPr lang="zh-CN" altLang="en-US" dirty="0"/>
              <a:t>请问，你会不会“因怕父家和本城的人”，就不敢传福音给他们？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2992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3A3883-5889-E470-08E4-697612DD800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8320" y="1574800"/>
            <a:ext cx="10942320" cy="4927600"/>
          </a:xfrm>
        </p:spPr>
        <p:txBody>
          <a:bodyPr>
            <a:normAutofit/>
          </a:bodyPr>
          <a:lstStyle/>
          <a:p>
            <a:r>
              <a:rPr lang="en-US" altLang="zh-CN" b="1" dirty="0"/>
              <a:t>28. </a:t>
            </a:r>
            <a:r>
              <a:rPr lang="zh-CN" altLang="en-US" b="1" dirty="0"/>
              <a:t>城里的人清早起来，见巴力的坛拆毁，坛旁的木偶砍下，第二只牛献在新筑的坛上，</a:t>
            </a:r>
            <a:endParaRPr lang="en-CA" altLang="zh-CN" b="1" dirty="0"/>
          </a:p>
          <a:p>
            <a:r>
              <a:rPr lang="en-US" altLang="zh-CN" b="1" dirty="0"/>
              <a:t>29. </a:t>
            </a:r>
            <a:r>
              <a:rPr lang="zh-CN" altLang="en-US" b="1" dirty="0"/>
              <a:t>就彼此说：“这事是谁作的呢？”他们访查之后，就说：“这是约阿施的儿子基甸作的。”</a:t>
            </a:r>
            <a:endParaRPr lang="en-CA" altLang="zh-CN" b="1" dirty="0"/>
          </a:p>
          <a:p>
            <a:r>
              <a:rPr lang="en-US" altLang="zh-CN" b="1" dirty="0"/>
              <a:t>30. </a:t>
            </a:r>
            <a:r>
              <a:rPr lang="zh-CN" altLang="en-US" b="1" dirty="0"/>
              <a:t>城里的人对约阿施说：“</a:t>
            </a:r>
            <a:r>
              <a:rPr lang="zh-CN" altLang="en-US" b="1" dirty="0">
                <a:solidFill>
                  <a:srgbClr val="C00000"/>
                </a:solidFill>
              </a:rPr>
              <a:t>将你儿子交出来，好治死他</a:t>
            </a:r>
            <a:r>
              <a:rPr lang="zh-CN" altLang="en-US" b="1" dirty="0"/>
              <a:t>，因为他拆毁了巴力的坛，砍下坛旁的木偶。”</a:t>
            </a:r>
            <a:endParaRPr lang="en-CA" altLang="zh-CN" b="1" dirty="0"/>
          </a:p>
          <a:p>
            <a:r>
              <a:rPr lang="en-US" altLang="zh-CN" b="1" dirty="0"/>
              <a:t>31. </a:t>
            </a:r>
            <a:r>
              <a:rPr lang="zh-CN" altLang="en-US" b="1" dirty="0"/>
              <a:t>约阿施回答站着攻击他的众人说：“你们是为巴力争论吗？你们要救他吗？谁为他争论，趁早将谁治死！</a:t>
            </a:r>
            <a:r>
              <a:rPr lang="zh-CN" altLang="en-US" b="1" dirty="0">
                <a:solidFill>
                  <a:srgbClr val="C00000"/>
                </a:solidFill>
              </a:rPr>
              <a:t>巴力若果是神，有人拆毁他的坛，让他为自己争论吧！</a:t>
            </a:r>
            <a:r>
              <a:rPr lang="zh-CN" altLang="en-US" b="1" dirty="0"/>
              <a:t>”</a:t>
            </a:r>
            <a:endParaRPr lang="en-CA" altLang="zh-CN" b="1" dirty="0"/>
          </a:p>
          <a:p>
            <a:r>
              <a:rPr lang="en-US" altLang="zh-CN" b="1" dirty="0"/>
              <a:t>32. </a:t>
            </a:r>
            <a:r>
              <a:rPr lang="zh-CN" altLang="en-US" b="1" dirty="0"/>
              <a:t>所以当日人称基甸为耶路巴力，意思说：“他拆毁巴力的坛，让巴力与他争论。”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537811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794EAC-1A57-CF8D-BC71-34C959110A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0880" y="1825625"/>
            <a:ext cx="10759440" cy="4351338"/>
          </a:xfrm>
        </p:spPr>
        <p:txBody>
          <a:bodyPr/>
          <a:lstStyle/>
          <a:p>
            <a:r>
              <a:rPr lang="zh-CN" altLang="en-US" b="1" dirty="0"/>
              <a:t>基甸回应神的呼召（士</a:t>
            </a:r>
            <a:r>
              <a:rPr lang="en-CA" altLang="zh-CN" b="1" dirty="0"/>
              <a:t>6</a:t>
            </a:r>
            <a:r>
              <a:rPr lang="zh-CN" altLang="en-US" b="1" dirty="0"/>
              <a:t>：</a:t>
            </a:r>
            <a:r>
              <a:rPr lang="en-CA" altLang="zh-CN" b="1" dirty="0"/>
              <a:t>33-35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33. </a:t>
            </a:r>
            <a:r>
              <a:rPr lang="zh-CN" altLang="en-US" b="1" dirty="0"/>
              <a:t>那时，米甸人、亚玛力人和东方人都聚集过河，在耶斯列平原安营。</a:t>
            </a:r>
            <a:endParaRPr lang="en-CA" altLang="zh-CN" b="1" dirty="0"/>
          </a:p>
          <a:p>
            <a:r>
              <a:rPr lang="en-US" altLang="zh-CN" b="1" dirty="0"/>
              <a:t>34. </a:t>
            </a:r>
            <a:r>
              <a:rPr lang="zh-CN" altLang="en-US" b="1" dirty="0">
                <a:solidFill>
                  <a:srgbClr val="C00000"/>
                </a:solidFill>
              </a:rPr>
              <a:t>耶和华的灵降在基甸身上</a:t>
            </a:r>
            <a:r>
              <a:rPr lang="zh-CN" altLang="en-US" b="1" dirty="0"/>
              <a:t>，他就吹角，亚比以谢族都聚集跟随他；</a:t>
            </a:r>
            <a:endParaRPr lang="en-CA" altLang="zh-CN" b="1" dirty="0"/>
          </a:p>
          <a:p>
            <a:r>
              <a:rPr lang="en-US" altLang="zh-CN" b="1" dirty="0"/>
              <a:t>35. </a:t>
            </a:r>
            <a:r>
              <a:rPr lang="zh-CN" altLang="en-US" b="1" dirty="0"/>
              <a:t>他打发人走遍玛拿西地，玛拿西人也聚集跟随他；又打发人去见</a:t>
            </a:r>
            <a:r>
              <a:rPr lang="zh-CN" altLang="en-US" b="1" dirty="0">
                <a:solidFill>
                  <a:srgbClr val="C00000"/>
                </a:solidFill>
              </a:rPr>
              <a:t>亚设人</a:t>
            </a:r>
            <a:r>
              <a:rPr lang="zh-CN" altLang="en-US" b="1" dirty="0"/>
              <a:t>、西布伦人、拿弗他利人，他们也都出来与他们会合。</a:t>
            </a:r>
            <a:endParaRPr lang="en-CA" altLang="zh-CN" b="1" dirty="0"/>
          </a:p>
          <a:p>
            <a:r>
              <a:rPr lang="zh-CN" altLang="en-US" dirty="0"/>
              <a:t>士</a:t>
            </a:r>
            <a:r>
              <a:rPr lang="en-CA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17. </a:t>
            </a:r>
            <a:r>
              <a:rPr lang="zh-CN" altLang="en-US" dirty="0"/>
              <a:t>基列人安居在约旦河外。但人为何等在船上？</a:t>
            </a:r>
            <a:r>
              <a:rPr lang="zh-CN" altLang="en-US" b="1" dirty="0">
                <a:solidFill>
                  <a:srgbClr val="C00000"/>
                </a:solidFill>
              </a:rPr>
              <a:t>亚设人</a:t>
            </a:r>
            <a:r>
              <a:rPr lang="zh-CN" altLang="en-US" dirty="0"/>
              <a:t>在海口静坐，在港口安居。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0832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EF34D8-F496-9278-C019-9F6B6703A21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9440" y="1825624"/>
            <a:ext cx="10820400" cy="4453255"/>
          </a:xfrm>
        </p:spPr>
        <p:txBody>
          <a:bodyPr>
            <a:normAutofit/>
          </a:bodyPr>
          <a:lstStyle/>
          <a:p>
            <a:r>
              <a:rPr lang="zh-CN" altLang="en-US" b="1" dirty="0"/>
              <a:t>基甸以羊毛求证（士</a:t>
            </a:r>
            <a:r>
              <a:rPr lang="en-CA" altLang="zh-CN" b="1" dirty="0"/>
              <a:t>6</a:t>
            </a:r>
            <a:r>
              <a:rPr lang="zh-CN" altLang="en-US" b="1" dirty="0"/>
              <a:t>：</a:t>
            </a:r>
            <a:r>
              <a:rPr lang="en-CA" altLang="zh-CN" b="1" dirty="0"/>
              <a:t>36-40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36. </a:t>
            </a:r>
            <a:r>
              <a:rPr lang="zh-CN" altLang="en-US" b="1" dirty="0"/>
              <a:t>基甸对　神说：“你若果照着所说的话，藉我手拯救以色列人，</a:t>
            </a:r>
            <a:endParaRPr lang="en-CA" altLang="zh-CN" b="1" dirty="0"/>
          </a:p>
          <a:p>
            <a:r>
              <a:rPr lang="en-US" altLang="zh-CN" b="1" dirty="0"/>
              <a:t>37. </a:t>
            </a:r>
            <a:r>
              <a:rPr lang="zh-CN" altLang="en-US" b="1" dirty="0"/>
              <a:t>我就把一团羊毛放在禾场上。若单是羊毛上有露水，别的地方都是干的，我就知道你必照着所说的话，藉我手拯救以色列人。”</a:t>
            </a:r>
            <a:endParaRPr lang="en-CA" altLang="zh-CN" b="1" dirty="0"/>
          </a:p>
          <a:p>
            <a:r>
              <a:rPr lang="en-US" altLang="zh-CN" b="1" dirty="0"/>
              <a:t>38. </a:t>
            </a:r>
            <a:r>
              <a:rPr lang="zh-CN" altLang="en-US" b="1" dirty="0"/>
              <a:t>次日早晨，基甸起来，见果然是这样；将羊毛挤一挤，从羊毛中拧出满盆的露水来。</a:t>
            </a:r>
            <a:endParaRPr lang="en-CA" altLang="zh-CN" b="1" dirty="0"/>
          </a:p>
          <a:p>
            <a:r>
              <a:rPr lang="en-US" altLang="zh-CN" b="1" dirty="0"/>
              <a:t>39. </a:t>
            </a:r>
            <a:r>
              <a:rPr lang="zh-CN" altLang="en-US" b="1" dirty="0"/>
              <a:t>基甸又对　神说：“求你不要向我发怒，我再说这一次：让我将羊毛再试一次。但愿羊毛是干的，别的地方都有露水。”</a:t>
            </a:r>
            <a:endParaRPr lang="en-CA" altLang="zh-CN" b="1" dirty="0"/>
          </a:p>
          <a:p>
            <a:r>
              <a:rPr lang="en-US" altLang="zh-CN" b="1" dirty="0"/>
              <a:t>40. </a:t>
            </a:r>
            <a:r>
              <a:rPr lang="zh-CN" altLang="en-US" b="1" dirty="0"/>
              <a:t>这夜　神也如此行：独羊毛上是干的，别的地方都有露水。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109661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0BEE76-352B-579A-EE90-E413D156BBA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9120" y="1825625"/>
            <a:ext cx="10759440" cy="4351338"/>
          </a:xfrm>
        </p:spPr>
        <p:txBody>
          <a:bodyPr/>
          <a:lstStyle/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21. </a:t>
            </a:r>
            <a:r>
              <a:rPr lang="zh-CN" altLang="en-US" dirty="0"/>
              <a:t>耶和华的使者伸出手内的杖，杖头挨了肉和无酵饼，就</a:t>
            </a:r>
            <a:r>
              <a:rPr lang="zh-CN" altLang="en-US" b="1" dirty="0"/>
              <a:t>有火从磐石中出来</a:t>
            </a:r>
            <a:r>
              <a:rPr lang="zh-CN" altLang="en-US" dirty="0"/>
              <a:t>，烧尽了肉和无酵饼。耶和华的使者也就不见了。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27. </a:t>
            </a:r>
            <a:r>
              <a:rPr lang="zh-CN" altLang="en-US" dirty="0"/>
              <a:t>基甸就从他仆人中挑了十个人，</a:t>
            </a:r>
            <a:r>
              <a:rPr lang="zh-CN" altLang="en-US" b="1" dirty="0"/>
              <a:t>照着耶和华吩咐他的行了</a:t>
            </a:r>
            <a:r>
              <a:rPr lang="zh-CN" altLang="en-US" dirty="0"/>
              <a:t>。他因怕父家和本城的人，不敢在白昼行这事，就在夜间行了。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34. </a:t>
            </a:r>
            <a:r>
              <a:rPr lang="zh-CN" altLang="en-US" dirty="0"/>
              <a:t>耶和华的灵降在基甸身上，他就吹角，亚比以谢族都聚集跟随他；</a:t>
            </a:r>
            <a:r>
              <a:rPr lang="en-US" altLang="zh-CN" dirty="0"/>
              <a:t>35. </a:t>
            </a:r>
            <a:r>
              <a:rPr lang="zh-CN" altLang="en-US" dirty="0"/>
              <a:t>他打发人走遍玛拿西地，</a:t>
            </a:r>
            <a:r>
              <a:rPr lang="zh-CN" altLang="en-US" b="1" dirty="0"/>
              <a:t>玛拿西人</a:t>
            </a:r>
            <a:r>
              <a:rPr lang="zh-CN" altLang="en-US" dirty="0"/>
              <a:t>也聚集跟随他；又打发人去见</a:t>
            </a:r>
            <a:r>
              <a:rPr lang="zh-CN" altLang="en-US" b="1" dirty="0"/>
              <a:t>亚设人、西布伦人、拿弗他利人</a:t>
            </a:r>
            <a:r>
              <a:rPr lang="zh-CN" altLang="en-US" dirty="0"/>
              <a:t>，他们也都出来与他们会合。</a:t>
            </a:r>
            <a:endParaRPr lang="en-CA" altLang="zh-CN" dirty="0"/>
          </a:p>
          <a:p>
            <a:r>
              <a:rPr lang="zh-CN" altLang="en-US" dirty="0"/>
              <a:t>诗</a:t>
            </a:r>
            <a:r>
              <a:rPr lang="en-CA" altLang="zh-CN" dirty="0"/>
              <a:t>103</a:t>
            </a:r>
            <a:r>
              <a:rPr lang="zh-CN" altLang="en-US" dirty="0"/>
              <a:t>：</a:t>
            </a:r>
            <a:r>
              <a:rPr lang="en-US" altLang="zh-CN" dirty="0"/>
              <a:t>14. </a:t>
            </a:r>
            <a:r>
              <a:rPr lang="zh-CN" altLang="en-US" dirty="0"/>
              <a:t>因为他知道我们的本体，思念我们不过是尘土。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3134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D2B817-C230-3E63-AC27-98E2F24B8C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0080" y="1825625"/>
            <a:ext cx="10657840" cy="4351338"/>
          </a:xfrm>
        </p:spPr>
        <p:txBody>
          <a:bodyPr/>
          <a:lstStyle/>
          <a:p>
            <a:r>
              <a:rPr lang="zh-CN" altLang="en-US" dirty="0"/>
              <a:t>可</a:t>
            </a:r>
            <a:r>
              <a:rPr lang="en-CA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22. </a:t>
            </a:r>
            <a:r>
              <a:rPr lang="zh-CN" altLang="en-US" dirty="0"/>
              <a:t>鬼屡次把他扔在火里、水里，要灭他。你若能作什么，求你怜悯我们，帮助我们。”</a:t>
            </a:r>
            <a:r>
              <a:rPr lang="en-US" altLang="zh-CN" dirty="0"/>
              <a:t>23. </a:t>
            </a:r>
            <a:r>
              <a:rPr lang="zh-CN" altLang="en-US" dirty="0"/>
              <a:t>耶稣对他说：“你若能信，在信的人，凡事都能。”</a:t>
            </a:r>
            <a:r>
              <a:rPr lang="en-US" altLang="zh-CN" dirty="0"/>
              <a:t>24. </a:t>
            </a:r>
            <a:r>
              <a:rPr lang="zh-CN" altLang="en-US" dirty="0"/>
              <a:t>孩子的父亲立时喊着说（有古卷作“立时流泪地喊着说”）：“</a:t>
            </a:r>
            <a:r>
              <a:rPr lang="zh-CN" altLang="en-US" b="1" dirty="0">
                <a:solidFill>
                  <a:srgbClr val="C00000"/>
                </a:solidFill>
              </a:rPr>
              <a:t>我信！但我信不足，求主帮助！</a:t>
            </a:r>
            <a:r>
              <a:rPr lang="zh-CN" altLang="en-US" dirty="0"/>
              <a:t>”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39. </a:t>
            </a:r>
            <a:r>
              <a:rPr lang="zh-CN" altLang="en-US" dirty="0"/>
              <a:t>基甸又对　神说：“</a:t>
            </a:r>
            <a:r>
              <a:rPr lang="zh-CN" altLang="en-US" b="1" dirty="0">
                <a:solidFill>
                  <a:srgbClr val="C00000"/>
                </a:solidFill>
              </a:rPr>
              <a:t>求你不要向我发怒</a:t>
            </a:r>
            <a:r>
              <a:rPr lang="zh-CN" altLang="en-US" dirty="0"/>
              <a:t>，我再说这一次：让我将羊毛再试一次。但愿羊毛是干的，别的地方都有露水。”</a:t>
            </a:r>
            <a:endParaRPr lang="en-CA" altLang="zh-CN" dirty="0"/>
          </a:p>
          <a:p>
            <a:r>
              <a:rPr lang="zh-CN" altLang="en-US" dirty="0"/>
              <a:t>林后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22. </a:t>
            </a:r>
            <a:r>
              <a:rPr lang="zh-CN" altLang="en-US" dirty="0"/>
              <a:t>他又用印印了我们，并</a:t>
            </a:r>
            <a:r>
              <a:rPr lang="zh-CN" altLang="en-US" b="1" dirty="0">
                <a:solidFill>
                  <a:srgbClr val="C00000"/>
                </a:solidFill>
              </a:rPr>
              <a:t>赐圣灵在我们心里作凭据</a:t>
            </a:r>
            <a:r>
              <a:rPr lang="zh-CN" altLang="en-US" dirty="0"/>
              <a:t>（原文作“质”）。</a:t>
            </a:r>
            <a:endParaRPr lang="en-CA" altLang="zh-CN" dirty="0"/>
          </a:p>
          <a:p>
            <a:r>
              <a:rPr lang="zh-CN" altLang="en-US" dirty="0"/>
              <a:t>林后</a:t>
            </a:r>
            <a:r>
              <a:rPr lang="en-CA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7. </a:t>
            </a:r>
            <a:r>
              <a:rPr lang="zh-CN" altLang="en-US" dirty="0"/>
              <a:t>因我们行事为人是</a:t>
            </a:r>
            <a:r>
              <a:rPr lang="zh-CN" altLang="en-US" b="1" dirty="0"/>
              <a:t>凭着信心</a:t>
            </a:r>
            <a:r>
              <a:rPr lang="zh-CN" altLang="en-US" dirty="0"/>
              <a:t>，</a:t>
            </a:r>
            <a:r>
              <a:rPr lang="zh-CN" altLang="en-US" b="1" dirty="0">
                <a:solidFill>
                  <a:srgbClr val="C00000"/>
                </a:solidFill>
              </a:rPr>
              <a:t>不是凭着眼见</a:t>
            </a:r>
            <a:r>
              <a:rPr lang="zh-CN" altLang="en-US" dirty="0"/>
              <a:t>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67584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04F110-3767-5D11-D3F9-D2B7A536DE5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1040" y="1825625"/>
            <a:ext cx="10576560" cy="4351338"/>
          </a:xfrm>
        </p:spPr>
        <p:txBody>
          <a:bodyPr/>
          <a:lstStyle/>
          <a:p>
            <a:r>
              <a:rPr lang="zh-CN" altLang="en-US" dirty="0"/>
              <a:t>引言</a:t>
            </a:r>
            <a:endParaRPr lang="en-CA" altLang="zh-CN" dirty="0"/>
          </a:p>
          <a:p>
            <a:r>
              <a:rPr lang="zh-CN" altLang="en-US" b="1" dirty="0"/>
              <a:t>士</a:t>
            </a:r>
            <a:r>
              <a:rPr lang="en-CA" altLang="zh-CN" b="1" dirty="0"/>
              <a:t>5</a:t>
            </a:r>
            <a:r>
              <a:rPr lang="zh-CN" altLang="en-US" b="1" dirty="0"/>
              <a:t>：</a:t>
            </a:r>
            <a:r>
              <a:rPr lang="en-US" altLang="zh-CN" b="1" dirty="0"/>
              <a:t>31. </a:t>
            </a:r>
            <a:r>
              <a:rPr lang="zh-CN" altLang="en-US" b="1" dirty="0"/>
              <a:t>耶和华啊，愿你的仇敌都这样灭亡！愿爱你的人如日头出现，光辉烈烈！”这样，</a:t>
            </a:r>
            <a:r>
              <a:rPr lang="zh-CN" altLang="en-US" b="1" dirty="0">
                <a:solidFill>
                  <a:srgbClr val="C00000"/>
                </a:solidFill>
              </a:rPr>
              <a:t>国中太平四十年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zh-CN" altLang="en-US" b="1" dirty="0"/>
              <a:t>箴</a:t>
            </a:r>
            <a:r>
              <a:rPr lang="en-CA" altLang="zh-CN" b="1" dirty="0"/>
              <a:t>29</a:t>
            </a:r>
            <a:r>
              <a:rPr lang="zh-CN" altLang="en-US" b="1" dirty="0"/>
              <a:t>：</a:t>
            </a:r>
            <a:r>
              <a:rPr lang="en-US" altLang="zh-CN" b="1" dirty="0"/>
              <a:t>18. </a:t>
            </a:r>
            <a:r>
              <a:rPr lang="zh-CN" altLang="en-US" b="1" dirty="0"/>
              <a:t>没有异象（或作“默示”），民就放肆，惟遵守律法的，便为有福。</a:t>
            </a:r>
            <a:endParaRPr lang="en-CA" altLang="zh-CN" b="1" dirty="0"/>
          </a:p>
          <a:p>
            <a:r>
              <a:rPr lang="zh-CN" altLang="en-US" b="1" dirty="0"/>
              <a:t>士</a:t>
            </a:r>
            <a:r>
              <a:rPr lang="en-CA" altLang="zh-CN" b="1" dirty="0"/>
              <a:t>6</a:t>
            </a:r>
            <a:r>
              <a:rPr lang="zh-CN" altLang="en-US" b="1" dirty="0"/>
              <a:t>：</a:t>
            </a:r>
            <a:r>
              <a:rPr lang="en-US" altLang="zh-CN" b="1" dirty="0"/>
              <a:t>1. </a:t>
            </a:r>
            <a:r>
              <a:rPr lang="zh-CN" altLang="en-US" b="1" dirty="0"/>
              <a:t>以色列人</a:t>
            </a:r>
            <a:r>
              <a:rPr lang="zh-CN" altLang="en-US" b="1" dirty="0">
                <a:solidFill>
                  <a:srgbClr val="C00000"/>
                </a:solidFill>
              </a:rPr>
              <a:t>又行</a:t>
            </a:r>
            <a:r>
              <a:rPr lang="zh-CN" altLang="en-US" b="1" dirty="0"/>
              <a:t>耶和华眼中看为恶的事，耶和华就把他们</a:t>
            </a:r>
            <a:r>
              <a:rPr lang="zh-CN" altLang="en-US" b="1" dirty="0">
                <a:solidFill>
                  <a:srgbClr val="C00000"/>
                </a:solidFill>
              </a:rPr>
              <a:t>交在</a:t>
            </a:r>
            <a:r>
              <a:rPr lang="zh-CN" altLang="en-US" b="1" dirty="0"/>
              <a:t>米甸人手里七年。</a:t>
            </a:r>
            <a:endParaRPr lang="en-CA" altLang="zh-CN" b="1" dirty="0"/>
          </a:p>
          <a:p>
            <a:r>
              <a:rPr lang="zh-CN" altLang="en-US" b="1" dirty="0"/>
              <a:t>出</a:t>
            </a:r>
            <a:r>
              <a:rPr lang="en-CA" altLang="zh-CN" b="1" dirty="0"/>
              <a:t>32</a:t>
            </a:r>
            <a:r>
              <a:rPr lang="zh-CN" altLang="en-US" b="1" dirty="0"/>
              <a:t>：</a:t>
            </a:r>
            <a:r>
              <a:rPr lang="en-US" altLang="zh-CN" b="1" dirty="0"/>
              <a:t>9. </a:t>
            </a:r>
            <a:r>
              <a:rPr lang="zh-CN" altLang="en-US" b="1" dirty="0"/>
              <a:t>耶和华对摩西说：我看这百姓真是</a:t>
            </a:r>
            <a:r>
              <a:rPr lang="zh-CN" altLang="en-US" b="1" dirty="0">
                <a:solidFill>
                  <a:srgbClr val="C00000"/>
                </a:solidFill>
              </a:rPr>
              <a:t>硬着颈项的百姓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zh-CN" altLang="en-US" b="1" dirty="0"/>
              <a:t>箴</a:t>
            </a:r>
            <a:r>
              <a:rPr lang="en-CA" altLang="zh-CN" b="1" dirty="0"/>
              <a:t>13</a:t>
            </a:r>
            <a:r>
              <a:rPr lang="zh-CN" altLang="en-US" b="1" dirty="0"/>
              <a:t>：</a:t>
            </a:r>
            <a:r>
              <a:rPr lang="en-US" altLang="zh-CN" b="1" dirty="0"/>
              <a:t>18. </a:t>
            </a:r>
            <a:r>
              <a:rPr lang="zh-CN" altLang="en-US" b="1" dirty="0"/>
              <a:t>弃绝管教的，必致贫受辱；领受责备的，必得尊荣。</a:t>
            </a:r>
            <a:endParaRPr lang="en-CA" altLang="zh-CN" b="1" dirty="0"/>
          </a:p>
          <a:p>
            <a:endParaRPr lang="en-CA" altLang="zh-CN" b="1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3877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337E65C0-7645-E893-595D-77D56A3267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6875" y="643466"/>
            <a:ext cx="495825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301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866D16-1ACA-C2C2-ACC7-025785DE081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0080" y="1825625"/>
            <a:ext cx="10810240" cy="4351338"/>
          </a:xfrm>
        </p:spPr>
        <p:txBody>
          <a:bodyPr/>
          <a:lstStyle/>
          <a:p>
            <a:r>
              <a:rPr lang="zh-CN" altLang="en-US" dirty="0"/>
              <a:t>加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4. </a:t>
            </a:r>
            <a:r>
              <a:rPr lang="zh-CN" altLang="en-US" dirty="0"/>
              <a:t>因为有偷着引进来的</a:t>
            </a:r>
            <a:r>
              <a:rPr lang="zh-CN" altLang="en-US" b="1" dirty="0">
                <a:solidFill>
                  <a:srgbClr val="C00000"/>
                </a:solidFill>
              </a:rPr>
              <a:t>假弟兄</a:t>
            </a:r>
            <a:r>
              <a:rPr lang="zh-CN" altLang="en-US" dirty="0"/>
              <a:t>，私下窥探我们在基督耶稣里的自由，要叫我们作奴仆。</a:t>
            </a:r>
            <a:r>
              <a:rPr lang="en-US" altLang="zh-CN" dirty="0"/>
              <a:t>5. </a:t>
            </a:r>
            <a:r>
              <a:rPr lang="zh-CN" altLang="en-US" dirty="0"/>
              <a:t>我们就是一刻的工夫也</a:t>
            </a:r>
            <a:r>
              <a:rPr lang="zh-CN" altLang="en-US" b="1" dirty="0">
                <a:solidFill>
                  <a:srgbClr val="C00000"/>
                </a:solidFill>
              </a:rPr>
              <a:t>没有容让顺服他们</a:t>
            </a:r>
            <a:r>
              <a:rPr lang="zh-CN" altLang="en-US" dirty="0"/>
              <a:t>，为要叫福音的真理仍存在你们中间。</a:t>
            </a:r>
            <a:endParaRPr lang="en-CA" altLang="zh-CN" dirty="0"/>
          </a:p>
          <a:p>
            <a:r>
              <a:rPr lang="zh-CN" altLang="en-US" dirty="0"/>
              <a:t>加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17. </a:t>
            </a:r>
            <a:r>
              <a:rPr lang="zh-CN" altLang="en-US" dirty="0"/>
              <a:t>那些人热心待你们，却</a:t>
            </a:r>
            <a:r>
              <a:rPr lang="zh-CN" altLang="en-US" b="1" dirty="0">
                <a:solidFill>
                  <a:srgbClr val="C00000"/>
                </a:solidFill>
              </a:rPr>
              <a:t>不是好意</a:t>
            </a:r>
            <a:r>
              <a:rPr lang="zh-CN" altLang="en-US" dirty="0"/>
              <a:t>，是</a:t>
            </a:r>
            <a:r>
              <a:rPr lang="zh-CN" altLang="en-US" b="1" dirty="0">
                <a:solidFill>
                  <a:srgbClr val="C00000"/>
                </a:solidFill>
              </a:rPr>
              <a:t>要离间你们</a:t>
            </a:r>
            <a:r>
              <a:rPr lang="zh-CN" altLang="en-US" dirty="0"/>
              <a:t>（原文作“把你们关在外面”），叫你们热心待他们。</a:t>
            </a:r>
            <a:r>
              <a:rPr lang="en-US" altLang="zh-CN" dirty="0"/>
              <a:t>18</a:t>
            </a:r>
            <a:r>
              <a:rPr lang="en-US" altLang="zh-CN" b="1" dirty="0">
                <a:solidFill>
                  <a:srgbClr val="C00000"/>
                </a:solidFill>
              </a:rPr>
              <a:t>. </a:t>
            </a:r>
            <a:r>
              <a:rPr lang="zh-CN" altLang="en-US" b="1" dirty="0">
                <a:solidFill>
                  <a:srgbClr val="C00000"/>
                </a:solidFill>
              </a:rPr>
              <a:t>在善事上常用热心待人，原是好的</a:t>
            </a:r>
            <a:r>
              <a:rPr lang="zh-CN" altLang="en-US" dirty="0"/>
              <a:t>，却不单我与你们同在的时候才这样。</a:t>
            </a:r>
            <a:endParaRPr lang="en-CA" altLang="zh-CN" dirty="0"/>
          </a:p>
          <a:p>
            <a:r>
              <a:rPr lang="zh-CN" altLang="en-US" dirty="0"/>
              <a:t>申</a:t>
            </a:r>
            <a:r>
              <a:rPr lang="en-CA" altLang="zh-CN" dirty="0"/>
              <a:t>32</a:t>
            </a:r>
            <a:r>
              <a:rPr lang="zh-CN" altLang="en-US" dirty="0"/>
              <a:t>：</a:t>
            </a:r>
            <a:r>
              <a:rPr lang="en-US" altLang="zh-CN" dirty="0"/>
              <a:t>4. </a:t>
            </a:r>
            <a:r>
              <a:rPr lang="zh-CN" altLang="en-US" dirty="0"/>
              <a:t>他是磐石，他的作为完全，他所行的无不公平，是</a:t>
            </a:r>
            <a:r>
              <a:rPr lang="zh-CN" altLang="en-US" b="1" dirty="0">
                <a:solidFill>
                  <a:srgbClr val="C00000"/>
                </a:solidFill>
              </a:rPr>
              <a:t>诚实无伪的　神</a:t>
            </a:r>
            <a:r>
              <a:rPr lang="zh-CN" altLang="en-US" dirty="0"/>
              <a:t>，又公义，又正直。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951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4A01EC-83A5-F2DC-7DBD-C3FB2627832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3120" y="1825625"/>
            <a:ext cx="10566400" cy="4351338"/>
          </a:xfrm>
        </p:spPr>
        <p:txBody>
          <a:bodyPr>
            <a:normAutofit/>
          </a:bodyPr>
          <a:lstStyle/>
          <a:p>
            <a:r>
              <a:rPr lang="zh-CN" altLang="en-US" b="1" dirty="0"/>
              <a:t>背叛的结果（士</a:t>
            </a:r>
            <a:r>
              <a:rPr lang="en-CA" altLang="zh-CN" b="1" dirty="0"/>
              <a:t>6</a:t>
            </a:r>
            <a:r>
              <a:rPr lang="zh-CN" altLang="en-US" b="1" dirty="0"/>
              <a:t>：</a:t>
            </a:r>
            <a:r>
              <a:rPr lang="en-CA" altLang="zh-CN" b="1" dirty="0"/>
              <a:t>1-6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1. </a:t>
            </a:r>
            <a:r>
              <a:rPr lang="zh-CN" altLang="en-US" b="1" dirty="0"/>
              <a:t>以色列人</a:t>
            </a:r>
            <a:r>
              <a:rPr lang="zh-CN" altLang="en-US" b="1" dirty="0">
                <a:solidFill>
                  <a:srgbClr val="C00000"/>
                </a:solidFill>
              </a:rPr>
              <a:t>又行</a:t>
            </a:r>
            <a:r>
              <a:rPr lang="zh-CN" altLang="en-US" b="1" dirty="0"/>
              <a:t>耶和华眼中看为恶的事，耶和华就把他们</a:t>
            </a:r>
            <a:r>
              <a:rPr lang="zh-CN" altLang="en-US" b="1" dirty="0">
                <a:solidFill>
                  <a:srgbClr val="C00000"/>
                </a:solidFill>
              </a:rPr>
              <a:t>交在</a:t>
            </a:r>
            <a:r>
              <a:rPr lang="zh-CN" altLang="en-US" b="1" dirty="0"/>
              <a:t>米甸人手里七年。</a:t>
            </a:r>
            <a:endParaRPr lang="en-CA" altLang="zh-CN" b="1" dirty="0"/>
          </a:p>
          <a:p>
            <a:r>
              <a:rPr lang="en-US" altLang="zh-CN" b="1" dirty="0"/>
              <a:t>2. </a:t>
            </a:r>
            <a:r>
              <a:rPr lang="zh-CN" altLang="en-US" b="1" dirty="0"/>
              <a:t>米甸人压制以色列人，以色列人因为米甸人，就在山中挖穴、挖洞、建造营寨。</a:t>
            </a:r>
            <a:endParaRPr lang="en-CA" altLang="zh-CN" b="1" dirty="0"/>
          </a:p>
          <a:p>
            <a:r>
              <a:rPr lang="en-US" altLang="zh-CN" b="1" dirty="0"/>
              <a:t>3. </a:t>
            </a:r>
            <a:r>
              <a:rPr lang="zh-CN" altLang="en-US" b="1" dirty="0"/>
              <a:t>以色列人每逢撒种之后，米甸人、亚玛力人和东方人都上来攻打他们，</a:t>
            </a:r>
            <a:endParaRPr lang="en-CA" altLang="zh-CN" b="1" dirty="0"/>
          </a:p>
          <a:p>
            <a:r>
              <a:rPr lang="en-US" altLang="zh-CN" b="1" dirty="0"/>
              <a:t>4. </a:t>
            </a:r>
            <a:r>
              <a:rPr lang="zh-CN" altLang="en-US" b="1" dirty="0"/>
              <a:t>对着他们安营，毁坏土产，直到迦萨，没有给以色列人留下食物，牛、羊、驴也没有留下。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29275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045516-655C-C0D0-F949-C8092411DB9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9440" y="1825625"/>
            <a:ext cx="10728960" cy="4351338"/>
          </a:xfrm>
        </p:spPr>
        <p:txBody>
          <a:bodyPr>
            <a:normAutofit/>
          </a:bodyPr>
          <a:lstStyle/>
          <a:p>
            <a:r>
              <a:rPr lang="en-US" altLang="zh-CN" b="1" dirty="0"/>
              <a:t>5. </a:t>
            </a:r>
            <a:r>
              <a:rPr lang="zh-CN" altLang="en-US" b="1" dirty="0"/>
              <a:t>因为那些人带着牲畜帐棚来，像蝗虫那样多，人和骆驼无数，都进入国内，毁坏全地。</a:t>
            </a:r>
            <a:endParaRPr lang="en-CA" altLang="zh-CN" b="1" dirty="0"/>
          </a:p>
          <a:p>
            <a:r>
              <a:rPr lang="en-US" altLang="zh-CN" b="1" dirty="0"/>
              <a:t>6. </a:t>
            </a:r>
            <a:r>
              <a:rPr lang="zh-CN" altLang="en-US" b="1" dirty="0"/>
              <a:t>以色列人因米甸人的缘故，极其穷乏，就呼求耶和华。</a:t>
            </a:r>
            <a:endParaRPr lang="en-CA" altLang="zh-CN" b="1" dirty="0"/>
          </a:p>
          <a:p>
            <a:r>
              <a:rPr lang="zh-CN" altLang="en-US" dirty="0"/>
              <a:t>创</a:t>
            </a:r>
            <a:r>
              <a:rPr lang="en-CA" altLang="zh-CN" dirty="0"/>
              <a:t>25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亚伯拉罕又娶了一妻，名叫基土拉。</a:t>
            </a:r>
            <a:r>
              <a:rPr lang="en-US" altLang="zh-CN" dirty="0"/>
              <a:t>2. </a:t>
            </a:r>
            <a:r>
              <a:rPr lang="zh-CN" altLang="en-US" dirty="0"/>
              <a:t>基土拉给他生了心兰、约珊、米但、</a:t>
            </a:r>
            <a:r>
              <a:rPr lang="zh-CN" altLang="en-US" b="1" dirty="0">
                <a:solidFill>
                  <a:srgbClr val="C00000"/>
                </a:solidFill>
              </a:rPr>
              <a:t>米甸</a:t>
            </a:r>
            <a:r>
              <a:rPr lang="zh-CN" altLang="en-US" dirty="0"/>
              <a:t>、伊施巴和书亚。</a:t>
            </a:r>
            <a:endParaRPr lang="en-CA" altLang="zh-CN" dirty="0"/>
          </a:p>
          <a:p>
            <a:r>
              <a:rPr lang="zh-CN" altLang="en-US" dirty="0"/>
              <a:t>民</a:t>
            </a:r>
            <a:r>
              <a:rPr lang="en-CA" altLang="zh-CN" dirty="0"/>
              <a:t>22</a:t>
            </a:r>
            <a:r>
              <a:rPr lang="zh-CN" altLang="en-US" dirty="0"/>
              <a:t>：</a:t>
            </a:r>
            <a:r>
              <a:rPr lang="en-US" altLang="zh-CN" dirty="0"/>
              <a:t>7. </a:t>
            </a:r>
            <a:r>
              <a:rPr lang="zh-CN" altLang="en-US" dirty="0"/>
              <a:t>摩押的长老和</a:t>
            </a:r>
            <a:r>
              <a:rPr lang="zh-CN" altLang="en-US" b="1" dirty="0">
                <a:solidFill>
                  <a:srgbClr val="C00000"/>
                </a:solidFill>
              </a:rPr>
              <a:t>米甸</a:t>
            </a:r>
            <a:r>
              <a:rPr lang="zh-CN" altLang="en-US" dirty="0"/>
              <a:t>的长老手里拿着卦金到了巴兰那里，将巴勒的话都告诉了他。</a:t>
            </a:r>
            <a:endParaRPr lang="en-CA" altLang="zh-CN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294165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CFC95C-0744-6140-36DC-139369F71A4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0560" y="1513840"/>
            <a:ext cx="10708640" cy="4876799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民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25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16.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耶和华晓谕摩西说：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17. “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你要扰害米甸人，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击杀他们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18.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因为他们用诡计扰害你们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，在毗珥的事上，和他们的姐妹米甸首领的女儿哥斯比的事上，用这诡计诱惑了你们。这哥斯比当瘟疫流行的日子，因毗珥的事被杀了。”</a:t>
            </a:r>
            <a:endParaRPr lang="en-CA" altLang="zh-CN" dirty="0">
              <a:solidFill>
                <a:prstClr val="black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/>
              <a:t>创</a:t>
            </a:r>
            <a:r>
              <a:rPr lang="en-CA" altLang="zh-CN" dirty="0"/>
              <a:t>36</a:t>
            </a:r>
            <a:r>
              <a:rPr lang="zh-CN" altLang="en-US" dirty="0"/>
              <a:t>：</a:t>
            </a:r>
            <a:r>
              <a:rPr lang="en-US" altLang="zh-CN" dirty="0"/>
              <a:t>15. </a:t>
            </a:r>
            <a:r>
              <a:rPr lang="zh-CN" altLang="en-US" b="1" dirty="0">
                <a:solidFill>
                  <a:srgbClr val="C00000"/>
                </a:solidFill>
              </a:rPr>
              <a:t>以扫子孙</a:t>
            </a:r>
            <a:r>
              <a:rPr lang="zh-CN" altLang="en-US" dirty="0"/>
              <a:t>中作族长的，记在下面：以扫的长子，以利法的子孙中，有提幔族长、阿抹族长、洗玻族长、基纳斯族长、</a:t>
            </a:r>
            <a:r>
              <a:rPr lang="en-US" altLang="zh-CN" dirty="0"/>
              <a:t>16. </a:t>
            </a:r>
            <a:r>
              <a:rPr lang="zh-CN" altLang="en-US" dirty="0"/>
              <a:t>可拉族长、迦坦族长、</a:t>
            </a:r>
            <a:r>
              <a:rPr lang="zh-CN" altLang="en-US" b="1" dirty="0">
                <a:solidFill>
                  <a:srgbClr val="C00000"/>
                </a:solidFill>
              </a:rPr>
              <a:t>亚玛力</a:t>
            </a:r>
            <a:r>
              <a:rPr lang="zh-CN" altLang="en-US" dirty="0"/>
              <a:t>族长。这是在以东地从以利法所出的族长，都是亚大的子孙。</a:t>
            </a:r>
            <a:endParaRPr lang="en-CA" altLang="zh-CN" dirty="0"/>
          </a:p>
          <a:p>
            <a:r>
              <a:rPr lang="zh-CN" altLang="en-US" dirty="0"/>
              <a:t>申</a:t>
            </a:r>
            <a:r>
              <a:rPr lang="en-CA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51. </a:t>
            </a:r>
            <a:r>
              <a:rPr lang="zh-CN" altLang="en-US" b="1" dirty="0">
                <a:solidFill>
                  <a:srgbClr val="C00000"/>
                </a:solidFill>
              </a:rPr>
              <a:t>他们必吃</a:t>
            </a:r>
            <a:r>
              <a:rPr lang="zh-CN" altLang="en-US" dirty="0"/>
              <a:t>你牲畜所下的和你地土所产的，直到你灭亡。你的五谷、新酒和油，以及牛犊、羊羔，</a:t>
            </a:r>
            <a:r>
              <a:rPr lang="zh-CN" altLang="en-US" b="1" dirty="0">
                <a:solidFill>
                  <a:srgbClr val="C00000"/>
                </a:solidFill>
              </a:rPr>
              <a:t>都不给你留下</a:t>
            </a:r>
            <a:r>
              <a:rPr lang="zh-CN" altLang="en-US" dirty="0"/>
              <a:t>，直到将你灭绝。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35278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BC9359-C24D-D670-57A5-9D6946FCDF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1520" y="1825625"/>
            <a:ext cx="10657840" cy="4351338"/>
          </a:xfrm>
        </p:spPr>
        <p:txBody>
          <a:bodyPr>
            <a:normAutofit/>
          </a:bodyPr>
          <a:lstStyle/>
          <a:p>
            <a:r>
              <a:rPr lang="zh-CN" altLang="en-US" b="1" dirty="0"/>
              <a:t>先知的责备（士</a:t>
            </a:r>
            <a:r>
              <a:rPr lang="en-CA" altLang="zh-CN" b="1" dirty="0"/>
              <a:t>6</a:t>
            </a:r>
            <a:r>
              <a:rPr lang="zh-CN" altLang="en-US" b="1" dirty="0"/>
              <a:t>：</a:t>
            </a:r>
            <a:r>
              <a:rPr lang="en-CA" altLang="zh-CN" b="1" dirty="0"/>
              <a:t>7-10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7. </a:t>
            </a:r>
            <a:r>
              <a:rPr lang="zh-CN" altLang="en-US" b="1" dirty="0"/>
              <a:t>以色列人因米甸人的缘故，</a:t>
            </a:r>
            <a:r>
              <a:rPr lang="zh-CN" altLang="en-US" b="1" dirty="0">
                <a:solidFill>
                  <a:srgbClr val="C00000"/>
                </a:solidFill>
              </a:rPr>
              <a:t>呼求耶和华</a:t>
            </a:r>
            <a:r>
              <a:rPr lang="zh-CN" altLang="en-US" b="1" dirty="0"/>
              <a:t>，</a:t>
            </a:r>
            <a:endParaRPr lang="en-CA" altLang="zh-CN" b="1" dirty="0"/>
          </a:p>
          <a:p>
            <a:r>
              <a:rPr lang="en-US" altLang="zh-CN" b="1" dirty="0"/>
              <a:t>8. </a:t>
            </a:r>
            <a:r>
              <a:rPr lang="zh-CN" altLang="en-US" b="1" dirty="0"/>
              <a:t>耶和华就</a:t>
            </a:r>
            <a:r>
              <a:rPr lang="zh-CN" altLang="en-US" b="1" dirty="0">
                <a:solidFill>
                  <a:srgbClr val="C00000"/>
                </a:solidFill>
              </a:rPr>
              <a:t>差遣先知</a:t>
            </a:r>
            <a:r>
              <a:rPr lang="zh-CN" altLang="en-US" b="1" dirty="0"/>
              <a:t>到以色列人那里，对他们说：“耶和华以色列的　神如此说：‘我曾领你们从埃及上来，出了为奴之家，</a:t>
            </a:r>
            <a:endParaRPr lang="en-CA" altLang="zh-CN" b="1" dirty="0"/>
          </a:p>
          <a:p>
            <a:r>
              <a:rPr lang="en-US" altLang="zh-CN" b="1" dirty="0"/>
              <a:t>9. </a:t>
            </a:r>
            <a:r>
              <a:rPr lang="zh-CN" altLang="en-US" b="1" dirty="0"/>
              <a:t>救你们脱离埃及人的手，并脱离一切欺压你们之人的手，把他们从你们面前赶出，将他们的地赐给你们。’</a:t>
            </a:r>
            <a:endParaRPr lang="en-CA" altLang="zh-CN" b="1" dirty="0"/>
          </a:p>
          <a:p>
            <a:r>
              <a:rPr lang="en-US" altLang="zh-CN" b="1" dirty="0"/>
              <a:t>10. </a:t>
            </a:r>
            <a:r>
              <a:rPr lang="zh-CN" altLang="en-US" b="1" dirty="0"/>
              <a:t>又对你们说：‘</a:t>
            </a:r>
            <a:r>
              <a:rPr lang="zh-CN" altLang="en-US" b="1" dirty="0">
                <a:solidFill>
                  <a:srgbClr val="C00000"/>
                </a:solidFill>
              </a:rPr>
              <a:t>我是耶和华你们的　神</a:t>
            </a:r>
            <a:r>
              <a:rPr lang="zh-CN" altLang="en-US" b="1" dirty="0"/>
              <a:t>。你们住在亚摩利人的地，不可敬畏他们的神。你们竟不听从我的话。’”</a:t>
            </a:r>
            <a:endParaRPr lang="en-CA" altLang="zh-CN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607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300300-798A-6499-EFE4-891D7690EA4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1200" y="1825625"/>
            <a:ext cx="10749280" cy="4351338"/>
          </a:xfrm>
        </p:spPr>
        <p:txBody>
          <a:bodyPr/>
          <a:lstStyle/>
          <a:p>
            <a:r>
              <a:rPr lang="zh-CN" altLang="en-US" dirty="0"/>
              <a:t>士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CA" altLang="zh-CN" dirty="0"/>
              <a:t>1-3</a:t>
            </a:r>
          </a:p>
          <a:p>
            <a:r>
              <a:rPr lang="en-US" altLang="zh-CN" dirty="0"/>
              <a:t>1. </a:t>
            </a:r>
            <a:r>
              <a:rPr lang="zh-CN" altLang="en-US" b="1" dirty="0">
                <a:solidFill>
                  <a:srgbClr val="C00000"/>
                </a:solidFill>
              </a:rPr>
              <a:t>耶和华的使者</a:t>
            </a:r>
            <a:r>
              <a:rPr lang="zh-CN" altLang="en-US" dirty="0"/>
              <a:t>从吉甲上到波金，对以色列人说：“</a:t>
            </a:r>
            <a:r>
              <a:rPr lang="zh-CN" altLang="en-US" b="1" dirty="0">
                <a:solidFill>
                  <a:srgbClr val="C00000"/>
                </a:solidFill>
              </a:rPr>
              <a:t>我使你们</a:t>
            </a:r>
            <a:r>
              <a:rPr lang="zh-CN" altLang="en-US" dirty="0"/>
              <a:t>从埃及上来，</a:t>
            </a:r>
            <a:r>
              <a:rPr lang="zh-CN" altLang="en-US" b="1" dirty="0"/>
              <a:t>领你们到</a:t>
            </a:r>
            <a:r>
              <a:rPr lang="zh-CN" altLang="en-US" b="1" dirty="0">
                <a:solidFill>
                  <a:srgbClr val="C00000"/>
                </a:solidFill>
              </a:rPr>
              <a:t>我</a:t>
            </a:r>
            <a:r>
              <a:rPr lang="zh-CN" altLang="en-US" b="1" dirty="0"/>
              <a:t>向你们列祖起誓应许之地</a:t>
            </a:r>
            <a:r>
              <a:rPr lang="zh-CN" altLang="en-US" dirty="0"/>
              <a:t>。</a:t>
            </a:r>
            <a:r>
              <a:rPr lang="zh-CN" altLang="en-US" b="1" dirty="0">
                <a:solidFill>
                  <a:srgbClr val="C00000"/>
                </a:solidFill>
              </a:rPr>
              <a:t>我</a:t>
            </a:r>
            <a:r>
              <a:rPr lang="zh-CN" altLang="en-US" dirty="0"/>
              <a:t>又说：‘</a:t>
            </a:r>
            <a:r>
              <a:rPr lang="zh-CN" altLang="en-US" b="1" dirty="0">
                <a:solidFill>
                  <a:srgbClr val="C00000"/>
                </a:solidFill>
              </a:rPr>
              <a:t>我</a:t>
            </a:r>
            <a:r>
              <a:rPr lang="zh-CN" altLang="en-US" b="1" dirty="0"/>
              <a:t>永不废弃与你们所立的约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en-US" altLang="zh-CN" dirty="0"/>
              <a:t>2. </a:t>
            </a:r>
            <a:r>
              <a:rPr lang="zh-CN" altLang="en-US" dirty="0"/>
              <a:t>你们也不可与这地的居民立约，要拆毁他们的祭坛。’</a:t>
            </a:r>
            <a:r>
              <a:rPr lang="zh-CN" altLang="en-US" b="1" dirty="0"/>
              <a:t>你们竟没有听从</a:t>
            </a:r>
            <a:r>
              <a:rPr lang="zh-CN" altLang="en-US" b="1" dirty="0">
                <a:solidFill>
                  <a:srgbClr val="C00000"/>
                </a:solidFill>
              </a:rPr>
              <a:t>我</a:t>
            </a:r>
            <a:r>
              <a:rPr lang="zh-CN" altLang="en-US" b="1" dirty="0"/>
              <a:t>的话</a:t>
            </a:r>
            <a:r>
              <a:rPr lang="zh-CN" altLang="en-US" dirty="0"/>
              <a:t>，为何这样行呢？</a:t>
            </a:r>
            <a:endParaRPr lang="en-CA" altLang="zh-CN" dirty="0"/>
          </a:p>
          <a:p>
            <a:r>
              <a:rPr lang="en-US" altLang="zh-CN" dirty="0"/>
              <a:t>3. </a:t>
            </a:r>
            <a:r>
              <a:rPr lang="zh-CN" altLang="en-US" dirty="0"/>
              <a:t>因此</a:t>
            </a:r>
            <a:r>
              <a:rPr lang="zh-CN" altLang="en-US" b="1" dirty="0">
                <a:solidFill>
                  <a:srgbClr val="C00000"/>
                </a:solidFill>
              </a:rPr>
              <a:t>我</a:t>
            </a:r>
            <a:r>
              <a:rPr lang="zh-CN" altLang="en-US" dirty="0"/>
              <a:t>又说：‘</a:t>
            </a:r>
            <a:r>
              <a:rPr lang="zh-CN" altLang="en-US" b="1" dirty="0">
                <a:solidFill>
                  <a:srgbClr val="C00000"/>
                </a:solidFill>
              </a:rPr>
              <a:t>我必</a:t>
            </a:r>
            <a:r>
              <a:rPr lang="zh-CN" altLang="en-US" dirty="0"/>
              <a:t>不将他们从你们面前赶出。他们必作你们肋下的荆棘，</a:t>
            </a:r>
            <a:r>
              <a:rPr lang="zh-CN" altLang="en-US" b="1" dirty="0"/>
              <a:t>他们的神必作你们的网罗</a:t>
            </a:r>
            <a:r>
              <a:rPr lang="zh-CN" altLang="en-US" dirty="0"/>
              <a:t>。’”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5188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EF62A6-675D-CF1C-96E3-D1D72054D2C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6880" y="1778000"/>
            <a:ext cx="11236960" cy="460248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基甸蒙召（士</a:t>
            </a:r>
            <a:r>
              <a:rPr lang="en-CA" altLang="zh-CN" b="1" dirty="0"/>
              <a:t>6</a:t>
            </a:r>
            <a:r>
              <a:rPr lang="zh-CN" altLang="en-US" b="1" dirty="0"/>
              <a:t>：</a:t>
            </a:r>
            <a:r>
              <a:rPr lang="en-CA" altLang="zh-CN" b="1" dirty="0"/>
              <a:t>11-24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11. </a:t>
            </a:r>
            <a:r>
              <a:rPr lang="zh-CN" altLang="en-US" b="1" dirty="0">
                <a:solidFill>
                  <a:srgbClr val="C00000"/>
                </a:solidFill>
              </a:rPr>
              <a:t>耶和华的使者</a:t>
            </a:r>
            <a:r>
              <a:rPr lang="zh-CN" altLang="en-US" b="1" dirty="0"/>
              <a:t>到了俄弗拉，坐在亚比以谢族人约阿施的橡树下。约阿施的儿子基甸，正在酒榨那里打麦子，为要防备米甸人。</a:t>
            </a:r>
            <a:endParaRPr lang="en-CA" altLang="zh-CN" b="1" dirty="0"/>
          </a:p>
          <a:p>
            <a:r>
              <a:rPr lang="en-US" altLang="zh-CN" b="1" dirty="0"/>
              <a:t>12. </a:t>
            </a:r>
            <a:r>
              <a:rPr lang="zh-CN" altLang="en-US" b="1" dirty="0">
                <a:solidFill>
                  <a:srgbClr val="C00000"/>
                </a:solidFill>
              </a:rPr>
              <a:t>耶和华的使者向基甸显现</a:t>
            </a:r>
            <a:r>
              <a:rPr lang="zh-CN" altLang="en-US" b="1" dirty="0"/>
              <a:t>，对他说：“大能的勇士啊，耶和华与你同在！”</a:t>
            </a:r>
            <a:endParaRPr lang="en-CA" altLang="zh-CN" b="1" dirty="0"/>
          </a:p>
          <a:p>
            <a:r>
              <a:rPr lang="en-US" altLang="zh-CN" b="1" dirty="0"/>
              <a:t>13. </a:t>
            </a:r>
            <a:r>
              <a:rPr lang="zh-CN" altLang="en-US" b="1" dirty="0"/>
              <a:t>基甸说：“</a:t>
            </a:r>
            <a:r>
              <a:rPr lang="zh-CN" altLang="en-US" b="1" dirty="0">
                <a:solidFill>
                  <a:srgbClr val="C00000"/>
                </a:solidFill>
              </a:rPr>
              <a:t>主啊</a:t>
            </a:r>
            <a:r>
              <a:rPr lang="zh-CN" altLang="en-US" b="1" dirty="0"/>
              <a:t>，耶和华若与我们同在，我们何至遭遇这一切事呢？我们的列祖不是向我们说，耶和华领我们从埃及上来吗？他那样奇妙的作为在哪里呢？现在他却丢弃我们，将我们交在米甸人手里。”</a:t>
            </a:r>
            <a:endParaRPr lang="en-CA" altLang="zh-CN" b="1" dirty="0"/>
          </a:p>
          <a:p>
            <a:r>
              <a:rPr lang="en-US" altLang="zh-CN" b="1" dirty="0"/>
              <a:t>14. </a:t>
            </a:r>
            <a:r>
              <a:rPr lang="zh-CN" altLang="en-US" b="1" dirty="0">
                <a:solidFill>
                  <a:srgbClr val="C00000"/>
                </a:solidFill>
              </a:rPr>
              <a:t>耶和华观看基甸</a:t>
            </a:r>
            <a:r>
              <a:rPr lang="zh-CN" altLang="en-US" b="1" dirty="0"/>
              <a:t>，说：“你靠着你这能力去从米甸人手里拯救以色列人，不是</a:t>
            </a:r>
            <a:r>
              <a:rPr lang="zh-CN" altLang="en-US" b="1" dirty="0">
                <a:solidFill>
                  <a:srgbClr val="C00000"/>
                </a:solidFill>
              </a:rPr>
              <a:t>我</a:t>
            </a:r>
            <a:r>
              <a:rPr lang="zh-CN" altLang="en-US" b="1" dirty="0"/>
              <a:t>差遣你去的吗？”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68041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84035B-AB54-2DF5-E5FF-619B943A44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9440" y="1686560"/>
            <a:ext cx="11013440" cy="4592319"/>
          </a:xfrm>
        </p:spPr>
        <p:txBody>
          <a:bodyPr>
            <a:normAutofit/>
          </a:bodyPr>
          <a:lstStyle/>
          <a:p>
            <a:r>
              <a:rPr lang="en-US" altLang="zh-CN" b="1" dirty="0"/>
              <a:t>15. </a:t>
            </a:r>
            <a:r>
              <a:rPr lang="zh-CN" altLang="en-US" b="1" dirty="0"/>
              <a:t>基甸说：“</a:t>
            </a:r>
            <a:r>
              <a:rPr lang="zh-CN" altLang="en-US" b="1" dirty="0">
                <a:solidFill>
                  <a:srgbClr val="C00000"/>
                </a:solidFill>
              </a:rPr>
              <a:t>主啊</a:t>
            </a:r>
            <a:r>
              <a:rPr lang="zh-CN" altLang="en-US" b="1" dirty="0"/>
              <a:t>，我有何能拯救以色列人呢？我家在玛拿西支派中是至贫穷的，我在我父家是至微小的。”</a:t>
            </a:r>
            <a:endParaRPr lang="en-CA" altLang="zh-CN" b="1" dirty="0"/>
          </a:p>
          <a:p>
            <a:r>
              <a:rPr lang="en-US" altLang="zh-CN" b="1" dirty="0"/>
              <a:t>16. </a:t>
            </a:r>
            <a:r>
              <a:rPr lang="zh-CN" altLang="en-US" b="1" dirty="0">
                <a:solidFill>
                  <a:srgbClr val="C00000"/>
                </a:solidFill>
              </a:rPr>
              <a:t>耶和华对他说</a:t>
            </a:r>
            <a:r>
              <a:rPr lang="zh-CN" altLang="en-US" b="1" dirty="0"/>
              <a:t>：“</a:t>
            </a:r>
            <a:r>
              <a:rPr lang="zh-CN" altLang="en-US" b="1" dirty="0">
                <a:solidFill>
                  <a:srgbClr val="C00000"/>
                </a:solidFill>
              </a:rPr>
              <a:t>我</a:t>
            </a:r>
            <a:r>
              <a:rPr lang="zh-CN" altLang="en-US" b="1" dirty="0"/>
              <a:t>与你同在，你就必击打米甸人，如击打一人一样。”</a:t>
            </a:r>
            <a:endParaRPr lang="en-CA" altLang="zh-CN" b="1" dirty="0"/>
          </a:p>
          <a:p>
            <a:r>
              <a:rPr lang="en-US" altLang="zh-CN" b="1" dirty="0"/>
              <a:t>17. </a:t>
            </a:r>
            <a:r>
              <a:rPr lang="zh-CN" altLang="en-US" b="1" dirty="0"/>
              <a:t>基甸说：“我若在你眼前蒙恩，</a:t>
            </a:r>
            <a:r>
              <a:rPr lang="zh-CN" altLang="en-US" b="1" dirty="0">
                <a:solidFill>
                  <a:srgbClr val="C00000"/>
                </a:solidFill>
              </a:rPr>
              <a:t>求你给我一个证据</a:t>
            </a:r>
            <a:r>
              <a:rPr lang="zh-CN" altLang="en-US" b="1" dirty="0"/>
              <a:t>，使我知道与我说话的就是主。</a:t>
            </a:r>
            <a:endParaRPr lang="en-CA" altLang="zh-CN" b="1" dirty="0"/>
          </a:p>
          <a:p>
            <a:r>
              <a:rPr lang="en-US" altLang="zh-CN" b="1" dirty="0"/>
              <a:t>18. </a:t>
            </a:r>
            <a:r>
              <a:rPr lang="zh-CN" altLang="en-US" b="1" dirty="0"/>
              <a:t>求你不要离开这里，</a:t>
            </a:r>
            <a:r>
              <a:rPr lang="zh-CN" altLang="en-US" b="1" dirty="0">
                <a:solidFill>
                  <a:srgbClr val="C00000"/>
                </a:solidFill>
              </a:rPr>
              <a:t>等我归回</a:t>
            </a:r>
            <a:r>
              <a:rPr lang="zh-CN" altLang="en-US" b="1" dirty="0"/>
              <a:t>，将礼物带来供在你面前。”主说：“我必等你回来。”</a:t>
            </a:r>
            <a:endParaRPr lang="en-CA" altLang="zh-CN" b="1" dirty="0"/>
          </a:p>
          <a:p>
            <a:r>
              <a:rPr lang="en-US" altLang="zh-CN" b="1" dirty="0"/>
              <a:t>19. </a:t>
            </a:r>
            <a:r>
              <a:rPr lang="zh-CN" altLang="en-US" b="1" dirty="0"/>
              <a:t>基甸去预备了一只山羊羔，用一伊法细面作了无酵饼，将肉放在筐内，把汤盛在壶中，带到橡树下，献在</a:t>
            </a:r>
            <a:r>
              <a:rPr lang="zh-CN" altLang="en-US" b="1" dirty="0">
                <a:solidFill>
                  <a:srgbClr val="C00000"/>
                </a:solidFill>
              </a:rPr>
              <a:t>使者</a:t>
            </a:r>
            <a:r>
              <a:rPr lang="zh-CN" altLang="en-US" b="1" dirty="0"/>
              <a:t>面前。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940119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3051</Words>
  <Application>Microsoft Office PowerPoint</Application>
  <PresentationFormat>宽屏</PresentationFormat>
  <Paragraphs>83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KaiTi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Jianping Guo</dc:creator>
  <cp:lastModifiedBy>Jianping Guo</cp:lastModifiedBy>
  <cp:revision>1</cp:revision>
  <dcterms:created xsi:type="dcterms:W3CDTF">2023-09-26T16:39:54Z</dcterms:created>
  <dcterms:modified xsi:type="dcterms:W3CDTF">2023-10-04T17:17:12Z</dcterms:modified>
</cp:coreProperties>
</file>