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8E7A9-EEC0-6649-B969-BCF60FA90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D621D-7F1F-0C47-861E-838866316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EE195-B0D2-A74A-8D6A-16BCD71AF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76E8E-2177-2A4C-8AD4-D2247925D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3DC9A-9BA5-8346-9BF0-7633816A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3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1D9A1-0CE1-F642-838F-3144E95F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4E5AD4-7BC6-3E43-AF5B-42464A247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3BBC5-C47D-4C48-A4C6-B23BDBD65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F30E5-1548-CF42-A662-81E4C1815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A74A5-A894-FC4B-A92C-FEBA4A57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CE4102-8303-CE4C-9A7D-A1F6EF7B6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1B4D22-6B51-CB48-B2C2-1FCC2FC78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D33FD-6C9C-E74D-A9F8-5352A1F8F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72D08-A1C1-A94F-8C0B-96D9D007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0EF37-DBD5-7149-B887-6E5B31C4D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5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7E60A-C58D-734D-9335-85DA2C77E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41CFC-A1DE-2742-A096-ADB79BC2C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A6BED-5E80-244D-AD7F-9FBAE707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741CE-650B-A947-B34F-676C15019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9C7E9-D259-0B4B-A5C2-FE8121E8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2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5EB6-1374-B949-BB3F-E07B64893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3F978-E765-514A-BB63-3411E2A91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74AC0-37A9-BD4E-9377-6140B06E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029F-7CBA-1C41-B99A-6688B85D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6F880-3676-3D4F-A121-50691D82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5B9B-BE2E-7045-8729-9D713F7B4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2CE44-C3B2-A946-826D-BA1945685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87FB2-56A3-8443-81F4-F14A9191E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07607-75F6-3048-951B-2084B94B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2397E-8D14-C24F-AA35-1B0611612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22033-4B32-534C-B10E-C34ABDEE8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2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F582E-22D2-DF4E-ADAF-82D17C019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930F7-4648-EE4D-8539-BD4575F77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CC573-2FA0-8144-A9A1-226803849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DAA94-7A01-0E4B-860D-C9CCC8945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D579B6-4FEB-2949-BF64-5BA2DD46C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7917A1-D0C5-0C43-87A1-53ABB05E1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C6DCAF-D484-694F-9886-31720C5B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A4230D-1930-D74F-AE35-FD8501F69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4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DB54C-3C4F-E74C-8CDF-3A3545764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4AC83C-0953-934A-BB71-3C59F9226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876EB9-59FF-7C4D-9A80-CC486BB6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C58DD-956D-4940-93F3-768179CE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1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373D18-D05A-4540-B7C9-2EEA2250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750818-1DBA-7840-B0D4-1A8C1E63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52347-D9EA-C542-83F0-082A406C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3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F16E5-0E4C-314F-8785-19F39F151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0AAE-0F4C-8A45-A31A-57323B804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D9D152-DC80-0147-B99F-4C763CA20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AB5AB-975D-064E-B874-ADA7F43E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268C9-995D-5743-934E-A4149683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20456C-96B3-8140-98D7-DB4AEE47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9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5AB1-FC7D-4F49-8E61-8C781C1A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967DDF-F89D-8045-8D59-E585EB66A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8410D2-F138-D943-80C5-B352C1E7D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F1418-468C-A044-9983-37D40048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CCBB7-FCB0-4649-99E0-403957A4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A531A-FEC0-7B49-B767-E00C5A48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8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962250-0A63-9643-8774-4F35E12CA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95F0B-AC7B-A143-BD29-7CA99A3E8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E4035-D64F-0042-A0ED-106CD79BE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71361-B5B8-784E-B55F-6223C99FBB34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98AB-46D6-4749-B52D-4EB4FEA7A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4FA97-5163-7644-9371-67742BB0AB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66B9-9FFF-EA44-9F23-8E968B02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9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15802-B2DD-5648-BC6B-04AC0AE7A9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 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BC9DC-7334-284E-B02F-8D8B406F01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8:1-56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573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24AAE-7FA2-4245-BE9D-DD6FF3C00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6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1462E-5F97-3F41-A125-6E89282C3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57578"/>
            <a:ext cx="12093261" cy="650383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过了不多日、耶稣周游各城各乡传道、宣讲　神国的福音．和他同去的有十二个门徒、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还有被恶鬼所附、被疾病所累、已经治好的几个妇女、内中有称为抹大拉的马利亚、曾有七个鬼从他身上赶出来．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又有希律的家宰苦撒的妻子约亚拿、并苏撒拿、和好些别的妇女、都是用自己的财物供给耶稣和门徒。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当许多人聚集、又有人从各城里出来见耶稣的时候、耶稣就用比喻说、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有一个撒种的出去撒种．撒的时候、有落在路旁的、被人践踏、天上的飞鸟又来吃尽了。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有落在磐石上的、一出来就枯干了、因为得不着滋润。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有落在荆棘里的、荆棘一同生长、把它挤住了。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又有落在好土里的、生长起来、结实百倍。耶稣说了这些话、就大声说、有耳可听的、就应当听。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门徒问耶稣说、这比喻是甚么意思呢。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他说、神国的奥秘、只叫你们知道．至于别人、就用比喻、叫他们看也看不见、听也听不明。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这比喻乃是这样．种子就是神的道。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那些在路旁的、就是人听了道、随后魔鬼来、从他们心里．把道夺去、恐怕他们信了得救。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那些在磐石上的、就是人听道、欢喜领受、但心中没有根、不过暂时相信、及至遇见试炼就退后了。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那落在荆棘里的、就是人听了道、走开以后、被今生的思虑钱财宴乐挤住了、便结不出成熟的子粒来．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8:15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那落在好土里的、就是人听了道、持守在诚实善良的心里、并且忍耐着结实。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951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248F-15E5-3743-B9BF-D85BC3CD5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约翰福音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23567-9A1F-B54B-AE6F-2300718A2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1:1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太初有道、道与神同在、道就是神。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1:2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这道太初与神同在。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1:3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万物是借着他造的．凡被造的、没有一样不是借着他造的。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1:4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生命在他里头．这生命就是人的光。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1:5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光照在黑暗里、黑暗却不接受光。</a:t>
            </a: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272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A31D9-AC3C-9749-8535-90057509B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480B9-E820-924D-8190-FCE01940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553792"/>
            <a:ext cx="11500833" cy="5623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8:16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没有人点灯用器皿盖上、或放在床底下、乃是放在灯台上、叫进来的人看见亮光。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8:17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因为掩藏的事、没有不显出来的．隐瞒的事、没有不露出来被人知道的。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所以你们应当小心怎样听．因为凡有的、还要加给他．凡没有的、连他自以为有的、也要夺去。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8:19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耶稣的母亲和他弟兄来了、因为人多、不得到他跟前。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8:20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有人告诉他说、你母亲、和你弟兄、站在外边、要见你。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8:21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耶稣回答说、听了神之道而遵行的人、就是我的母亲、我的弟兄了。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081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FBE7-2A0D-504D-8588-8701DEA7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26DA8-846C-3D44-9B42-4F51ED9EF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669701"/>
            <a:ext cx="11384923" cy="5823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8:22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有一天耶稣和门徒上了船、对门徒说、我们可以渡到湖那边去．他们就开了船。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8:23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正行的时候、耶稣睡着了．湖上忽然起了暴风、船将满了水、甚是危险。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8:24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门徒来叫醒了他、说、夫子、夫子、我们丧命啦。耶稣醒了、斥责那狂风大浪．风浪就止住、平静了。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8:25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耶稣对他们说、你们的信心在哪里呢．他们又惧怕、又希奇、彼此说、这到底是谁、他吩咐风和水、连风和水也听从他了。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493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43F3F-EC3C-F446-A437-EBC29B78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F3882-77CF-B54E-9E9A-E97F788E2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52" y="640768"/>
            <a:ext cx="121018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马太福音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12:38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当时有几个文士和法利赛人、对耶稣说、夫子、我们愿意你显个神迹给我们看。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12:39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耶稣回答说、一个邪恶淫乱的世代求看神迹．除了先知约拿的神迹以外、再没有神迹给他们看。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12:40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约拿三日三夜在大鱼肚腹中．人子也要这样三日三夜在地里头。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12:41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当审判的时候、尼尼微人、要起来定这世代的罪、因为尼尼微人听了约拿所传的、就悔改了．看哪、在这里有一人比约拿更大。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133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7DD3-F867-454D-B64C-415ECC9FD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0FDDE-A59E-6D41-AD0F-77A199BDA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231821"/>
            <a:ext cx="11809927" cy="652958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8:26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他们到了格拉森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有古卷作加大拉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人的地方、就是加利利的对面。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8:27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耶稣上了岸、就有城里一个被鬼附着的人、迎面而来、这个人许久不穿衣服、不住房子、只住在坟茔里。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8:28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他见了耶稣、就俯伏在他面前、大声喊叫、说、至高神的儿子耶稣、我与你有甚么相干．求你不要叫我受苦。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8:29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是因耶稣曾吩咐污鬼从那人身上出来．原来这鬼屡次抓住他、他常被人看守、又被铁链和脚镣捆锁、他竟把锁链挣断、被鬼赶到旷野去。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耶稣问他说、你名叫甚么．他说、我名叫群．这是因为附着他的鬼多。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鬼就央求耶稣、不要吩咐他们到无底坑里去。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那里有一大群猪、在山上吃食．鬼央求耶稣、准他们进入猪里去．耶稣准了他们。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鬼就从那人出来、进入猪里去．于是那群猪闯下山崖、投在湖里淹死了。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放猪的看见这事就逃跑了、去告诉城里和乡下的人。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众人出来要看是甚么事．到了耶稣那里、看见鬼所离开的那人、坐在耶稣脚前、穿着衣服、心里明白过来、他们就害怕。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看见这事的、便将被鬼附着的人怎么得救、告诉他们。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格拉森四围的人、因为害怕得很、都求耶稣离开他们．耶稣就上船回去了。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鬼所离开的那人、恳求和耶稣同在．耶稣却打发他回去、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8:39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说、你回家去、传说神为你作了何等大的事．他就去满城里传扬耶稣为他作了何等大的事。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9847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CB082-5B99-F94D-AB5E-E3B040B19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970A-F0BC-584C-A2A0-B3FC671BB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35" y="476518"/>
            <a:ext cx="11732653" cy="6381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2:14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儿女既同有血肉之体、他也照样亲自成了血肉之体．特要借着死、败坏那掌死权的就是魔鬼．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2:15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并要释放那些一生因怕死而为奴仆的人。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2:16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他并不救拔天使、乃是救拔亚伯拉罕的后裔。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2:17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所以他凡事该与他的弟兄相同、为要在神的事上、成为慈悲忠信的大祭司、为百姓的罪献上挽回祭。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2:18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他自己既然被试探而受苦、就能搭救被试探的人。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8711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7BB2B-5826-0341-BC86-C16C961D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5DAFC-04C4-7247-AE6B-E608928AB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89" y="0"/>
            <a:ext cx="11861442" cy="6176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耶稣回来的时候、众人迎接他、因为他们都等候他。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有一个管会堂的、名叫睚鲁、来俯伏在耶稣脚前、求耶稣到他家里去．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因他有一个独生女儿、约有十二岁、快要死了。耶稣去的时候、众人拥挤他。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有一个女人、患了十二年的血漏、在医生手里花尽了他一切养生的、并没有一人能医好他．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他来到耶稣背后、摸他的衣裳繸子、血漏立刻就止住了。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耶稣说、摸我的是谁．众人都不承认、彼得和同行的人都说、夫子、众人拥拥挤挤紧靠着你。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有古卷在此有你还问摸我的是谁么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〕8:46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耶稣说、总有人摸我．因我觉得有能力从我身上出去。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那女人知道不能隐藏、就战战兢兢的来俯伏在耶稣脚前、把摸他的缘故、和怎样立刻得好了、当着众人都说出来。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耶稣对他说、女儿、你的信救了你、平平安安的去吧。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8:49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还说话的时候、有人从管会堂的家里来说、你的女儿死了、不要劳动夫子。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8:50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耶稣听见就对他说、不要怕、只要信、你的女儿就必得救。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8:51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耶稣到了他的家、除了彼得、约翰、雅各、和女儿的父母、不许别人同他进去。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8:52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众人都为这女儿哀哭捶胸。耶稣说、不要哭．他不是死了、是睡着了。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8:53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他们晓得女儿已经死了、就嗤笑耶稣。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8:54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耶稣拉着他的手、呼叫说、女儿、起来吧。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8:55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他的灵魂便回来、他就立刻起来了．耶稣吩咐给他东西吃。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8:56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他的父母惊奇得很．耶稣嘱咐他们、不要把所作的事告诉人。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109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1871</Words>
  <Application>Microsoft Macintosh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MingLiU</vt:lpstr>
      <vt:lpstr>Arial</vt:lpstr>
      <vt:lpstr>Calibri</vt:lpstr>
      <vt:lpstr>Calibri Light</vt:lpstr>
      <vt:lpstr>Office Theme</vt:lpstr>
      <vt:lpstr>路加福音 </vt:lpstr>
      <vt:lpstr>PowerPoint Presentation</vt:lpstr>
      <vt:lpstr>约翰福音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路加福音 </dc:title>
  <dc:creator>jerry wang</dc:creator>
  <cp:lastModifiedBy>jerry wang</cp:lastModifiedBy>
  <cp:revision>2</cp:revision>
  <dcterms:created xsi:type="dcterms:W3CDTF">2023-09-28T04:32:57Z</dcterms:created>
  <dcterms:modified xsi:type="dcterms:W3CDTF">2023-09-28T04:57:07Z</dcterms:modified>
</cp:coreProperties>
</file>