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2" r:id="rId4"/>
    <p:sldId id="258" r:id="rId5"/>
    <p:sldId id="263" r:id="rId6"/>
    <p:sldId id="259" r:id="rId7"/>
    <p:sldId id="264" r:id="rId8"/>
    <p:sldId id="260" r:id="rId9"/>
    <p:sldId id="265" r:id="rId10"/>
    <p:sldId id="261"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90"/>
  </p:normalViewPr>
  <p:slideViewPr>
    <p:cSldViewPr snapToGrid="0" snapToObjects="1">
      <p:cViewPr varScale="1">
        <p:scale>
          <a:sx n="99" d="100"/>
          <a:sy n="99" d="100"/>
        </p:scale>
        <p:origin x="52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F1A3D-918E-6540-B2DB-E425F02126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8A5C20C-0E0A-DD49-9BA6-CA0BF59BE4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09935ED-90E7-AB48-8061-C6EED444B87C}"/>
              </a:ext>
            </a:extLst>
          </p:cNvPr>
          <p:cNvSpPr>
            <a:spLocks noGrp="1"/>
          </p:cNvSpPr>
          <p:nvPr>
            <p:ph type="dt" sz="half" idx="10"/>
          </p:nvPr>
        </p:nvSpPr>
        <p:spPr/>
        <p:txBody>
          <a:bodyPr/>
          <a:lstStyle/>
          <a:p>
            <a:fld id="{B7131E7F-2ACC-DE47-BAE1-D1E4E48585A8}" type="datetimeFigureOut">
              <a:rPr lang="en-US" smtClean="0"/>
              <a:t>9/13/23</a:t>
            </a:fld>
            <a:endParaRPr lang="en-US"/>
          </a:p>
        </p:txBody>
      </p:sp>
      <p:sp>
        <p:nvSpPr>
          <p:cNvPr id="5" name="Footer Placeholder 4">
            <a:extLst>
              <a:ext uri="{FF2B5EF4-FFF2-40B4-BE49-F238E27FC236}">
                <a16:creationId xmlns:a16="http://schemas.microsoft.com/office/drawing/2014/main" id="{45CF221D-73E6-BD41-A648-AD552628E5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EF8DCE-F85E-F646-B2FB-BFC4B908E6B6}"/>
              </a:ext>
            </a:extLst>
          </p:cNvPr>
          <p:cNvSpPr>
            <a:spLocks noGrp="1"/>
          </p:cNvSpPr>
          <p:nvPr>
            <p:ph type="sldNum" sz="quarter" idx="12"/>
          </p:nvPr>
        </p:nvSpPr>
        <p:spPr/>
        <p:txBody>
          <a:bodyPr/>
          <a:lstStyle/>
          <a:p>
            <a:fld id="{E5C4D780-4B8F-E44E-8F91-8ABC52E5E546}" type="slidenum">
              <a:rPr lang="en-US" smtClean="0"/>
              <a:t>‹#›</a:t>
            </a:fld>
            <a:endParaRPr lang="en-US"/>
          </a:p>
        </p:txBody>
      </p:sp>
    </p:spTree>
    <p:extLst>
      <p:ext uri="{BB962C8B-B14F-4D97-AF65-F5344CB8AC3E}">
        <p14:creationId xmlns:p14="http://schemas.microsoft.com/office/powerpoint/2010/main" val="2990089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11222-99DD-A647-AD2D-21EF4DDF94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8AF4C5-AD30-364E-A39E-16533FB39B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CAD98A-1772-B348-983E-E539C6E57EE3}"/>
              </a:ext>
            </a:extLst>
          </p:cNvPr>
          <p:cNvSpPr>
            <a:spLocks noGrp="1"/>
          </p:cNvSpPr>
          <p:nvPr>
            <p:ph type="dt" sz="half" idx="10"/>
          </p:nvPr>
        </p:nvSpPr>
        <p:spPr/>
        <p:txBody>
          <a:bodyPr/>
          <a:lstStyle/>
          <a:p>
            <a:fld id="{B7131E7F-2ACC-DE47-BAE1-D1E4E48585A8}" type="datetimeFigureOut">
              <a:rPr lang="en-US" smtClean="0"/>
              <a:t>9/13/23</a:t>
            </a:fld>
            <a:endParaRPr lang="en-US"/>
          </a:p>
        </p:txBody>
      </p:sp>
      <p:sp>
        <p:nvSpPr>
          <p:cNvPr id="5" name="Footer Placeholder 4">
            <a:extLst>
              <a:ext uri="{FF2B5EF4-FFF2-40B4-BE49-F238E27FC236}">
                <a16:creationId xmlns:a16="http://schemas.microsoft.com/office/drawing/2014/main" id="{72470D85-FE9E-2F40-B2D0-F30F18463E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FF8DB5-55AA-D24B-95FE-8424C8DA8F61}"/>
              </a:ext>
            </a:extLst>
          </p:cNvPr>
          <p:cNvSpPr>
            <a:spLocks noGrp="1"/>
          </p:cNvSpPr>
          <p:nvPr>
            <p:ph type="sldNum" sz="quarter" idx="12"/>
          </p:nvPr>
        </p:nvSpPr>
        <p:spPr/>
        <p:txBody>
          <a:bodyPr/>
          <a:lstStyle/>
          <a:p>
            <a:fld id="{E5C4D780-4B8F-E44E-8F91-8ABC52E5E546}" type="slidenum">
              <a:rPr lang="en-US" smtClean="0"/>
              <a:t>‹#›</a:t>
            </a:fld>
            <a:endParaRPr lang="en-US"/>
          </a:p>
        </p:txBody>
      </p:sp>
    </p:spTree>
    <p:extLst>
      <p:ext uri="{BB962C8B-B14F-4D97-AF65-F5344CB8AC3E}">
        <p14:creationId xmlns:p14="http://schemas.microsoft.com/office/powerpoint/2010/main" val="1276321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30686F-9992-AC41-95D8-7E4385D1283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B33BFD4-543D-F24C-AE82-3C8EAB24D4F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030250-1138-B448-9C1F-8726943A74DC}"/>
              </a:ext>
            </a:extLst>
          </p:cNvPr>
          <p:cNvSpPr>
            <a:spLocks noGrp="1"/>
          </p:cNvSpPr>
          <p:nvPr>
            <p:ph type="dt" sz="half" idx="10"/>
          </p:nvPr>
        </p:nvSpPr>
        <p:spPr/>
        <p:txBody>
          <a:bodyPr/>
          <a:lstStyle/>
          <a:p>
            <a:fld id="{B7131E7F-2ACC-DE47-BAE1-D1E4E48585A8}" type="datetimeFigureOut">
              <a:rPr lang="en-US" smtClean="0"/>
              <a:t>9/13/23</a:t>
            </a:fld>
            <a:endParaRPr lang="en-US"/>
          </a:p>
        </p:txBody>
      </p:sp>
      <p:sp>
        <p:nvSpPr>
          <p:cNvPr id="5" name="Footer Placeholder 4">
            <a:extLst>
              <a:ext uri="{FF2B5EF4-FFF2-40B4-BE49-F238E27FC236}">
                <a16:creationId xmlns:a16="http://schemas.microsoft.com/office/drawing/2014/main" id="{FE5658D0-EAB0-4A46-BD31-50EC657273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0D28B9-A0FD-CD44-AD4D-ABD2D90A8670}"/>
              </a:ext>
            </a:extLst>
          </p:cNvPr>
          <p:cNvSpPr>
            <a:spLocks noGrp="1"/>
          </p:cNvSpPr>
          <p:nvPr>
            <p:ph type="sldNum" sz="quarter" idx="12"/>
          </p:nvPr>
        </p:nvSpPr>
        <p:spPr/>
        <p:txBody>
          <a:bodyPr/>
          <a:lstStyle/>
          <a:p>
            <a:fld id="{E5C4D780-4B8F-E44E-8F91-8ABC52E5E546}" type="slidenum">
              <a:rPr lang="en-US" smtClean="0"/>
              <a:t>‹#›</a:t>
            </a:fld>
            <a:endParaRPr lang="en-US"/>
          </a:p>
        </p:txBody>
      </p:sp>
    </p:spTree>
    <p:extLst>
      <p:ext uri="{BB962C8B-B14F-4D97-AF65-F5344CB8AC3E}">
        <p14:creationId xmlns:p14="http://schemas.microsoft.com/office/powerpoint/2010/main" val="2507163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178A7-972E-8E4B-9BCE-2A8D00CDBF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0AA8C9-5905-0442-B81D-1D6216A73E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12D12-CB38-8846-AB04-21B2F273B2F6}"/>
              </a:ext>
            </a:extLst>
          </p:cNvPr>
          <p:cNvSpPr>
            <a:spLocks noGrp="1"/>
          </p:cNvSpPr>
          <p:nvPr>
            <p:ph type="dt" sz="half" idx="10"/>
          </p:nvPr>
        </p:nvSpPr>
        <p:spPr/>
        <p:txBody>
          <a:bodyPr/>
          <a:lstStyle/>
          <a:p>
            <a:fld id="{B7131E7F-2ACC-DE47-BAE1-D1E4E48585A8}" type="datetimeFigureOut">
              <a:rPr lang="en-US" smtClean="0"/>
              <a:t>9/13/23</a:t>
            </a:fld>
            <a:endParaRPr lang="en-US"/>
          </a:p>
        </p:txBody>
      </p:sp>
      <p:sp>
        <p:nvSpPr>
          <p:cNvPr id="5" name="Footer Placeholder 4">
            <a:extLst>
              <a:ext uri="{FF2B5EF4-FFF2-40B4-BE49-F238E27FC236}">
                <a16:creationId xmlns:a16="http://schemas.microsoft.com/office/drawing/2014/main" id="{5AFEA0FF-EED1-7640-9F23-6A0C4456BC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EDCDC3-2240-B649-9D4D-F950A6752969}"/>
              </a:ext>
            </a:extLst>
          </p:cNvPr>
          <p:cNvSpPr>
            <a:spLocks noGrp="1"/>
          </p:cNvSpPr>
          <p:nvPr>
            <p:ph type="sldNum" sz="quarter" idx="12"/>
          </p:nvPr>
        </p:nvSpPr>
        <p:spPr/>
        <p:txBody>
          <a:bodyPr/>
          <a:lstStyle/>
          <a:p>
            <a:fld id="{E5C4D780-4B8F-E44E-8F91-8ABC52E5E546}" type="slidenum">
              <a:rPr lang="en-US" smtClean="0"/>
              <a:t>‹#›</a:t>
            </a:fld>
            <a:endParaRPr lang="en-US"/>
          </a:p>
        </p:txBody>
      </p:sp>
    </p:spTree>
    <p:extLst>
      <p:ext uri="{BB962C8B-B14F-4D97-AF65-F5344CB8AC3E}">
        <p14:creationId xmlns:p14="http://schemas.microsoft.com/office/powerpoint/2010/main" val="2858538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0F8B4-A588-2940-B8D9-3121C52BF3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CD57A8-405B-594A-AA46-B9D7A2905E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B129B4-59C9-1E4B-8DAA-BD71186EF90A}"/>
              </a:ext>
            </a:extLst>
          </p:cNvPr>
          <p:cNvSpPr>
            <a:spLocks noGrp="1"/>
          </p:cNvSpPr>
          <p:nvPr>
            <p:ph type="dt" sz="half" idx="10"/>
          </p:nvPr>
        </p:nvSpPr>
        <p:spPr/>
        <p:txBody>
          <a:bodyPr/>
          <a:lstStyle/>
          <a:p>
            <a:fld id="{B7131E7F-2ACC-DE47-BAE1-D1E4E48585A8}" type="datetimeFigureOut">
              <a:rPr lang="en-US" smtClean="0"/>
              <a:t>9/13/23</a:t>
            </a:fld>
            <a:endParaRPr lang="en-US"/>
          </a:p>
        </p:txBody>
      </p:sp>
      <p:sp>
        <p:nvSpPr>
          <p:cNvPr id="5" name="Footer Placeholder 4">
            <a:extLst>
              <a:ext uri="{FF2B5EF4-FFF2-40B4-BE49-F238E27FC236}">
                <a16:creationId xmlns:a16="http://schemas.microsoft.com/office/drawing/2014/main" id="{A1C6397C-0F43-E54E-A6A1-55BDD60A12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D52D4F-CAEC-9A48-882D-EBC3CE38F5F9}"/>
              </a:ext>
            </a:extLst>
          </p:cNvPr>
          <p:cNvSpPr>
            <a:spLocks noGrp="1"/>
          </p:cNvSpPr>
          <p:nvPr>
            <p:ph type="sldNum" sz="quarter" idx="12"/>
          </p:nvPr>
        </p:nvSpPr>
        <p:spPr/>
        <p:txBody>
          <a:bodyPr/>
          <a:lstStyle/>
          <a:p>
            <a:fld id="{E5C4D780-4B8F-E44E-8F91-8ABC52E5E546}" type="slidenum">
              <a:rPr lang="en-US" smtClean="0"/>
              <a:t>‹#›</a:t>
            </a:fld>
            <a:endParaRPr lang="en-US"/>
          </a:p>
        </p:txBody>
      </p:sp>
    </p:spTree>
    <p:extLst>
      <p:ext uri="{BB962C8B-B14F-4D97-AF65-F5344CB8AC3E}">
        <p14:creationId xmlns:p14="http://schemas.microsoft.com/office/powerpoint/2010/main" val="719469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F3E3E-3A04-2842-BA7F-3ABC8A54D2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73E5-F101-254C-8A6D-6CE044A4502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984703-FE73-FB4B-9C47-DA0EB07FBC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532181D-827F-2040-9FA5-B6D78C1690DE}"/>
              </a:ext>
            </a:extLst>
          </p:cNvPr>
          <p:cNvSpPr>
            <a:spLocks noGrp="1"/>
          </p:cNvSpPr>
          <p:nvPr>
            <p:ph type="dt" sz="half" idx="10"/>
          </p:nvPr>
        </p:nvSpPr>
        <p:spPr/>
        <p:txBody>
          <a:bodyPr/>
          <a:lstStyle/>
          <a:p>
            <a:fld id="{B7131E7F-2ACC-DE47-BAE1-D1E4E48585A8}" type="datetimeFigureOut">
              <a:rPr lang="en-US" smtClean="0"/>
              <a:t>9/13/23</a:t>
            </a:fld>
            <a:endParaRPr lang="en-US"/>
          </a:p>
        </p:txBody>
      </p:sp>
      <p:sp>
        <p:nvSpPr>
          <p:cNvPr id="6" name="Footer Placeholder 5">
            <a:extLst>
              <a:ext uri="{FF2B5EF4-FFF2-40B4-BE49-F238E27FC236}">
                <a16:creationId xmlns:a16="http://schemas.microsoft.com/office/drawing/2014/main" id="{890CF6BE-3848-C748-A8EA-E78A721492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602116-BF82-094A-B055-8B8CEE744008}"/>
              </a:ext>
            </a:extLst>
          </p:cNvPr>
          <p:cNvSpPr>
            <a:spLocks noGrp="1"/>
          </p:cNvSpPr>
          <p:nvPr>
            <p:ph type="sldNum" sz="quarter" idx="12"/>
          </p:nvPr>
        </p:nvSpPr>
        <p:spPr/>
        <p:txBody>
          <a:bodyPr/>
          <a:lstStyle/>
          <a:p>
            <a:fld id="{E5C4D780-4B8F-E44E-8F91-8ABC52E5E546}" type="slidenum">
              <a:rPr lang="en-US" smtClean="0"/>
              <a:t>‹#›</a:t>
            </a:fld>
            <a:endParaRPr lang="en-US"/>
          </a:p>
        </p:txBody>
      </p:sp>
    </p:spTree>
    <p:extLst>
      <p:ext uri="{BB962C8B-B14F-4D97-AF65-F5344CB8AC3E}">
        <p14:creationId xmlns:p14="http://schemas.microsoft.com/office/powerpoint/2010/main" val="2866019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863A3-10C4-D04E-A349-63A2EB6F297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E2B79A3-2E33-7941-A097-448F744A41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3B02A9-3096-C04C-90C1-9159A4A8F29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A180A30-C7ED-5748-AA23-4F9D39C0F4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4700F4-26AD-D24A-8678-582F9890A6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9BB6DF6-39E0-3E41-AA88-66390703C3F6}"/>
              </a:ext>
            </a:extLst>
          </p:cNvPr>
          <p:cNvSpPr>
            <a:spLocks noGrp="1"/>
          </p:cNvSpPr>
          <p:nvPr>
            <p:ph type="dt" sz="half" idx="10"/>
          </p:nvPr>
        </p:nvSpPr>
        <p:spPr/>
        <p:txBody>
          <a:bodyPr/>
          <a:lstStyle/>
          <a:p>
            <a:fld id="{B7131E7F-2ACC-DE47-BAE1-D1E4E48585A8}" type="datetimeFigureOut">
              <a:rPr lang="en-US" smtClean="0"/>
              <a:t>9/13/23</a:t>
            </a:fld>
            <a:endParaRPr lang="en-US"/>
          </a:p>
        </p:txBody>
      </p:sp>
      <p:sp>
        <p:nvSpPr>
          <p:cNvPr id="8" name="Footer Placeholder 7">
            <a:extLst>
              <a:ext uri="{FF2B5EF4-FFF2-40B4-BE49-F238E27FC236}">
                <a16:creationId xmlns:a16="http://schemas.microsoft.com/office/drawing/2014/main" id="{D568623C-DAA0-5D49-BFFF-87041C035A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F3FFC99-FBDD-9A43-BC77-B814138C102C}"/>
              </a:ext>
            </a:extLst>
          </p:cNvPr>
          <p:cNvSpPr>
            <a:spLocks noGrp="1"/>
          </p:cNvSpPr>
          <p:nvPr>
            <p:ph type="sldNum" sz="quarter" idx="12"/>
          </p:nvPr>
        </p:nvSpPr>
        <p:spPr/>
        <p:txBody>
          <a:bodyPr/>
          <a:lstStyle/>
          <a:p>
            <a:fld id="{E5C4D780-4B8F-E44E-8F91-8ABC52E5E546}" type="slidenum">
              <a:rPr lang="en-US" smtClean="0"/>
              <a:t>‹#›</a:t>
            </a:fld>
            <a:endParaRPr lang="en-US"/>
          </a:p>
        </p:txBody>
      </p:sp>
    </p:spTree>
    <p:extLst>
      <p:ext uri="{BB962C8B-B14F-4D97-AF65-F5344CB8AC3E}">
        <p14:creationId xmlns:p14="http://schemas.microsoft.com/office/powerpoint/2010/main" val="3754001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B42F6-8EA7-7045-B300-9C138D8B905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94D2BC2-55EF-4644-B87C-4A6D028A1B1A}"/>
              </a:ext>
            </a:extLst>
          </p:cNvPr>
          <p:cNvSpPr>
            <a:spLocks noGrp="1"/>
          </p:cNvSpPr>
          <p:nvPr>
            <p:ph type="dt" sz="half" idx="10"/>
          </p:nvPr>
        </p:nvSpPr>
        <p:spPr/>
        <p:txBody>
          <a:bodyPr/>
          <a:lstStyle/>
          <a:p>
            <a:fld id="{B7131E7F-2ACC-DE47-BAE1-D1E4E48585A8}" type="datetimeFigureOut">
              <a:rPr lang="en-US" smtClean="0"/>
              <a:t>9/13/23</a:t>
            </a:fld>
            <a:endParaRPr lang="en-US"/>
          </a:p>
        </p:txBody>
      </p:sp>
      <p:sp>
        <p:nvSpPr>
          <p:cNvPr id="4" name="Footer Placeholder 3">
            <a:extLst>
              <a:ext uri="{FF2B5EF4-FFF2-40B4-BE49-F238E27FC236}">
                <a16:creationId xmlns:a16="http://schemas.microsoft.com/office/drawing/2014/main" id="{83ABD03E-AE4B-6E4A-B542-9022181810D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C36A497-1A2C-EF4F-8C1B-D6027DBD3AEF}"/>
              </a:ext>
            </a:extLst>
          </p:cNvPr>
          <p:cNvSpPr>
            <a:spLocks noGrp="1"/>
          </p:cNvSpPr>
          <p:nvPr>
            <p:ph type="sldNum" sz="quarter" idx="12"/>
          </p:nvPr>
        </p:nvSpPr>
        <p:spPr/>
        <p:txBody>
          <a:bodyPr/>
          <a:lstStyle/>
          <a:p>
            <a:fld id="{E5C4D780-4B8F-E44E-8F91-8ABC52E5E546}" type="slidenum">
              <a:rPr lang="en-US" smtClean="0"/>
              <a:t>‹#›</a:t>
            </a:fld>
            <a:endParaRPr lang="en-US"/>
          </a:p>
        </p:txBody>
      </p:sp>
    </p:spTree>
    <p:extLst>
      <p:ext uri="{BB962C8B-B14F-4D97-AF65-F5344CB8AC3E}">
        <p14:creationId xmlns:p14="http://schemas.microsoft.com/office/powerpoint/2010/main" val="2386092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059642-33C1-B343-AD7D-08B6470BB183}"/>
              </a:ext>
            </a:extLst>
          </p:cNvPr>
          <p:cNvSpPr>
            <a:spLocks noGrp="1"/>
          </p:cNvSpPr>
          <p:nvPr>
            <p:ph type="dt" sz="half" idx="10"/>
          </p:nvPr>
        </p:nvSpPr>
        <p:spPr/>
        <p:txBody>
          <a:bodyPr/>
          <a:lstStyle/>
          <a:p>
            <a:fld id="{B7131E7F-2ACC-DE47-BAE1-D1E4E48585A8}" type="datetimeFigureOut">
              <a:rPr lang="en-US" smtClean="0"/>
              <a:t>9/13/23</a:t>
            </a:fld>
            <a:endParaRPr lang="en-US"/>
          </a:p>
        </p:txBody>
      </p:sp>
      <p:sp>
        <p:nvSpPr>
          <p:cNvPr id="3" name="Footer Placeholder 2">
            <a:extLst>
              <a:ext uri="{FF2B5EF4-FFF2-40B4-BE49-F238E27FC236}">
                <a16:creationId xmlns:a16="http://schemas.microsoft.com/office/drawing/2014/main" id="{9C86E375-BC10-8546-909F-093402C6758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90BABAC-FBC3-564B-A2AC-4162546936AC}"/>
              </a:ext>
            </a:extLst>
          </p:cNvPr>
          <p:cNvSpPr>
            <a:spLocks noGrp="1"/>
          </p:cNvSpPr>
          <p:nvPr>
            <p:ph type="sldNum" sz="quarter" idx="12"/>
          </p:nvPr>
        </p:nvSpPr>
        <p:spPr/>
        <p:txBody>
          <a:bodyPr/>
          <a:lstStyle/>
          <a:p>
            <a:fld id="{E5C4D780-4B8F-E44E-8F91-8ABC52E5E546}" type="slidenum">
              <a:rPr lang="en-US" smtClean="0"/>
              <a:t>‹#›</a:t>
            </a:fld>
            <a:endParaRPr lang="en-US"/>
          </a:p>
        </p:txBody>
      </p:sp>
    </p:spTree>
    <p:extLst>
      <p:ext uri="{BB962C8B-B14F-4D97-AF65-F5344CB8AC3E}">
        <p14:creationId xmlns:p14="http://schemas.microsoft.com/office/powerpoint/2010/main" val="524207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3C4F-4669-C645-8111-8AD0E8FB32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96E1DA3-BCAC-554E-9DB8-F68AFC7ACD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E39DB9B-888C-2944-B62A-3BC2C7E1D8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FE964F-5EA0-274A-9FF6-08915623F4B8}"/>
              </a:ext>
            </a:extLst>
          </p:cNvPr>
          <p:cNvSpPr>
            <a:spLocks noGrp="1"/>
          </p:cNvSpPr>
          <p:nvPr>
            <p:ph type="dt" sz="half" idx="10"/>
          </p:nvPr>
        </p:nvSpPr>
        <p:spPr/>
        <p:txBody>
          <a:bodyPr/>
          <a:lstStyle/>
          <a:p>
            <a:fld id="{B7131E7F-2ACC-DE47-BAE1-D1E4E48585A8}" type="datetimeFigureOut">
              <a:rPr lang="en-US" smtClean="0"/>
              <a:t>9/13/23</a:t>
            </a:fld>
            <a:endParaRPr lang="en-US"/>
          </a:p>
        </p:txBody>
      </p:sp>
      <p:sp>
        <p:nvSpPr>
          <p:cNvPr id="6" name="Footer Placeholder 5">
            <a:extLst>
              <a:ext uri="{FF2B5EF4-FFF2-40B4-BE49-F238E27FC236}">
                <a16:creationId xmlns:a16="http://schemas.microsoft.com/office/drawing/2014/main" id="{20C29164-57DE-1E45-B6E6-68347C964D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A62001-6AF0-F74A-AD97-C5FD743DA2B7}"/>
              </a:ext>
            </a:extLst>
          </p:cNvPr>
          <p:cNvSpPr>
            <a:spLocks noGrp="1"/>
          </p:cNvSpPr>
          <p:nvPr>
            <p:ph type="sldNum" sz="quarter" idx="12"/>
          </p:nvPr>
        </p:nvSpPr>
        <p:spPr/>
        <p:txBody>
          <a:bodyPr/>
          <a:lstStyle/>
          <a:p>
            <a:fld id="{E5C4D780-4B8F-E44E-8F91-8ABC52E5E546}" type="slidenum">
              <a:rPr lang="en-US" smtClean="0"/>
              <a:t>‹#›</a:t>
            </a:fld>
            <a:endParaRPr lang="en-US"/>
          </a:p>
        </p:txBody>
      </p:sp>
    </p:spTree>
    <p:extLst>
      <p:ext uri="{BB962C8B-B14F-4D97-AF65-F5344CB8AC3E}">
        <p14:creationId xmlns:p14="http://schemas.microsoft.com/office/powerpoint/2010/main" val="1252366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B82AC-04BB-5246-B10E-E5D5EFAE78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424CF9E-5CBF-3E41-9284-A1AB431218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70450C9-4B18-C04D-9311-95DE4DD3BA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67393C-84A8-294B-A228-130C8CC4E3D1}"/>
              </a:ext>
            </a:extLst>
          </p:cNvPr>
          <p:cNvSpPr>
            <a:spLocks noGrp="1"/>
          </p:cNvSpPr>
          <p:nvPr>
            <p:ph type="dt" sz="half" idx="10"/>
          </p:nvPr>
        </p:nvSpPr>
        <p:spPr/>
        <p:txBody>
          <a:bodyPr/>
          <a:lstStyle/>
          <a:p>
            <a:fld id="{B7131E7F-2ACC-DE47-BAE1-D1E4E48585A8}" type="datetimeFigureOut">
              <a:rPr lang="en-US" smtClean="0"/>
              <a:t>9/13/23</a:t>
            </a:fld>
            <a:endParaRPr lang="en-US"/>
          </a:p>
        </p:txBody>
      </p:sp>
      <p:sp>
        <p:nvSpPr>
          <p:cNvPr id="6" name="Footer Placeholder 5">
            <a:extLst>
              <a:ext uri="{FF2B5EF4-FFF2-40B4-BE49-F238E27FC236}">
                <a16:creationId xmlns:a16="http://schemas.microsoft.com/office/drawing/2014/main" id="{F4B5FDA7-9C6D-D54C-92E9-D472D6C745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FFD076-35AE-424A-B1CF-5AFA62FA26C4}"/>
              </a:ext>
            </a:extLst>
          </p:cNvPr>
          <p:cNvSpPr>
            <a:spLocks noGrp="1"/>
          </p:cNvSpPr>
          <p:nvPr>
            <p:ph type="sldNum" sz="quarter" idx="12"/>
          </p:nvPr>
        </p:nvSpPr>
        <p:spPr/>
        <p:txBody>
          <a:bodyPr/>
          <a:lstStyle/>
          <a:p>
            <a:fld id="{E5C4D780-4B8F-E44E-8F91-8ABC52E5E546}" type="slidenum">
              <a:rPr lang="en-US" smtClean="0"/>
              <a:t>‹#›</a:t>
            </a:fld>
            <a:endParaRPr lang="en-US"/>
          </a:p>
        </p:txBody>
      </p:sp>
    </p:spTree>
    <p:extLst>
      <p:ext uri="{BB962C8B-B14F-4D97-AF65-F5344CB8AC3E}">
        <p14:creationId xmlns:p14="http://schemas.microsoft.com/office/powerpoint/2010/main" val="271793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759B6B-CE33-754F-98D9-7A288F0584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DC45741-9B77-AE4C-B3A4-17C8EE4094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D15DDF-3930-9747-AACC-9E77AF4171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131E7F-2ACC-DE47-BAE1-D1E4E48585A8}" type="datetimeFigureOut">
              <a:rPr lang="en-US" smtClean="0"/>
              <a:t>9/13/23</a:t>
            </a:fld>
            <a:endParaRPr lang="en-US"/>
          </a:p>
        </p:txBody>
      </p:sp>
      <p:sp>
        <p:nvSpPr>
          <p:cNvPr id="5" name="Footer Placeholder 4">
            <a:extLst>
              <a:ext uri="{FF2B5EF4-FFF2-40B4-BE49-F238E27FC236}">
                <a16:creationId xmlns:a16="http://schemas.microsoft.com/office/drawing/2014/main" id="{55C6AF87-37C3-254B-A1F5-64180AE69E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F60EEC5-2E5B-9548-98D1-CF02797F64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C4D780-4B8F-E44E-8F91-8ABC52E5E546}" type="slidenum">
              <a:rPr lang="en-US" smtClean="0"/>
              <a:t>‹#›</a:t>
            </a:fld>
            <a:endParaRPr lang="en-US"/>
          </a:p>
        </p:txBody>
      </p:sp>
    </p:spTree>
    <p:extLst>
      <p:ext uri="{BB962C8B-B14F-4D97-AF65-F5344CB8AC3E}">
        <p14:creationId xmlns:p14="http://schemas.microsoft.com/office/powerpoint/2010/main" val="4088439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69A56-40B8-5C47-8375-E0A1F772C59A}"/>
              </a:ext>
            </a:extLst>
          </p:cNvPr>
          <p:cNvSpPr>
            <a:spLocks noGrp="1"/>
          </p:cNvSpPr>
          <p:nvPr>
            <p:ph type="ctrTitle"/>
          </p:nvPr>
        </p:nvSpPr>
        <p:spPr/>
        <p:txBody>
          <a:bodyPr/>
          <a:lstStyle/>
          <a:p>
            <a:r>
              <a:rPr lang="zh-CN" altLang="en-US" dirty="0">
                <a:latin typeface="MingLiU" panose="02020509000000000000" pitchFamily="49" charset="-120"/>
                <a:ea typeface="MingLiU" panose="02020509000000000000" pitchFamily="49" charset="-120"/>
              </a:rPr>
              <a:t>路加福音（八）</a:t>
            </a:r>
            <a:endParaRPr lang="en-US" dirty="0">
              <a:latin typeface="MingLiU" panose="02020509000000000000" pitchFamily="49" charset="-120"/>
              <a:ea typeface="MingLiU" panose="02020509000000000000" pitchFamily="49" charset="-120"/>
            </a:endParaRPr>
          </a:p>
        </p:txBody>
      </p:sp>
      <p:sp>
        <p:nvSpPr>
          <p:cNvPr id="3" name="Subtitle 2">
            <a:extLst>
              <a:ext uri="{FF2B5EF4-FFF2-40B4-BE49-F238E27FC236}">
                <a16:creationId xmlns:a16="http://schemas.microsoft.com/office/drawing/2014/main" id="{154A4D37-3788-1949-BC84-008B929C77BE}"/>
              </a:ext>
            </a:extLst>
          </p:cNvPr>
          <p:cNvSpPr>
            <a:spLocks noGrp="1"/>
          </p:cNvSpPr>
          <p:nvPr>
            <p:ph type="subTitle" idx="1"/>
          </p:nvPr>
        </p:nvSpPr>
        <p:spPr/>
        <p:txBody>
          <a:bodyPr>
            <a:normAutofit/>
          </a:bodyPr>
          <a:lstStyle/>
          <a:p>
            <a:r>
              <a:rPr lang="zh-CN" altLang="en-US" sz="3600" dirty="0">
                <a:latin typeface="MingLiU" panose="02020509000000000000" pitchFamily="49" charset="-120"/>
                <a:ea typeface="MingLiU" panose="02020509000000000000" pitchFamily="49" charset="-120"/>
              </a:rPr>
              <a:t>路加福音</a:t>
            </a:r>
            <a:r>
              <a:rPr lang="en-US" altLang="zh-CN" sz="3600" dirty="0">
                <a:latin typeface="MingLiU" panose="02020509000000000000" pitchFamily="49" charset="-120"/>
                <a:ea typeface="MingLiU" panose="02020509000000000000" pitchFamily="49" charset="-120"/>
              </a:rPr>
              <a:t>7:1-50</a:t>
            </a:r>
            <a:endParaRPr lang="en-US" sz="36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2690191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337A-A8B9-8147-9281-1B9ADCF2CC08}"/>
              </a:ext>
            </a:extLst>
          </p:cNvPr>
          <p:cNvSpPr>
            <a:spLocks noGrp="1"/>
          </p:cNvSpPr>
          <p:nvPr>
            <p:ph type="title"/>
          </p:nvPr>
        </p:nvSpPr>
        <p:spPr>
          <a:xfrm>
            <a:off x="606380" y="-308131"/>
            <a:ext cx="10515600" cy="1325563"/>
          </a:xfrm>
        </p:spPr>
        <p:txBody>
          <a:bodyPr/>
          <a:lstStyle/>
          <a:p>
            <a:r>
              <a:rPr lang="zh-CN" altLang="en-US" dirty="0">
                <a:latin typeface="MingLiU" panose="02020509000000000000" pitchFamily="49" charset="-120"/>
                <a:ea typeface="MingLiU" panose="02020509000000000000" pitchFamily="49" charset="-120"/>
              </a:rPr>
              <a:t>路加福音第七章</a:t>
            </a:r>
            <a:endParaRPr lang="en-US" dirty="0">
              <a:latin typeface="MingLiU" panose="02020509000000000000" pitchFamily="49" charset="-120"/>
              <a:ea typeface="MingLiU" panose="02020509000000000000" pitchFamily="49" charset="-120"/>
            </a:endParaRPr>
          </a:p>
        </p:txBody>
      </p:sp>
      <p:sp>
        <p:nvSpPr>
          <p:cNvPr id="3" name="Content Placeholder 2">
            <a:extLst>
              <a:ext uri="{FF2B5EF4-FFF2-40B4-BE49-F238E27FC236}">
                <a16:creationId xmlns:a16="http://schemas.microsoft.com/office/drawing/2014/main" id="{35B625F5-788B-4B44-A2C6-91D0BF072BCC}"/>
              </a:ext>
            </a:extLst>
          </p:cNvPr>
          <p:cNvSpPr>
            <a:spLocks noGrp="1"/>
          </p:cNvSpPr>
          <p:nvPr>
            <p:ph idx="1"/>
          </p:nvPr>
        </p:nvSpPr>
        <p:spPr>
          <a:xfrm>
            <a:off x="0" y="1120461"/>
            <a:ext cx="12080383" cy="5640947"/>
          </a:xfrm>
        </p:spPr>
        <p:txBody>
          <a:bodyPr>
            <a:noAutofit/>
          </a:bodyPr>
          <a:lstStyle/>
          <a:p>
            <a:pPr marL="0" indent="0">
              <a:buNone/>
            </a:pPr>
            <a:r>
              <a:rPr lang="en-US" altLang="zh-CN" sz="2400" dirty="0">
                <a:latin typeface="MingLiU" panose="02020509000000000000" pitchFamily="49" charset="-120"/>
                <a:ea typeface="MingLiU" panose="02020509000000000000" pitchFamily="49" charset="-120"/>
              </a:rPr>
              <a:t>7:36 </a:t>
            </a:r>
            <a:r>
              <a:rPr lang="zh-CN" altLang="en-US" sz="2400" dirty="0">
                <a:latin typeface="MingLiU" panose="02020509000000000000" pitchFamily="49" charset="-120"/>
                <a:ea typeface="MingLiU" panose="02020509000000000000" pitchFamily="49" charset="-120"/>
              </a:rPr>
              <a:t>有一个法利赛人、请耶稣和他吃饭．耶稣就到法利赛人家里去坐席。</a:t>
            </a:r>
            <a:r>
              <a:rPr lang="en-US" altLang="zh-CN" sz="2400" dirty="0">
                <a:latin typeface="MingLiU" panose="02020509000000000000" pitchFamily="49" charset="-120"/>
                <a:ea typeface="MingLiU" panose="02020509000000000000" pitchFamily="49" charset="-120"/>
              </a:rPr>
              <a:t>7:37 </a:t>
            </a:r>
            <a:r>
              <a:rPr lang="zh-CN" altLang="en-US" sz="2400" dirty="0">
                <a:latin typeface="MingLiU" panose="02020509000000000000" pitchFamily="49" charset="-120"/>
                <a:ea typeface="MingLiU" panose="02020509000000000000" pitchFamily="49" charset="-120"/>
              </a:rPr>
              <a:t>那城里有一个女人、是个罪人．知道耶稣在法利赛人家里坐席、就拿着盛香膏的玉瓶、</a:t>
            </a:r>
            <a:r>
              <a:rPr lang="en-US" altLang="zh-CN" sz="2400" dirty="0">
                <a:latin typeface="MingLiU" panose="02020509000000000000" pitchFamily="49" charset="-120"/>
                <a:ea typeface="MingLiU" panose="02020509000000000000" pitchFamily="49" charset="-120"/>
              </a:rPr>
              <a:t>7:38 </a:t>
            </a:r>
            <a:r>
              <a:rPr lang="zh-CN" altLang="en-US" sz="2400" dirty="0">
                <a:latin typeface="MingLiU" panose="02020509000000000000" pitchFamily="49" charset="-120"/>
                <a:ea typeface="MingLiU" panose="02020509000000000000" pitchFamily="49" charset="-120"/>
              </a:rPr>
              <a:t>站在耶稣背后、挨着他的脚哭、眼泪湿了耶稣的脚、就用自己的头发擦干、又用嘴连连亲他的脚、把香膏抹上。</a:t>
            </a:r>
            <a:r>
              <a:rPr lang="en-US" altLang="zh-CN" sz="2400" dirty="0">
                <a:latin typeface="MingLiU" panose="02020509000000000000" pitchFamily="49" charset="-120"/>
                <a:ea typeface="MingLiU" panose="02020509000000000000" pitchFamily="49" charset="-120"/>
              </a:rPr>
              <a:t>7:39 </a:t>
            </a:r>
            <a:r>
              <a:rPr lang="zh-CN" altLang="en-US" sz="2400" dirty="0">
                <a:latin typeface="MingLiU" panose="02020509000000000000" pitchFamily="49" charset="-120"/>
                <a:ea typeface="MingLiU" panose="02020509000000000000" pitchFamily="49" charset="-120"/>
              </a:rPr>
              <a:t>请耶稣的法利赛人看见这事、心里说、这人若是先知、必知道摸他的是谁、是个怎样的女人、乃是个罪人。</a:t>
            </a:r>
            <a:r>
              <a:rPr lang="en-US" altLang="zh-CN" sz="2400" dirty="0">
                <a:latin typeface="MingLiU" panose="02020509000000000000" pitchFamily="49" charset="-120"/>
                <a:ea typeface="MingLiU" panose="02020509000000000000" pitchFamily="49" charset="-120"/>
              </a:rPr>
              <a:t>7:40 </a:t>
            </a:r>
            <a:r>
              <a:rPr lang="zh-CN" altLang="en-US" sz="2400" dirty="0">
                <a:latin typeface="MingLiU" panose="02020509000000000000" pitchFamily="49" charset="-120"/>
                <a:ea typeface="MingLiU" panose="02020509000000000000" pitchFamily="49" charset="-120"/>
              </a:rPr>
              <a:t>耶稣对他说、西门．我有句话要对你说．西门说、夫子、请说。</a:t>
            </a:r>
            <a:r>
              <a:rPr lang="en-US" altLang="zh-CN" sz="2400" dirty="0">
                <a:latin typeface="MingLiU" panose="02020509000000000000" pitchFamily="49" charset="-120"/>
                <a:ea typeface="MingLiU" panose="02020509000000000000" pitchFamily="49" charset="-120"/>
              </a:rPr>
              <a:t>7:41 </a:t>
            </a:r>
            <a:r>
              <a:rPr lang="zh-CN" altLang="en-US" sz="2400" dirty="0">
                <a:latin typeface="MingLiU" panose="02020509000000000000" pitchFamily="49" charset="-120"/>
                <a:ea typeface="MingLiU" panose="02020509000000000000" pitchFamily="49" charset="-120"/>
              </a:rPr>
              <a:t>耶稣说、一个债主、有两个人欠他的债．一个欠五十两银子、一个欠五两银子．</a:t>
            </a:r>
            <a:r>
              <a:rPr lang="en-US" altLang="zh-CN" sz="2400" dirty="0">
                <a:latin typeface="MingLiU" panose="02020509000000000000" pitchFamily="49" charset="-120"/>
                <a:ea typeface="MingLiU" panose="02020509000000000000" pitchFamily="49" charset="-120"/>
              </a:rPr>
              <a:t>7:42 </a:t>
            </a:r>
            <a:r>
              <a:rPr lang="zh-CN" altLang="en-US" sz="2400" dirty="0">
                <a:latin typeface="MingLiU" panose="02020509000000000000" pitchFamily="49" charset="-120"/>
                <a:ea typeface="MingLiU" panose="02020509000000000000" pitchFamily="49" charset="-120"/>
              </a:rPr>
              <a:t>因为他们无力偿还、债主就开恩免了他们两个人的债。这两个人那一个更爱他呢。</a:t>
            </a:r>
            <a:r>
              <a:rPr lang="en-US" altLang="zh-CN" sz="2400" dirty="0">
                <a:latin typeface="MingLiU" panose="02020509000000000000" pitchFamily="49" charset="-120"/>
                <a:ea typeface="MingLiU" panose="02020509000000000000" pitchFamily="49" charset="-120"/>
              </a:rPr>
              <a:t>7:43 </a:t>
            </a:r>
            <a:r>
              <a:rPr lang="zh-CN" altLang="en-US" sz="2400" dirty="0">
                <a:latin typeface="MingLiU" panose="02020509000000000000" pitchFamily="49" charset="-120"/>
                <a:ea typeface="MingLiU" panose="02020509000000000000" pitchFamily="49" charset="-120"/>
              </a:rPr>
              <a:t>西门回答说、我想是那多得恩免的人。耶稣说、你断的不错。</a:t>
            </a:r>
            <a:r>
              <a:rPr lang="en-US" altLang="zh-CN" sz="2400" dirty="0">
                <a:latin typeface="MingLiU" panose="02020509000000000000" pitchFamily="49" charset="-120"/>
                <a:ea typeface="MingLiU" panose="02020509000000000000" pitchFamily="49" charset="-120"/>
              </a:rPr>
              <a:t>7:44 </a:t>
            </a:r>
            <a:r>
              <a:rPr lang="zh-CN" altLang="en-US" sz="2400" dirty="0">
                <a:latin typeface="MingLiU" panose="02020509000000000000" pitchFamily="49" charset="-120"/>
                <a:ea typeface="MingLiU" panose="02020509000000000000" pitchFamily="49" charset="-120"/>
              </a:rPr>
              <a:t>于是转过来向着那女人、便对西门说、你看见这女人么．我进了你的家、你没有给我水洗脚．但这女人用眼泪湿了我的脚、用头发擦干。</a:t>
            </a:r>
            <a:r>
              <a:rPr lang="en-US" altLang="zh-CN" sz="2400" dirty="0">
                <a:latin typeface="MingLiU" panose="02020509000000000000" pitchFamily="49" charset="-120"/>
                <a:ea typeface="MingLiU" panose="02020509000000000000" pitchFamily="49" charset="-120"/>
              </a:rPr>
              <a:t>7:45 </a:t>
            </a:r>
            <a:r>
              <a:rPr lang="zh-CN" altLang="en-US" sz="2400" dirty="0">
                <a:latin typeface="MingLiU" panose="02020509000000000000" pitchFamily="49" charset="-120"/>
                <a:ea typeface="MingLiU" panose="02020509000000000000" pitchFamily="49" charset="-120"/>
              </a:rPr>
              <a:t>你没有与我亲嘴、但这女人从我进来的时候、就不住的用嘴亲我的脚。</a:t>
            </a:r>
            <a:r>
              <a:rPr lang="en-US" altLang="zh-CN" sz="2400" dirty="0">
                <a:latin typeface="MingLiU" panose="02020509000000000000" pitchFamily="49" charset="-120"/>
                <a:ea typeface="MingLiU" panose="02020509000000000000" pitchFamily="49" charset="-120"/>
              </a:rPr>
              <a:t>7:46 </a:t>
            </a:r>
            <a:r>
              <a:rPr lang="zh-CN" altLang="en-US" sz="2400" dirty="0">
                <a:latin typeface="MingLiU" panose="02020509000000000000" pitchFamily="49" charset="-120"/>
                <a:ea typeface="MingLiU" panose="02020509000000000000" pitchFamily="49" charset="-120"/>
              </a:rPr>
              <a:t>你没有用油抹我的头、但这女人用香膏抹我的脚。</a:t>
            </a:r>
            <a:r>
              <a:rPr lang="en-US" altLang="zh-CN" sz="2400" dirty="0">
                <a:latin typeface="MingLiU" panose="02020509000000000000" pitchFamily="49" charset="-120"/>
                <a:ea typeface="MingLiU" panose="02020509000000000000" pitchFamily="49" charset="-120"/>
              </a:rPr>
              <a:t>7:47 </a:t>
            </a:r>
            <a:r>
              <a:rPr lang="zh-CN" altLang="en-US" sz="2400" dirty="0">
                <a:latin typeface="MingLiU" panose="02020509000000000000" pitchFamily="49" charset="-120"/>
                <a:ea typeface="MingLiU" panose="02020509000000000000" pitchFamily="49" charset="-120"/>
              </a:rPr>
              <a:t>所以我告诉你、他许多的罪都赦免了．因为他的爱多．但那赦免少的、他的爱就少。</a:t>
            </a:r>
            <a:r>
              <a:rPr lang="en-US" altLang="zh-CN" sz="2400" dirty="0">
                <a:latin typeface="MingLiU" panose="02020509000000000000" pitchFamily="49" charset="-120"/>
                <a:ea typeface="MingLiU" panose="02020509000000000000" pitchFamily="49" charset="-120"/>
              </a:rPr>
              <a:t>7:48 </a:t>
            </a:r>
            <a:r>
              <a:rPr lang="zh-CN" altLang="en-US" sz="2400" dirty="0">
                <a:latin typeface="MingLiU" panose="02020509000000000000" pitchFamily="49" charset="-120"/>
                <a:ea typeface="MingLiU" panose="02020509000000000000" pitchFamily="49" charset="-120"/>
              </a:rPr>
              <a:t>于是对那女人说、你的罪赦免了。</a:t>
            </a:r>
            <a:r>
              <a:rPr lang="en-US" altLang="zh-CN" sz="2400" dirty="0">
                <a:latin typeface="MingLiU" panose="02020509000000000000" pitchFamily="49" charset="-120"/>
                <a:ea typeface="MingLiU" panose="02020509000000000000" pitchFamily="49" charset="-120"/>
              </a:rPr>
              <a:t>7:49 </a:t>
            </a:r>
            <a:r>
              <a:rPr lang="zh-CN" altLang="en-US" sz="2400" dirty="0">
                <a:latin typeface="MingLiU" panose="02020509000000000000" pitchFamily="49" charset="-120"/>
                <a:ea typeface="MingLiU" panose="02020509000000000000" pitchFamily="49" charset="-120"/>
              </a:rPr>
              <a:t>同席的人心里说、这是甚么人、竟赦免人的罪呢。</a:t>
            </a:r>
            <a:r>
              <a:rPr lang="en-US" altLang="zh-CN" sz="2400" dirty="0">
                <a:latin typeface="MingLiU" panose="02020509000000000000" pitchFamily="49" charset="-120"/>
                <a:ea typeface="MingLiU" panose="02020509000000000000" pitchFamily="49" charset="-120"/>
              </a:rPr>
              <a:t>7:50 </a:t>
            </a:r>
            <a:r>
              <a:rPr lang="zh-CN" altLang="en-US" sz="2400" dirty="0">
                <a:latin typeface="MingLiU" panose="02020509000000000000" pitchFamily="49" charset="-120"/>
                <a:ea typeface="MingLiU" panose="02020509000000000000" pitchFamily="49" charset="-120"/>
              </a:rPr>
              <a:t>耶稣对那女人说、你的信救了你、平平安安的回去吧。</a:t>
            </a:r>
            <a:endParaRPr lang="en-US" sz="24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3852188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B33D3-7F58-EE42-B4CB-1AF454645B0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6AF5A84-B711-4042-8A56-4E0A8E56610A}"/>
              </a:ext>
            </a:extLst>
          </p:cNvPr>
          <p:cNvSpPr>
            <a:spLocks noGrp="1"/>
          </p:cNvSpPr>
          <p:nvPr>
            <p:ph idx="1"/>
          </p:nvPr>
        </p:nvSpPr>
        <p:spPr>
          <a:xfrm>
            <a:off x="193183" y="1690687"/>
            <a:ext cx="11565228" cy="4486275"/>
          </a:xfrm>
        </p:spPr>
        <p:txBody>
          <a:bodyPr>
            <a:normAutofit/>
          </a:bodyPr>
          <a:lstStyle/>
          <a:p>
            <a:pPr marL="0" indent="0">
              <a:buNone/>
            </a:pPr>
            <a:r>
              <a:rPr lang="zh-CN" altLang="en-US" sz="3600" dirty="0">
                <a:latin typeface="MingLiU" panose="02020509000000000000" pitchFamily="49" charset="-120"/>
                <a:ea typeface="MingLiU" panose="02020509000000000000" pitchFamily="49" charset="-120"/>
              </a:rPr>
              <a:t>腓立比书</a:t>
            </a:r>
            <a:r>
              <a:rPr lang="en-US" altLang="zh-CN" sz="3600" dirty="0">
                <a:latin typeface="MingLiU" panose="02020509000000000000" pitchFamily="49" charset="-120"/>
                <a:ea typeface="MingLiU" panose="02020509000000000000" pitchFamily="49" charset="-120"/>
              </a:rPr>
              <a:t>3:7 </a:t>
            </a:r>
            <a:r>
              <a:rPr lang="zh-CN" altLang="en-US" sz="3600" dirty="0">
                <a:latin typeface="MingLiU" panose="02020509000000000000" pitchFamily="49" charset="-120"/>
                <a:ea typeface="MingLiU" panose="02020509000000000000" pitchFamily="49" charset="-120"/>
              </a:rPr>
              <a:t>只是我先前以为与我有益的、我现在因基督都当作有损的。</a:t>
            </a:r>
            <a:r>
              <a:rPr lang="en-US" altLang="zh-CN" sz="3600" dirty="0">
                <a:latin typeface="MingLiU" panose="02020509000000000000" pitchFamily="49" charset="-120"/>
                <a:ea typeface="MingLiU" panose="02020509000000000000" pitchFamily="49" charset="-120"/>
              </a:rPr>
              <a:t>3:8 </a:t>
            </a:r>
            <a:r>
              <a:rPr lang="zh-CN" altLang="en-US" sz="3600" dirty="0">
                <a:latin typeface="MingLiU" panose="02020509000000000000" pitchFamily="49" charset="-120"/>
                <a:ea typeface="MingLiU" panose="02020509000000000000" pitchFamily="49" charset="-120"/>
              </a:rPr>
              <a:t>不但如此、我也将万事当作有损的、因我以认识我主基督耶稣为至宝。我为他已经丢弃万事、看作粪土、为要得着基督．</a:t>
            </a:r>
            <a:r>
              <a:rPr lang="en-US" altLang="zh-CN" sz="3600" dirty="0">
                <a:latin typeface="MingLiU" panose="02020509000000000000" pitchFamily="49" charset="-120"/>
                <a:ea typeface="MingLiU" panose="02020509000000000000" pitchFamily="49" charset="-120"/>
              </a:rPr>
              <a:t>3:9 </a:t>
            </a:r>
            <a:r>
              <a:rPr lang="zh-CN" altLang="en-US" sz="3600" dirty="0">
                <a:latin typeface="MingLiU" panose="02020509000000000000" pitchFamily="49" charset="-120"/>
                <a:ea typeface="MingLiU" panose="02020509000000000000" pitchFamily="49" charset="-120"/>
              </a:rPr>
              <a:t>并且得以在他里面、不是有自己因律法而得的义、乃是有信基督的义、就是因信神而来的义．</a:t>
            </a:r>
            <a:r>
              <a:rPr lang="en-US" altLang="zh-CN" sz="3600" dirty="0">
                <a:latin typeface="MingLiU" panose="02020509000000000000" pitchFamily="49" charset="-120"/>
                <a:ea typeface="MingLiU" panose="02020509000000000000" pitchFamily="49" charset="-120"/>
              </a:rPr>
              <a:t>3:10 </a:t>
            </a:r>
            <a:r>
              <a:rPr lang="zh-CN" altLang="en-US" sz="3600" dirty="0">
                <a:latin typeface="MingLiU" panose="02020509000000000000" pitchFamily="49" charset="-120"/>
                <a:ea typeface="MingLiU" panose="02020509000000000000" pitchFamily="49" charset="-120"/>
              </a:rPr>
              <a:t>使我认识基督、晓得他复活的大能、并且晓得和他一同受苦、效法他的死．</a:t>
            </a:r>
            <a:endParaRPr lang="en-US" sz="36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2701488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337A-A8B9-8147-9281-1B9ADCF2CC08}"/>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路加福音第七章</a:t>
            </a:r>
            <a:endParaRPr lang="en-US" dirty="0">
              <a:latin typeface="MingLiU" panose="02020509000000000000" pitchFamily="49" charset="-120"/>
              <a:ea typeface="MingLiU" panose="02020509000000000000" pitchFamily="49" charset="-120"/>
            </a:endParaRPr>
          </a:p>
        </p:txBody>
      </p:sp>
      <p:sp>
        <p:nvSpPr>
          <p:cNvPr id="3" name="Content Placeholder 2">
            <a:extLst>
              <a:ext uri="{FF2B5EF4-FFF2-40B4-BE49-F238E27FC236}">
                <a16:creationId xmlns:a16="http://schemas.microsoft.com/office/drawing/2014/main" id="{35B625F5-788B-4B44-A2C6-91D0BF072BCC}"/>
              </a:ext>
            </a:extLst>
          </p:cNvPr>
          <p:cNvSpPr>
            <a:spLocks noGrp="1"/>
          </p:cNvSpPr>
          <p:nvPr>
            <p:ph idx="1"/>
          </p:nvPr>
        </p:nvSpPr>
        <p:spPr>
          <a:xfrm>
            <a:off x="257577" y="1378038"/>
            <a:ext cx="11681138" cy="5383369"/>
          </a:xfrm>
        </p:spPr>
        <p:txBody>
          <a:bodyPr>
            <a:normAutofit/>
          </a:bodyPr>
          <a:lstStyle/>
          <a:p>
            <a:pPr marL="0" indent="0">
              <a:lnSpc>
                <a:spcPct val="110000"/>
              </a:lnSpc>
              <a:buNone/>
            </a:pPr>
            <a:r>
              <a:rPr lang="en-US" altLang="zh-CN" dirty="0">
                <a:latin typeface="MingLiU" panose="02020509000000000000" pitchFamily="49" charset="-120"/>
                <a:ea typeface="MingLiU" panose="02020509000000000000" pitchFamily="49" charset="-120"/>
              </a:rPr>
              <a:t>7:1 </a:t>
            </a:r>
            <a:r>
              <a:rPr lang="zh-CN" altLang="en-US" dirty="0">
                <a:latin typeface="MingLiU" panose="02020509000000000000" pitchFamily="49" charset="-120"/>
                <a:ea typeface="MingLiU" panose="02020509000000000000" pitchFamily="49" charset="-120"/>
              </a:rPr>
              <a:t>耶稣对百姓讲完了这一切的话、就进了迦百农。</a:t>
            </a:r>
            <a:r>
              <a:rPr lang="en-US" altLang="zh-CN" dirty="0">
                <a:latin typeface="MingLiU" panose="02020509000000000000" pitchFamily="49" charset="-120"/>
                <a:ea typeface="MingLiU" panose="02020509000000000000" pitchFamily="49" charset="-120"/>
              </a:rPr>
              <a:t>7:2 </a:t>
            </a:r>
            <a:r>
              <a:rPr lang="zh-CN" altLang="en-US" dirty="0">
                <a:latin typeface="MingLiU" panose="02020509000000000000" pitchFamily="49" charset="-120"/>
                <a:ea typeface="MingLiU" panose="02020509000000000000" pitchFamily="49" charset="-120"/>
              </a:rPr>
              <a:t>有一个百夫长所宝贵的仆人、害病快要死了。</a:t>
            </a:r>
            <a:r>
              <a:rPr lang="en-US" altLang="zh-CN" dirty="0">
                <a:latin typeface="MingLiU" panose="02020509000000000000" pitchFamily="49" charset="-120"/>
                <a:ea typeface="MingLiU" panose="02020509000000000000" pitchFamily="49" charset="-120"/>
              </a:rPr>
              <a:t>7:3 </a:t>
            </a:r>
            <a:r>
              <a:rPr lang="zh-CN" altLang="en-US" dirty="0">
                <a:latin typeface="MingLiU" panose="02020509000000000000" pitchFamily="49" charset="-120"/>
                <a:ea typeface="MingLiU" panose="02020509000000000000" pitchFamily="49" charset="-120"/>
              </a:rPr>
              <a:t>百夫长风闻耶稣的事、就托犹太人的几个长老、去求耶稣来救他的仆人。</a:t>
            </a:r>
            <a:r>
              <a:rPr lang="en-US" altLang="zh-CN" dirty="0">
                <a:latin typeface="MingLiU" panose="02020509000000000000" pitchFamily="49" charset="-120"/>
                <a:ea typeface="MingLiU" panose="02020509000000000000" pitchFamily="49" charset="-120"/>
              </a:rPr>
              <a:t>7:4 </a:t>
            </a:r>
            <a:r>
              <a:rPr lang="zh-CN" altLang="en-US" dirty="0">
                <a:latin typeface="MingLiU" panose="02020509000000000000" pitchFamily="49" charset="-120"/>
                <a:ea typeface="MingLiU" panose="02020509000000000000" pitchFamily="49" charset="-120"/>
              </a:rPr>
              <a:t>他们到了耶稣那里、就切切的求他说、你给他行这事、是他所配得的．</a:t>
            </a:r>
            <a:r>
              <a:rPr lang="en-US" altLang="zh-CN" dirty="0">
                <a:latin typeface="MingLiU" panose="02020509000000000000" pitchFamily="49" charset="-120"/>
                <a:ea typeface="MingLiU" panose="02020509000000000000" pitchFamily="49" charset="-120"/>
              </a:rPr>
              <a:t>7:5 </a:t>
            </a:r>
            <a:r>
              <a:rPr lang="zh-CN" altLang="en-US" dirty="0">
                <a:latin typeface="MingLiU" panose="02020509000000000000" pitchFamily="49" charset="-120"/>
                <a:ea typeface="MingLiU" panose="02020509000000000000" pitchFamily="49" charset="-120"/>
              </a:rPr>
              <a:t>因为他爱我们的百姓、给我们建造会堂。</a:t>
            </a:r>
            <a:r>
              <a:rPr lang="en-US" altLang="zh-CN" dirty="0">
                <a:latin typeface="MingLiU" panose="02020509000000000000" pitchFamily="49" charset="-120"/>
                <a:ea typeface="MingLiU" panose="02020509000000000000" pitchFamily="49" charset="-120"/>
              </a:rPr>
              <a:t>7:6 </a:t>
            </a:r>
            <a:r>
              <a:rPr lang="zh-CN" altLang="en-US" dirty="0">
                <a:latin typeface="MingLiU" panose="02020509000000000000" pitchFamily="49" charset="-120"/>
                <a:ea typeface="MingLiU" panose="02020509000000000000" pitchFamily="49" charset="-120"/>
              </a:rPr>
              <a:t>耶稣就和他们同去。离那家不远、百夫长托几个朋友去见耶稣、对他说、主阿、不要劳动．因你到我舍下、我不敢当．</a:t>
            </a:r>
            <a:r>
              <a:rPr lang="en-US" altLang="zh-CN" dirty="0">
                <a:latin typeface="MingLiU" panose="02020509000000000000" pitchFamily="49" charset="-120"/>
                <a:ea typeface="MingLiU" panose="02020509000000000000" pitchFamily="49" charset="-120"/>
              </a:rPr>
              <a:t>7:7 </a:t>
            </a:r>
            <a:r>
              <a:rPr lang="zh-CN" altLang="en-US" dirty="0">
                <a:latin typeface="MingLiU" panose="02020509000000000000" pitchFamily="49" charset="-120"/>
                <a:ea typeface="MingLiU" panose="02020509000000000000" pitchFamily="49" charset="-120"/>
              </a:rPr>
              <a:t>我也自以为不配去见你、只要你说一句话、我的仆人就必好了。</a:t>
            </a:r>
            <a:r>
              <a:rPr lang="en-US" altLang="zh-CN" dirty="0">
                <a:latin typeface="MingLiU" panose="02020509000000000000" pitchFamily="49" charset="-120"/>
                <a:ea typeface="MingLiU" panose="02020509000000000000" pitchFamily="49" charset="-120"/>
              </a:rPr>
              <a:t>7:8 </a:t>
            </a:r>
            <a:r>
              <a:rPr lang="zh-CN" altLang="en-US" dirty="0">
                <a:latin typeface="MingLiU" panose="02020509000000000000" pitchFamily="49" charset="-120"/>
                <a:ea typeface="MingLiU" panose="02020509000000000000" pitchFamily="49" charset="-120"/>
              </a:rPr>
              <a:t>因为我在人的权下、也有兵在我以下、对这个说去、他就去．对那个说来、他就来．对我的仆人说、你作这事、他就去作。</a:t>
            </a:r>
            <a:r>
              <a:rPr lang="en-US" altLang="zh-CN" dirty="0">
                <a:latin typeface="MingLiU" panose="02020509000000000000" pitchFamily="49" charset="-120"/>
                <a:ea typeface="MingLiU" panose="02020509000000000000" pitchFamily="49" charset="-120"/>
              </a:rPr>
              <a:t>7:9 </a:t>
            </a:r>
            <a:r>
              <a:rPr lang="zh-CN" altLang="en-US" dirty="0">
                <a:latin typeface="MingLiU" panose="02020509000000000000" pitchFamily="49" charset="-120"/>
                <a:ea typeface="MingLiU" panose="02020509000000000000" pitchFamily="49" charset="-120"/>
              </a:rPr>
              <a:t>耶稣听见这话、就希奇他、转身对跟随的众人说、我告诉你们、这么大的信心、就是在以色列中我也没有遇见过。</a:t>
            </a:r>
            <a:r>
              <a:rPr lang="en-US" altLang="zh-CN" dirty="0">
                <a:latin typeface="MingLiU" panose="02020509000000000000" pitchFamily="49" charset="-120"/>
                <a:ea typeface="MingLiU" panose="02020509000000000000" pitchFamily="49" charset="-120"/>
              </a:rPr>
              <a:t>7:10 </a:t>
            </a:r>
            <a:r>
              <a:rPr lang="zh-CN" altLang="en-US" dirty="0">
                <a:latin typeface="MingLiU" panose="02020509000000000000" pitchFamily="49" charset="-120"/>
                <a:ea typeface="MingLiU" panose="02020509000000000000" pitchFamily="49" charset="-120"/>
              </a:rPr>
              <a:t>那托来的人回到百夫长家里、看见仆人已经好了。</a:t>
            </a:r>
          </a:p>
          <a:p>
            <a:pPr marL="0" indent="0">
              <a:buNone/>
            </a:pPr>
            <a:endParaRPr lang="en-US" dirty="0"/>
          </a:p>
        </p:txBody>
      </p:sp>
    </p:spTree>
    <p:extLst>
      <p:ext uri="{BB962C8B-B14F-4D97-AF65-F5344CB8AC3E}">
        <p14:creationId xmlns:p14="http://schemas.microsoft.com/office/powerpoint/2010/main" val="2194865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0C7B9-A811-CA4C-A50C-C38E31C5F5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6CEC493-D39C-DD42-99D3-FE787E9FFA0D}"/>
              </a:ext>
            </a:extLst>
          </p:cNvPr>
          <p:cNvSpPr>
            <a:spLocks noGrp="1"/>
          </p:cNvSpPr>
          <p:nvPr>
            <p:ph idx="1"/>
          </p:nvPr>
        </p:nvSpPr>
        <p:spPr/>
        <p:txBody>
          <a:bodyPr>
            <a:normAutofit/>
          </a:bodyPr>
          <a:lstStyle/>
          <a:p>
            <a:pPr marL="0" indent="0">
              <a:buNone/>
            </a:pPr>
            <a:r>
              <a:rPr lang="zh-CN" altLang="en-US" sz="4800" dirty="0">
                <a:latin typeface="MingLiU" panose="02020509000000000000" pitchFamily="49" charset="-120"/>
                <a:ea typeface="MingLiU" panose="02020509000000000000" pitchFamily="49" charset="-120"/>
              </a:rPr>
              <a:t>希伯来书</a:t>
            </a:r>
            <a:r>
              <a:rPr lang="en-US" altLang="zh-CN" sz="4800" dirty="0">
                <a:latin typeface="MingLiU" panose="02020509000000000000" pitchFamily="49" charset="-120"/>
                <a:ea typeface="MingLiU" panose="02020509000000000000" pitchFamily="49" charset="-120"/>
              </a:rPr>
              <a:t>11:1 </a:t>
            </a:r>
            <a:r>
              <a:rPr lang="zh-CN" altLang="en-US" sz="4800" dirty="0">
                <a:latin typeface="MingLiU" panose="02020509000000000000" pitchFamily="49" charset="-120"/>
                <a:ea typeface="MingLiU" panose="02020509000000000000" pitchFamily="49" charset="-120"/>
              </a:rPr>
              <a:t>信就是所望之事的实底、是未见之事的确据。</a:t>
            </a:r>
            <a:endParaRPr lang="en-US" altLang="zh-CN" sz="4800" dirty="0">
              <a:latin typeface="MingLiU" panose="02020509000000000000" pitchFamily="49" charset="-120"/>
              <a:ea typeface="MingLiU" panose="02020509000000000000" pitchFamily="49" charset="-120"/>
            </a:endParaRPr>
          </a:p>
          <a:p>
            <a:pPr marL="0" indent="0">
              <a:buNone/>
            </a:pPr>
            <a:endParaRPr lang="en-US" sz="4800" dirty="0">
              <a:latin typeface="MingLiU" panose="02020509000000000000" pitchFamily="49" charset="-120"/>
              <a:ea typeface="MingLiU" panose="02020509000000000000" pitchFamily="49" charset="-120"/>
            </a:endParaRPr>
          </a:p>
          <a:p>
            <a:pPr marL="0" indent="0">
              <a:buNone/>
            </a:pPr>
            <a:r>
              <a:rPr lang="zh-CN" altLang="en-US" sz="4800" dirty="0">
                <a:latin typeface="MingLiU" panose="02020509000000000000" pitchFamily="49" charset="-120"/>
                <a:ea typeface="MingLiU" panose="02020509000000000000" pitchFamily="49" charset="-120"/>
              </a:rPr>
              <a:t>约</a:t>
            </a:r>
            <a:r>
              <a:rPr lang="en-US" altLang="zh-CN" sz="4800" dirty="0">
                <a:latin typeface="MingLiU" panose="02020509000000000000" pitchFamily="49" charset="-120"/>
                <a:ea typeface="MingLiU" panose="02020509000000000000" pitchFamily="49" charset="-120"/>
              </a:rPr>
              <a:t>1:17 </a:t>
            </a:r>
            <a:r>
              <a:rPr lang="zh-CN" altLang="en-US" sz="4800" dirty="0">
                <a:latin typeface="MingLiU" panose="02020509000000000000" pitchFamily="49" charset="-120"/>
                <a:ea typeface="MingLiU" panose="02020509000000000000" pitchFamily="49" charset="-120"/>
              </a:rPr>
              <a:t>律法本是借着摩西传的、恩典和真理、都是由耶稣基督来的。</a:t>
            </a:r>
            <a:endParaRPr lang="en-US" sz="48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106207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337A-A8B9-8147-9281-1B9ADCF2CC08}"/>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路加福音第七章</a:t>
            </a:r>
            <a:endParaRPr lang="en-US" dirty="0">
              <a:latin typeface="MingLiU" panose="02020509000000000000" pitchFamily="49" charset="-120"/>
              <a:ea typeface="MingLiU" panose="02020509000000000000" pitchFamily="49" charset="-120"/>
            </a:endParaRPr>
          </a:p>
        </p:txBody>
      </p:sp>
      <p:sp>
        <p:nvSpPr>
          <p:cNvPr id="3" name="Content Placeholder 2">
            <a:extLst>
              <a:ext uri="{FF2B5EF4-FFF2-40B4-BE49-F238E27FC236}">
                <a16:creationId xmlns:a16="http://schemas.microsoft.com/office/drawing/2014/main" id="{35B625F5-788B-4B44-A2C6-91D0BF072BCC}"/>
              </a:ext>
            </a:extLst>
          </p:cNvPr>
          <p:cNvSpPr>
            <a:spLocks noGrp="1"/>
          </p:cNvSpPr>
          <p:nvPr>
            <p:ph idx="1"/>
          </p:nvPr>
        </p:nvSpPr>
        <p:spPr>
          <a:xfrm>
            <a:off x="257577" y="1378038"/>
            <a:ext cx="11681138" cy="5383369"/>
          </a:xfrm>
        </p:spPr>
        <p:txBody>
          <a:bodyPr>
            <a:normAutofit/>
          </a:bodyPr>
          <a:lstStyle/>
          <a:p>
            <a:pPr marL="0" indent="0">
              <a:buNone/>
            </a:pPr>
            <a:r>
              <a:rPr lang="en-US" altLang="zh-CN" sz="3600" dirty="0">
                <a:latin typeface="MingLiU" panose="02020509000000000000" pitchFamily="49" charset="-120"/>
                <a:ea typeface="MingLiU" panose="02020509000000000000" pitchFamily="49" charset="-120"/>
              </a:rPr>
              <a:t>7:11 </a:t>
            </a:r>
            <a:r>
              <a:rPr lang="zh-CN" altLang="en-US" sz="3600" dirty="0">
                <a:latin typeface="MingLiU" panose="02020509000000000000" pitchFamily="49" charset="-120"/>
                <a:ea typeface="MingLiU" panose="02020509000000000000" pitchFamily="49" charset="-120"/>
              </a:rPr>
              <a:t>过了不多时、</a:t>
            </a:r>
            <a:r>
              <a:rPr lang="en-US" altLang="zh-CN" sz="3600" dirty="0">
                <a:latin typeface="MingLiU" panose="02020509000000000000" pitchFamily="49" charset="-120"/>
                <a:ea typeface="MingLiU" panose="02020509000000000000" pitchFamily="49" charset="-120"/>
              </a:rPr>
              <a:t>〔</a:t>
            </a:r>
            <a:r>
              <a:rPr lang="zh-CN" altLang="en-US" sz="3600" dirty="0">
                <a:latin typeface="MingLiU" panose="02020509000000000000" pitchFamily="49" charset="-120"/>
                <a:ea typeface="MingLiU" panose="02020509000000000000" pitchFamily="49" charset="-120"/>
              </a:rPr>
              <a:t>有古卷作次日</a:t>
            </a:r>
            <a:r>
              <a:rPr lang="en-US" altLang="zh-CN" sz="3600" dirty="0">
                <a:latin typeface="MingLiU" panose="02020509000000000000" pitchFamily="49" charset="-120"/>
                <a:ea typeface="MingLiU" panose="02020509000000000000" pitchFamily="49" charset="-120"/>
              </a:rPr>
              <a:t>〕</a:t>
            </a:r>
            <a:r>
              <a:rPr lang="zh-CN" altLang="en-US" sz="3600" dirty="0">
                <a:latin typeface="MingLiU" panose="02020509000000000000" pitchFamily="49" charset="-120"/>
                <a:ea typeface="MingLiU" panose="02020509000000000000" pitchFamily="49" charset="-120"/>
              </a:rPr>
              <a:t>耶稣往一座城去、这城名叫拿因、他的门徒和极多的人与他同行。</a:t>
            </a:r>
            <a:r>
              <a:rPr lang="en-US" altLang="zh-CN" sz="3600" dirty="0">
                <a:latin typeface="MingLiU" panose="02020509000000000000" pitchFamily="49" charset="-120"/>
                <a:ea typeface="MingLiU" panose="02020509000000000000" pitchFamily="49" charset="-120"/>
              </a:rPr>
              <a:t>7:12 </a:t>
            </a:r>
            <a:r>
              <a:rPr lang="zh-CN" altLang="en-US" sz="3600" dirty="0">
                <a:latin typeface="MingLiU" panose="02020509000000000000" pitchFamily="49" charset="-120"/>
                <a:ea typeface="MingLiU" panose="02020509000000000000" pitchFamily="49" charset="-120"/>
              </a:rPr>
              <a:t>将近城门、有一个死人被抬出来．这人是他母亲独生的儿子、他母亲又是寡妇．有城里的许多人同着寡妇送殡。</a:t>
            </a:r>
            <a:r>
              <a:rPr lang="en-US" altLang="zh-CN" sz="3600" dirty="0">
                <a:latin typeface="MingLiU" panose="02020509000000000000" pitchFamily="49" charset="-120"/>
                <a:ea typeface="MingLiU" panose="02020509000000000000" pitchFamily="49" charset="-120"/>
              </a:rPr>
              <a:t>7:13 </a:t>
            </a:r>
            <a:r>
              <a:rPr lang="zh-CN" altLang="en-US" sz="3600" dirty="0">
                <a:latin typeface="MingLiU" panose="02020509000000000000" pitchFamily="49" charset="-120"/>
                <a:ea typeface="MingLiU" panose="02020509000000000000" pitchFamily="49" charset="-120"/>
              </a:rPr>
              <a:t>主看见那寡妇就怜悯他、对他说、不要哭。</a:t>
            </a:r>
            <a:r>
              <a:rPr lang="en-US" altLang="zh-CN" sz="3600" dirty="0">
                <a:latin typeface="MingLiU" panose="02020509000000000000" pitchFamily="49" charset="-120"/>
                <a:ea typeface="MingLiU" panose="02020509000000000000" pitchFamily="49" charset="-120"/>
              </a:rPr>
              <a:t>7:14 </a:t>
            </a:r>
            <a:r>
              <a:rPr lang="zh-CN" altLang="en-US" sz="3600" dirty="0">
                <a:latin typeface="MingLiU" panose="02020509000000000000" pitchFamily="49" charset="-120"/>
                <a:ea typeface="MingLiU" panose="02020509000000000000" pitchFamily="49" charset="-120"/>
              </a:rPr>
              <a:t>于是进前按着杠、抬的人就站住了。耶稣说、少年人、我吩咐你起来。</a:t>
            </a:r>
            <a:r>
              <a:rPr lang="en-US" altLang="zh-CN" sz="3600" dirty="0">
                <a:latin typeface="MingLiU" panose="02020509000000000000" pitchFamily="49" charset="-120"/>
                <a:ea typeface="MingLiU" panose="02020509000000000000" pitchFamily="49" charset="-120"/>
              </a:rPr>
              <a:t>7:15 </a:t>
            </a:r>
            <a:r>
              <a:rPr lang="zh-CN" altLang="en-US" sz="3600" dirty="0">
                <a:latin typeface="MingLiU" panose="02020509000000000000" pitchFamily="49" charset="-120"/>
                <a:ea typeface="MingLiU" panose="02020509000000000000" pitchFamily="49" charset="-120"/>
              </a:rPr>
              <a:t>那死人就坐起、并且说话．耶稣便把他交给他母亲。</a:t>
            </a:r>
            <a:r>
              <a:rPr lang="en-US" altLang="zh-CN" sz="3600" dirty="0">
                <a:latin typeface="MingLiU" panose="02020509000000000000" pitchFamily="49" charset="-120"/>
                <a:ea typeface="MingLiU" panose="02020509000000000000" pitchFamily="49" charset="-120"/>
              </a:rPr>
              <a:t>7:16 </a:t>
            </a:r>
            <a:r>
              <a:rPr lang="zh-CN" altLang="en-US" sz="3600" dirty="0">
                <a:latin typeface="MingLiU" panose="02020509000000000000" pitchFamily="49" charset="-120"/>
                <a:ea typeface="MingLiU" panose="02020509000000000000" pitchFamily="49" charset="-120"/>
              </a:rPr>
              <a:t>众人都惊奇、归荣耀与神说、有大先知在我们中间兴起来了．又说、神眷顾了他的百姓。</a:t>
            </a:r>
            <a:r>
              <a:rPr lang="en-US" altLang="zh-CN" sz="3600" dirty="0">
                <a:latin typeface="MingLiU" panose="02020509000000000000" pitchFamily="49" charset="-120"/>
                <a:ea typeface="MingLiU" panose="02020509000000000000" pitchFamily="49" charset="-120"/>
              </a:rPr>
              <a:t>7:17 </a:t>
            </a:r>
            <a:r>
              <a:rPr lang="zh-CN" altLang="en-US" sz="3600" dirty="0">
                <a:latin typeface="MingLiU" panose="02020509000000000000" pitchFamily="49" charset="-120"/>
                <a:ea typeface="MingLiU" panose="02020509000000000000" pitchFamily="49" charset="-120"/>
              </a:rPr>
              <a:t>他这事的风声就传遍了犹太、和周围地方。</a:t>
            </a:r>
            <a:endParaRPr lang="en-US" sz="36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2582442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F5B31-FB3D-7048-B125-90C3EA5D022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5BD5755-01D9-1E48-B967-6902D7E9BC80}"/>
              </a:ext>
            </a:extLst>
          </p:cNvPr>
          <p:cNvSpPr>
            <a:spLocks noGrp="1"/>
          </p:cNvSpPr>
          <p:nvPr>
            <p:ph idx="1"/>
          </p:nvPr>
        </p:nvSpPr>
        <p:spPr/>
        <p:txBody>
          <a:bodyPr>
            <a:normAutofit/>
          </a:bodyPr>
          <a:lstStyle/>
          <a:p>
            <a:pPr marL="0" indent="0">
              <a:buNone/>
            </a:pPr>
            <a:r>
              <a:rPr lang="zh-CN" altLang="en-US" sz="4800" dirty="0">
                <a:latin typeface="MingLiU" panose="02020509000000000000" pitchFamily="49" charset="-120"/>
                <a:ea typeface="MingLiU" panose="02020509000000000000" pitchFamily="49" charset="-120"/>
              </a:rPr>
              <a:t>约</a:t>
            </a:r>
            <a:r>
              <a:rPr lang="en-US" altLang="zh-CN" sz="4800" dirty="0">
                <a:latin typeface="MingLiU" panose="02020509000000000000" pitchFamily="49" charset="-120"/>
                <a:ea typeface="MingLiU" panose="02020509000000000000" pitchFamily="49" charset="-120"/>
              </a:rPr>
              <a:t>5:39 </a:t>
            </a:r>
            <a:r>
              <a:rPr lang="zh-CN" altLang="en-US" sz="4800" dirty="0">
                <a:latin typeface="MingLiU" panose="02020509000000000000" pitchFamily="49" charset="-120"/>
                <a:ea typeface="MingLiU" panose="02020509000000000000" pitchFamily="49" charset="-120"/>
              </a:rPr>
              <a:t>你们查考圣经．</a:t>
            </a:r>
            <a:r>
              <a:rPr lang="en-US" altLang="zh-CN" sz="4800" dirty="0">
                <a:latin typeface="MingLiU" panose="02020509000000000000" pitchFamily="49" charset="-120"/>
                <a:ea typeface="MingLiU" panose="02020509000000000000" pitchFamily="49" charset="-120"/>
              </a:rPr>
              <a:t>〔</a:t>
            </a:r>
            <a:r>
              <a:rPr lang="zh-CN" altLang="en-US" sz="4800" dirty="0">
                <a:latin typeface="MingLiU" panose="02020509000000000000" pitchFamily="49" charset="-120"/>
                <a:ea typeface="MingLiU" panose="02020509000000000000" pitchFamily="49" charset="-120"/>
              </a:rPr>
              <a:t>或作应当查考圣经</a:t>
            </a:r>
            <a:r>
              <a:rPr lang="en-US" altLang="zh-CN" sz="4800" dirty="0">
                <a:latin typeface="MingLiU" panose="02020509000000000000" pitchFamily="49" charset="-120"/>
                <a:ea typeface="MingLiU" panose="02020509000000000000" pitchFamily="49" charset="-120"/>
              </a:rPr>
              <a:t>〕</a:t>
            </a:r>
            <a:r>
              <a:rPr lang="zh-CN" altLang="en-US" sz="4800" dirty="0">
                <a:latin typeface="MingLiU" panose="02020509000000000000" pitchFamily="49" charset="-120"/>
                <a:ea typeface="MingLiU" panose="02020509000000000000" pitchFamily="49" charset="-120"/>
              </a:rPr>
              <a:t>因你们以为内中有永生．给我作见证的就是这经。</a:t>
            </a:r>
            <a:r>
              <a:rPr lang="en-US" altLang="zh-CN" sz="4800" dirty="0">
                <a:latin typeface="MingLiU" panose="02020509000000000000" pitchFamily="49" charset="-120"/>
                <a:ea typeface="MingLiU" panose="02020509000000000000" pitchFamily="49" charset="-120"/>
              </a:rPr>
              <a:t>5:40 </a:t>
            </a:r>
            <a:r>
              <a:rPr lang="zh-CN" altLang="en-US" sz="4800" dirty="0">
                <a:latin typeface="MingLiU" panose="02020509000000000000" pitchFamily="49" charset="-120"/>
                <a:ea typeface="MingLiU" panose="02020509000000000000" pitchFamily="49" charset="-120"/>
              </a:rPr>
              <a:t>然而你们不肯到我这里来得生命。</a:t>
            </a:r>
            <a:endParaRPr lang="en-US" sz="48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3742243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337A-A8B9-8147-9281-1B9ADCF2CC08}"/>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路加福音第七章</a:t>
            </a:r>
            <a:endParaRPr lang="en-US" dirty="0">
              <a:latin typeface="MingLiU" panose="02020509000000000000" pitchFamily="49" charset="-120"/>
              <a:ea typeface="MingLiU" panose="02020509000000000000" pitchFamily="49" charset="-120"/>
            </a:endParaRPr>
          </a:p>
        </p:txBody>
      </p:sp>
      <p:sp>
        <p:nvSpPr>
          <p:cNvPr id="3" name="Content Placeholder 2">
            <a:extLst>
              <a:ext uri="{FF2B5EF4-FFF2-40B4-BE49-F238E27FC236}">
                <a16:creationId xmlns:a16="http://schemas.microsoft.com/office/drawing/2014/main" id="{35B625F5-788B-4B44-A2C6-91D0BF072BCC}"/>
              </a:ext>
            </a:extLst>
          </p:cNvPr>
          <p:cNvSpPr>
            <a:spLocks noGrp="1"/>
          </p:cNvSpPr>
          <p:nvPr>
            <p:ph idx="1"/>
          </p:nvPr>
        </p:nvSpPr>
        <p:spPr>
          <a:xfrm>
            <a:off x="141667" y="1378038"/>
            <a:ext cx="11758411" cy="5383369"/>
          </a:xfrm>
        </p:spPr>
        <p:txBody>
          <a:bodyPr>
            <a:noAutofit/>
          </a:bodyPr>
          <a:lstStyle/>
          <a:p>
            <a:pPr marL="0" indent="0">
              <a:buNone/>
            </a:pPr>
            <a:r>
              <a:rPr lang="en-US" altLang="zh-CN" sz="3600" dirty="0">
                <a:latin typeface="MingLiU" panose="02020509000000000000" pitchFamily="49" charset="-120"/>
                <a:ea typeface="MingLiU" panose="02020509000000000000" pitchFamily="49" charset="-120"/>
              </a:rPr>
              <a:t>7:18 </a:t>
            </a:r>
            <a:r>
              <a:rPr lang="zh-CN" altLang="en-US" sz="3600" dirty="0">
                <a:latin typeface="MingLiU" panose="02020509000000000000" pitchFamily="49" charset="-120"/>
                <a:ea typeface="MingLiU" panose="02020509000000000000" pitchFamily="49" charset="-120"/>
              </a:rPr>
              <a:t>约翰的门徒把这些事都告诉约翰。</a:t>
            </a:r>
            <a:r>
              <a:rPr lang="en-US" altLang="zh-CN" sz="3600" dirty="0">
                <a:latin typeface="MingLiU" panose="02020509000000000000" pitchFamily="49" charset="-120"/>
                <a:ea typeface="MingLiU" panose="02020509000000000000" pitchFamily="49" charset="-120"/>
              </a:rPr>
              <a:t>7:19 </a:t>
            </a:r>
            <a:r>
              <a:rPr lang="zh-CN" altLang="en-US" sz="3600" dirty="0">
                <a:latin typeface="MingLiU" panose="02020509000000000000" pitchFamily="49" charset="-120"/>
                <a:ea typeface="MingLiU" panose="02020509000000000000" pitchFamily="49" charset="-120"/>
              </a:rPr>
              <a:t>他便叫了两个门徒来、打发他们到主那里去、说、那将要来的是你么。还是我们等候别人呢。</a:t>
            </a:r>
            <a:r>
              <a:rPr lang="en-US" altLang="zh-CN" sz="3600" dirty="0">
                <a:latin typeface="MingLiU" panose="02020509000000000000" pitchFamily="49" charset="-120"/>
                <a:ea typeface="MingLiU" panose="02020509000000000000" pitchFamily="49" charset="-120"/>
              </a:rPr>
              <a:t>7:20 </a:t>
            </a:r>
            <a:r>
              <a:rPr lang="zh-CN" altLang="en-US" sz="3600" dirty="0">
                <a:latin typeface="MingLiU" panose="02020509000000000000" pitchFamily="49" charset="-120"/>
                <a:ea typeface="MingLiU" panose="02020509000000000000" pitchFamily="49" charset="-120"/>
              </a:rPr>
              <a:t>那两个人来到耶稣那里、说、施洗的约翰打发我们来问你、那将要来的是你么．还是我们等候别人呢。</a:t>
            </a:r>
            <a:r>
              <a:rPr lang="en-US" altLang="zh-CN" sz="3600" dirty="0">
                <a:latin typeface="MingLiU" panose="02020509000000000000" pitchFamily="49" charset="-120"/>
                <a:ea typeface="MingLiU" panose="02020509000000000000" pitchFamily="49" charset="-120"/>
              </a:rPr>
              <a:t>7:21 </a:t>
            </a:r>
            <a:r>
              <a:rPr lang="zh-CN" altLang="en-US" sz="3600" dirty="0">
                <a:latin typeface="MingLiU" panose="02020509000000000000" pitchFamily="49" charset="-120"/>
                <a:ea typeface="MingLiU" panose="02020509000000000000" pitchFamily="49" charset="-120"/>
              </a:rPr>
              <a:t>正当那时候、耶稣治好了许多有疾病的、受灾患的、被恶鬼附着的．又开恩叫好些瞎子能看见。</a:t>
            </a:r>
            <a:r>
              <a:rPr lang="en-US" altLang="zh-CN" sz="3600" dirty="0">
                <a:latin typeface="MingLiU" panose="02020509000000000000" pitchFamily="49" charset="-120"/>
                <a:ea typeface="MingLiU" panose="02020509000000000000" pitchFamily="49" charset="-120"/>
              </a:rPr>
              <a:t>7:22 </a:t>
            </a:r>
            <a:r>
              <a:rPr lang="zh-CN" altLang="en-US" sz="3600" dirty="0">
                <a:latin typeface="MingLiU" panose="02020509000000000000" pitchFamily="49" charset="-120"/>
                <a:ea typeface="MingLiU" panose="02020509000000000000" pitchFamily="49" charset="-120"/>
              </a:rPr>
              <a:t>耶稣回答说、你们去把所看见所听见的事告诉约翰．就是瞎子看见、瘸子行走、长大痲疯的洁净、聋子听见、死人复活、穷人有福音传给他们。</a:t>
            </a:r>
            <a:r>
              <a:rPr lang="en-US" altLang="zh-CN" sz="3600" dirty="0">
                <a:latin typeface="MingLiU" panose="02020509000000000000" pitchFamily="49" charset="-120"/>
                <a:ea typeface="MingLiU" panose="02020509000000000000" pitchFamily="49" charset="-120"/>
              </a:rPr>
              <a:t>7:23 </a:t>
            </a:r>
            <a:r>
              <a:rPr lang="zh-CN" altLang="en-US" sz="3600" dirty="0">
                <a:latin typeface="MingLiU" panose="02020509000000000000" pitchFamily="49" charset="-120"/>
                <a:ea typeface="MingLiU" panose="02020509000000000000" pitchFamily="49" charset="-120"/>
              </a:rPr>
              <a:t>凡不因我跌倒的、就有福了。</a:t>
            </a:r>
            <a:endParaRPr lang="en-US" sz="36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947438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71AF0-581E-CF45-8791-4EC242669E7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EB6FBC6-1032-834B-A644-CEF68FF357E9}"/>
              </a:ext>
            </a:extLst>
          </p:cNvPr>
          <p:cNvSpPr>
            <a:spLocks noGrp="1"/>
          </p:cNvSpPr>
          <p:nvPr>
            <p:ph idx="1"/>
          </p:nvPr>
        </p:nvSpPr>
        <p:spPr>
          <a:xfrm>
            <a:off x="838200" y="365125"/>
            <a:ext cx="10515600" cy="5811838"/>
          </a:xfrm>
        </p:spPr>
        <p:txBody>
          <a:bodyPr>
            <a:noAutofit/>
          </a:bodyPr>
          <a:lstStyle/>
          <a:p>
            <a:pPr marL="0" indent="0">
              <a:buNone/>
            </a:pPr>
            <a:r>
              <a:rPr lang="zh-CN" altLang="en-US" sz="4800" dirty="0">
                <a:latin typeface="MingLiU" panose="02020509000000000000" pitchFamily="49" charset="-120"/>
                <a:ea typeface="MingLiU" panose="02020509000000000000" pitchFamily="49" charset="-120"/>
              </a:rPr>
              <a:t>约</a:t>
            </a:r>
            <a:r>
              <a:rPr lang="en-US" altLang="zh-CN" sz="4800" dirty="0">
                <a:latin typeface="MingLiU" panose="02020509000000000000" pitchFamily="49" charset="-120"/>
                <a:ea typeface="MingLiU" panose="02020509000000000000" pitchFamily="49" charset="-120"/>
              </a:rPr>
              <a:t>5:33 </a:t>
            </a:r>
            <a:r>
              <a:rPr lang="zh-CN" altLang="en-US" sz="4800" dirty="0">
                <a:latin typeface="MingLiU" panose="02020509000000000000" pitchFamily="49" charset="-120"/>
                <a:ea typeface="MingLiU" panose="02020509000000000000" pitchFamily="49" charset="-120"/>
              </a:rPr>
              <a:t>你们曾差人到约翰那里、他为真理作过见证。</a:t>
            </a:r>
            <a:r>
              <a:rPr lang="en-US" altLang="zh-CN" sz="4800" dirty="0">
                <a:latin typeface="MingLiU" panose="02020509000000000000" pitchFamily="49" charset="-120"/>
                <a:ea typeface="MingLiU" panose="02020509000000000000" pitchFamily="49" charset="-120"/>
              </a:rPr>
              <a:t>5:34 </a:t>
            </a:r>
            <a:r>
              <a:rPr lang="zh-CN" altLang="en-US" sz="4800" dirty="0">
                <a:latin typeface="MingLiU" panose="02020509000000000000" pitchFamily="49" charset="-120"/>
                <a:ea typeface="MingLiU" panose="02020509000000000000" pitchFamily="49" charset="-120"/>
              </a:rPr>
              <a:t>其实我所受的见证、不是从人来的．然而我说这些话、为要叫你们得救。</a:t>
            </a:r>
            <a:r>
              <a:rPr lang="en-US" altLang="zh-CN" sz="4800" dirty="0">
                <a:latin typeface="MingLiU" panose="02020509000000000000" pitchFamily="49" charset="-120"/>
                <a:ea typeface="MingLiU" panose="02020509000000000000" pitchFamily="49" charset="-120"/>
              </a:rPr>
              <a:t>5:35 </a:t>
            </a:r>
            <a:r>
              <a:rPr lang="zh-CN" altLang="en-US" sz="4800" dirty="0">
                <a:latin typeface="MingLiU" panose="02020509000000000000" pitchFamily="49" charset="-120"/>
                <a:ea typeface="MingLiU" panose="02020509000000000000" pitchFamily="49" charset="-120"/>
              </a:rPr>
              <a:t>约翰是点着的明灯．你们情愿暂时喜欢他的光。</a:t>
            </a:r>
            <a:r>
              <a:rPr lang="en-US" altLang="zh-CN" sz="4800" dirty="0">
                <a:latin typeface="MingLiU" panose="02020509000000000000" pitchFamily="49" charset="-120"/>
                <a:ea typeface="MingLiU" panose="02020509000000000000" pitchFamily="49" charset="-120"/>
              </a:rPr>
              <a:t>5:36 </a:t>
            </a:r>
            <a:r>
              <a:rPr lang="zh-CN" altLang="en-US" sz="4800" dirty="0">
                <a:latin typeface="MingLiU" panose="02020509000000000000" pitchFamily="49" charset="-120"/>
                <a:ea typeface="MingLiU" panose="02020509000000000000" pitchFamily="49" charset="-120"/>
              </a:rPr>
              <a:t>但我有比约翰更大的见证．因为父交给我要我成就的事、就是我所作的事、这便见证我是父所差来的。</a:t>
            </a:r>
            <a:endParaRPr lang="en-US" sz="48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3993651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337A-A8B9-8147-9281-1B9ADCF2CC08}"/>
              </a:ext>
            </a:extLst>
          </p:cNvPr>
          <p:cNvSpPr>
            <a:spLocks noGrp="1"/>
          </p:cNvSpPr>
          <p:nvPr>
            <p:ph type="title"/>
          </p:nvPr>
        </p:nvSpPr>
        <p:spPr>
          <a:xfrm>
            <a:off x="606380" y="-308131"/>
            <a:ext cx="10515600" cy="1325563"/>
          </a:xfrm>
        </p:spPr>
        <p:txBody>
          <a:bodyPr/>
          <a:lstStyle/>
          <a:p>
            <a:r>
              <a:rPr lang="zh-CN" altLang="en-US" dirty="0">
                <a:latin typeface="MingLiU" panose="02020509000000000000" pitchFamily="49" charset="-120"/>
                <a:ea typeface="MingLiU" panose="02020509000000000000" pitchFamily="49" charset="-120"/>
              </a:rPr>
              <a:t>路加福音第七章</a:t>
            </a:r>
            <a:endParaRPr lang="en-US" dirty="0">
              <a:latin typeface="MingLiU" panose="02020509000000000000" pitchFamily="49" charset="-120"/>
              <a:ea typeface="MingLiU" panose="02020509000000000000" pitchFamily="49" charset="-120"/>
            </a:endParaRPr>
          </a:p>
        </p:txBody>
      </p:sp>
      <p:sp>
        <p:nvSpPr>
          <p:cNvPr id="3" name="Content Placeholder 2">
            <a:extLst>
              <a:ext uri="{FF2B5EF4-FFF2-40B4-BE49-F238E27FC236}">
                <a16:creationId xmlns:a16="http://schemas.microsoft.com/office/drawing/2014/main" id="{35B625F5-788B-4B44-A2C6-91D0BF072BCC}"/>
              </a:ext>
            </a:extLst>
          </p:cNvPr>
          <p:cNvSpPr>
            <a:spLocks noGrp="1"/>
          </p:cNvSpPr>
          <p:nvPr>
            <p:ph idx="1"/>
          </p:nvPr>
        </p:nvSpPr>
        <p:spPr>
          <a:xfrm>
            <a:off x="141667" y="1017432"/>
            <a:ext cx="11758411" cy="5743976"/>
          </a:xfrm>
        </p:spPr>
        <p:txBody>
          <a:bodyPr>
            <a:noAutofit/>
          </a:bodyPr>
          <a:lstStyle/>
          <a:p>
            <a:pPr marL="0" indent="0">
              <a:buNone/>
            </a:pPr>
            <a:r>
              <a:rPr lang="en-US" altLang="zh-CN" dirty="0">
                <a:latin typeface="MingLiU" panose="02020509000000000000" pitchFamily="49" charset="-120"/>
                <a:ea typeface="MingLiU" panose="02020509000000000000" pitchFamily="49" charset="-120"/>
              </a:rPr>
              <a:t>7:24 </a:t>
            </a:r>
            <a:r>
              <a:rPr lang="zh-CN" altLang="en-US" dirty="0">
                <a:latin typeface="MingLiU" panose="02020509000000000000" pitchFamily="49" charset="-120"/>
                <a:ea typeface="MingLiU" panose="02020509000000000000" pitchFamily="49" charset="-120"/>
              </a:rPr>
              <a:t>约翰所差来的人既走了、耶稣就对众人讲论约翰说、你们从前出去到旷野、是要看甚么呢．要看风吹动的芦苇么。</a:t>
            </a:r>
            <a:r>
              <a:rPr lang="en-US" altLang="zh-CN" dirty="0">
                <a:latin typeface="MingLiU" panose="02020509000000000000" pitchFamily="49" charset="-120"/>
                <a:ea typeface="MingLiU" panose="02020509000000000000" pitchFamily="49" charset="-120"/>
              </a:rPr>
              <a:t>7:25 </a:t>
            </a:r>
            <a:r>
              <a:rPr lang="zh-CN" altLang="en-US" dirty="0">
                <a:latin typeface="MingLiU" panose="02020509000000000000" pitchFamily="49" charset="-120"/>
                <a:ea typeface="MingLiU" panose="02020509000000000000" pitchFamily="49" charset="-120"/>
              </a:rPr>
              <a:t>你们出去到底是要看甚么．要看穿细软衣服的人么。那穿华丽衣服宴乐度日的人、是在王宫里。</a:t>
            </a:r>
            <a:r>
              <a:rPr lang="en-US" altLang="zh-CN" dirty="0">
                <a:latin typeface="MingLiU" panose="02020509000000000000" pitchFamily="49" charset="-120"/>
                <a:ea typeface="MingLiU" panose="02020509000000000000" pitchFamily="49" charset="-120"/>
              </a:rPr>
              <a:t>7:26 </a:t>
            </a:r>
            <a:r>
              <a:rPr lang="zh-CN" altLang="en-US" dirty="0">
                <a:latin typeface="MingLiU" panose="02020509000000000000" pitchFamily="49" charset="-120"/>
                <a:ea typeface="MingLiU" panose="02020509000000000000" pitchFamily="49" charset="-120"/>
              </a:rPr>
              <a:t>你们出去究竟是要看甚么．要看先知么．我告诉你们、是的、他比先知大多了。</a:t>
            </a:r>
            <a:r>
              <a:rPr lang="en-US" altLang="zh-CN" dirty="0">
                <a:latin typeface="MingLiU" panose="02020509000000000000" pitchFamily="49" charset="-120"/>
                <a:ea typeface="MingLiU" panose="02020509000000000000" pitchFamily="49" charset="-120"/>
              </a:rPr>
              <a:t>7:27 </a:t>
            </a:r>
            <a:r>
              <a:rPr lang="zh-CN" altLang="en-US" dirty="0">
                <a:latin typeface="MingLiU" panose="02020509000000000000" pitchFamily="49" charset="-120"/>
                <a:ea typeface="MingLiU" panose="02020509000000000000" pitchFamily="49" charset="-120"/>
              </a:rPr>
              <a:t>经上记着说、</a:t>
            </a:r>
            <a:r>
              <a:rPr lang="en-US" altLang="zh-CN" dirty="0">
                <a:latin typeface="MingLiU" panose="02020509000000000000" pitchFamily="49" charset="-120"/>
                <a:ea typeface="MingLiU" panose="02020509000000000000" pitchFamily="49" charset="-120"/>
              </a:rPr>
              <a:t>『</a:t>
            </a:r>
            <a:r>
              <a:rPr lang="zh-CN" altLang="en-US" dirty="0">
                <a:latin typeface="MingLiU" panose="02020509000000000000" pitchFamily="49" charset="-120"/>
                <a:ea typeface="MingLiU" panose="02020509000000000000" pitchFamily="49" charset="-120"/>
              </a:rPr>
              <a:t>我要差遣我的使者在你前面、预备道路。</a:t>
            </a:r>
            <a:r>
              <a:rPr lang="en-US" altLang="zh-CN" dirty="0">
                <a:latin typeface="MingLiU" panose="02020509000000000000" pitchFamily="49" charset="-120"/>
                <a:ea typeface="MingLiU" panose="02020509000000000000" pitchFamily="49" charset="-120"/>
              </a:rPr>
              <a:t>』</a:t>
            </a:r>
            <a:r>
              <a:rPr lang="zh-CN" altLang="en-US" dirty="0">
                <a:latin typeface="MingLiU" panose="02020509000000000000" pitchFamily="49" charset="-120"/>
                <a:ea typeface="MingLiU" panose="02020509000000000000" pitchFamily="49" charset="-120"/>
              </a:rPr>
              <a:t>所说的就是这个人。</a:t>
            </a:r>
            <a:r>
              <a:rPr lang="en-US" altLang="zh-CN" dirty="0">
                <a:latin typeface="MingLiU" panose="02020509000000000000" pitchFamily="49" charset="-120"/>
                <a:ea typeface="MingLiU" panose="02020509000000000000" pitchFamily="49" charset="-120"/>
              </a:rPr>
              <a:t>7:28 </a:t>
            </a:r>
            <a:r>
              <a:rPr lang="zh-CN" altLang="en-US" dirty="0">
                <a:latin typeface="MingLiU" panose="02020509000000000000" pitchFamily="49" charset="-120"/>
                <a:ea typeface="MingLiU" panose="02020509000000000000" pitchFamily="49" charset="-120"/>
              </a:rPr>
              <a:t>我告诉你们、凡妇人所生的、没有一个大过约翰的．然而　神国里最小的比他还大。</a:t>
            </a:r>
            <a:r>
              <a:rPr lang="en-US" altLang="zh-CN" dirty="0">
                <a:latin typeface="MingLiU" panose="02020509000000000000" pitchFamily="49" charset="-120"/>
                <a:ea typeface="MingLiU" panose="02020509000000000000" pitchFamily="49" charset="-120"/>
              </a:rPr>
              <a:t>7:29 </a:t>
            </a:r>
            <a:r>
              <a:rPr lang="zh-CN" altLang="en-US" dirty="0">
                <a:latin typeface="MingLiU" panose="02020509000000000000" pitchFamily="49" charset="-120"/>
                <a:ea typeface="MingLiU" panose="02020509000000000000" pitchFamily="49" charset="-120"/>
              </a:rPr>
              <a:t>众百姓和税吏、既受过约翰的洗、听见这话、就以神为义。</a:t>
            </a:r>
            <a:r>
              <a:rPr lang="en-US" altLang="zh-CN" dirty="0">
                <a:latin typeface="MingLiU" panose="02020509000000000000" pitchFamily="49" charset="-120"/>
                <a:ea typeface="MingLiU" panose="02020509000000000000" pitchFamily="49" charset="-120"/>
              </a:rPr>
              <a:t>7:30 </a:t>
            </a:r>
            <a:r>
              <a:rPr lang="zh-CN" altLang="en-US" dirty="0">
                <a:latin typeface="MingLiU" panose="02020509000000000000" pitchFamily="49" charset="-120"/>
                <a:ea typeface="MingLiU" panose="02020509000000000000" pitchFamily="49" charset="-120"/>
              </a:rPr>
              <a:t>但法利赛人和律法师、没有受过约翰的洗、竟为自己废弃了神的旨意。</a:t>
            </a:r>
            <a:r>
              <a:rPr lang="en-US" altLang="zh-CN" dirty="0">
                <a:latin typeface="MingLiU" panose="02020509000000000000" pitchFamily="49" charset="-120"/>
                <a:ea typeface="MingLiU" panose="02020509000000000000" pitchFamily="49" charset="-120"/>
              </a:rPr>
              <a:t>〔29</a:t>
            </a:r>
            <a:r>
              <a:rPr lang="zh-CN" altLang="en-US" dirty="0">
                <a:latin typeface="MingLiU" panose="02020509000000000000" pitchFamily="49" charset="-120"/>
                <a:ea typeface="MingLiU" panose="02020509000000000000" pitchFamily="49" charset="-120"/>
              </a:rPr>
              <a:t>．</a:t>
            </a:r>
            <a:r>
              <a:rPr lang="en-US" altLang="zh-CN" dirty="0">
                <a:latin typeface="MingLiU" panose="02020509000000000000" pitchFamily="49" charset="-120"/>
                <a:ea typeface="MingLiU" panose="02020509000000000000" pitchFamily="49" charset="-120"/>
              </a:rPr>
              <a:t>30</a:t>
            </a:r>
            <a:r>
              <a:rPr lang="zh-CN" altLang="en-US" dirty="0">
                <a:latin typeface="MingLiU" panose="02020509000000000000" pitchFamily="49" charset="-120"/>
                <a:ea typeface="MingLiU" panose="02020509000000000000" pitchFamily="49" charset="-120"/>
              </a:rPr>
              <a:t>两节或作众百姓和税吏听见了约翰的话就受了他的洗便以神为义但法利赛人和律法师不受约翰的洗竟为自己废弃了神的旨意</a:t>
            </a:r>
            <a:r>
              <a:rPr lang="en-US" altLang="zh-CN" dirty="0">
                <a:latin typeface="MingLiU" panose="02020509000000000000" pitchFamily="49" charset="-120"/>
                <a:ea typeface="MingLiU" panose="02020509000000000000" pitchFamily="49" charset="-120"/>
              </a:rPr>
              <a:t>〕7:31 </a:t>
            </a:r>
            <a:r>
              <a:rPr lang="zh-CN" altLang="en-US" dirty="0">
                <a:latin typeface="MingLiU" panose="02020509000000000000" pitchFamily="49" charset="-120"/>
                <a:ea typeface="MingLiU" panose="02020509000000000000" pitchFamily="49" charset="-120"/>
              </a:rPr>
              <a:t>主又说、这样、我可用甚么比这世代的人呢．他们好像甚么呢。</a:t>
            </a:r>
            <a:r>
              <a:rPr lang="en-US" altLang="zh-CN" dirty="0">
                <a:latin typeface="MingLiU" panose="02020509000000000000" pitchFamily="49" charset="-120"/>
                <a:ea typeface="MingLiU" panose="02020509000000000000" pitchFamily="49" charset="-120"/>
              </a:rPr>
              <a:t>7:32 </a:t>
            </a:r>
            <a:r>
              <a:rPr lang="zh-CN" altLang="en-US" dirty="0">
                <a:latin typeface="MingLiU" panose="02020509000000000000" pitchFamily="49" charset="-120"/>
                <a:ea typeface="MingLiU" panose="02020509000000000000" pitchFamily="49" charset="-120"/>
              </a:rPr>
              <a:t>好像孩童坐在街市上、彼此呼叫说、我们向你们吹笛、你们不跳舞、我们向你们举哀、你们不啼哭。</a:t>
            </a:r>
            <a:r>
              <a:rPr lang="en-US" altLang="zh-CN" dirty="0">
                <a:latin typeface="MingLiU" panose="02020509000000000000" pitchFamily="49" charset="-120"/>
                <a:ea typeface="MingLiU" panose="02020509000000000000" pitchFamily="49" charset="-120"/>
              </a:rPr>
              <a:t>7:33 </a:t>
            </a:r>
            <a:r>
              <a:rPr lang="zh-CN" altLang="en-US" dirty="0">
                <a:latin typeface="MingLiU" panose="02020509000000000000" pitchFamily="49" charset="-120"/>
                <a:ea typeface="MingLiU" panose="02020509000000000000" pitchFamily="49" charset="-120"/>
              </a:rPr>
              <a:t>施洗的约翰来、不吃饼、不喝酒．你们说他是被鬼附着的。</a:t>
            </a:r>
            <a:r>
              <a:rPr lang="en-US" altLang="zh-CN" dirty="0">
                <a:latin typeface="MingLiU" panose="02020509000000000000" pitchFamily="49" charset="-120"/>
                <a:ea typeface="MingLiU" panose="02020509000000000000" pitchFamily="49" charset="-120"/>
              </a:rPr>
              <a:t>7:34 </a:t>
            </a:r>
            <a:r>
              <a:rPr lang="zh-CN" altLang="en-US" dirty="0">
                <a:latin typeface="MingLiU" panose="02020509000000000000" pitchFamily="49" charset="-120"/>
                <a:ea typeface="MingLiU" panose="02020509000000000000" pitchFamily="49" charset="-120"/>
              </a:rPr>
              <a:t>人子来、也吃也喝．你们说他是贪食好酒的人、是税吏和罪人的朋友。</a:t>
            </a:r>
            <a:r>
              <a:rPr lang="en-US" altLang="zh-CN" dirty="0">
                <a:latin typeface="MingLiU" panose="02020509000000000000" pitchFamily="49" charset="-120"/>
                <a:ea typeface="MingLiU" panose="02020509000000000000" pitchFamily="49" charset="-120"/>
              </a:rPr>
              <a:t>7:35 </a:t>
            </a:r>
            <a:r>
              <a:rPr lang="zh-CN" altLang="en-US" dirty="0">
                <a:latin typeface="MingLiU" panose="02020509000000000000" pitchFamily="49" charset="-120"/>
                <a:ea typeface="MingLiU" panose="02020509000000000000" pitchFamily="49" charset="-120"/>
              </a:rPr>
              <a:t>但智慧之子、都以智慧为是。</a:t>
            </a:r>
            <a:endParaRPr lang="en-US"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1826458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840F0-891E-494A-85E2-6F5F11B9D52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D7E283D-F41F-F24F-BDF8-6A1F70BCFB29}"/>
              </a:ext>
            </a:extLst>
          </p:cNvPr>
          <p:cNvSpPr>
            <a:spLocks noGrp="1"/>
          </p:cNvSpPr>
          <p:nvPr>
            <p:ph idx="1"/>
          </p:nvPr>
        </p:nvSpPr>
        <p:spPr>
          <a:xfrm>
            <a:off x="373487" y="1825625"/>
            <a:ext cx="11526592" cy="4351338"/>
          </a:xfrm>
        </p:spPr>
        <p:txBody>
          <a:bodyPr/>
          <a:lstStyle/>
          <a:p>
            <a:pPr marL="0" indent="0">
              <a:buNone/>
            </a:pPr>
            <a:r>
              <a:rPr lang="zh-CN" altLang="en-US" sz="5400" dirty="0">
                <a:latin typeface="MingLiU" panose="02020509000000000000" pitchFamily="49" charset="-120"/>
                <a:ea typeface="MingLiU" panose="02020509000000000000" pitchFamily="49" charset="-120"/>
              </a:rPr>
              <a:t>约</a:t>
            </a:r>
            <a:r>
              <a:rPr lang="en-US" altLang="zh-CN" sz="5400" dirty="0">
                <a:latin typeface="MingLiU" panose="02020509000000000000" pitchFamily="49" charset="-120"/>
                <a:ea typeface="MingLiU" panose="02020509000000000000" pitchFamily="49" charset="-120"/>
              </a:rPr>
              <a:t>5:46 </a:t>
            </a:r>
            <a:r>
              <a:rPr lang="zh-CN" altLang="en-US" sz="5400" dirty="0">
                <a:latin typeface="MingLiU" panose="02020509000000000000" pitchFamily="49" charset="-120"/>
                <a:ea typeface="MingLiU" panose="02020509000000000000" pitchFamily="49" charset="-120"/>
              </a:rPr>
              <a:t>你们如果信摩西、也必信我．因为他书上有指着我写的话。</a:t>
            </a:r>
          </a:p>
          <a:p>
            <a:pPr marL="0" indent="0">
              <a:buNone/>
            </a:pPr>
            <a:r>
              <a:rPr lang="en-US" altLang="zh-CN" sz="5400" dirty="0">
                <a:latin typeface="MingLiU" panose="02020509000000000000" pitchFamily="49" charset="-120"/>
                <a:ea typeface="MingLiU" panose="02020509000000000000" pitchFamily="49" charset="-120"/>
              </a:rPr>
              <a:t>5:47 </a:t>
            </a:r>
            <a:r>
              <a:rPr lang="zh-CN" altLang="en-US" sz="5400" dirty="0">
                <a:latin typeface="MingLiU" panose="02020509000000000000" pitchFamily="49" charset="-120"/>
                <a:ea typeface="MingLiU" panose="02020509000000000000" pitchFamily="49" charset="-120"/>
              </a:rPr>
              <a:t>你们若不信他的书、怎能信我的话呢。</a:t>
            </a:r>
          </a:p>
          <a:p>
            <a:pPr marL="0" indent="0">
              <a:buNone/>
            </a:pPr>
            <a:endParaRPr lang="en-US" dirty="0"/>
          </a:p>
        </p:txBody>
      </p:sp>
    </p:spTree>
    <p:extLst>
      <p:ext uri="{BB962C8B-B14F-4D97-AF65-F5344CB8AC3E}">
        <p14:creationId xmlns:p14="http://schemas.microsoft.com/office/powerpoint/2010/main" val="3909612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1813</Words>
  <Application>Microsoft Macintosh PowerPoint</Application>
  <PresentationFormat>Widescreen</PresentationFormat>
  <Paragraphs>20</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MingLiU</vt:lpstr>
      <vt:lpstr>Arial</vt:lpstr>
      <vt:lpstr>Calibri</vt:lpstr>
      <vt:lpstr>Calibri Light</vt:lpstr>
      <vt:lpstr>Office Theme</vt:lpstr>
      <vt:lpstr>路加福音（八）</vt:lpstr>
      <vt:lpstr>路加福音第七章</vt:lpstr>
      <vt:lpstr>PowerPoint Presentation</vt:lpstr>
      <vt:lpstr>路加福音第七章</vt:lpstr>
      <vt:lpstr>PowerPoint Presentation</vt:lpstr>
      <vt:lpstr>路加福音第七章</vt:lpstr>
      <vt:lpstr>PowerPoint Presentation</vt:lpstr>
      <vt:lpstr>路加福音第七章</vt:lpstr>
      <vt:lpstr>PowerPoint Presentation</vt:lpstr>
      <vt:lpstr>路加福音第七章</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路加福音（八）</dc:title>
  <dc:creator>jerry wang</dc:creator>
  <cp:lastModifiedBy>jerry wang</cp:lastModifiedBy>
  <cp:revision>3</cp:revision>
  <dcterms:created xsi:type="dcterms:W3CDTF">2023-09-14T01:30:01Z</dcterms:created>
  <dcterms:modified xsi:type="dcterms:W3CDTF">2023-09-14T01:52:12Z</dcterms:modified>
</cp:coreProperties>
</file>