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63" r:id="rId4"/>
    <p:sldId id="264" r:id="rId5"/>
    <p:sldId id="269" r:id="rId6"/>
    <p:sldId id="270" r:id="rId7"/>
    <p:sldId id="271" r:id="rId8"/>
    <p:sldId id="272" r:id="rId9"/>
    <p:sldId id="265" r:id="rId10"/>
    <p:sldId id="266" r:id="rId11"/>
    <p:sldId id="267" r:id="rId12"/>
    <p:sldId id="274" r:id="rId13"/>
    <p:sldId id="259" r:id="rId14"/>
    <p:sldId id="275" r:id="rId15"/>
    <p:sldId id="276" r:id="rId16"/>
    <p:sldId id="277" r:id="rId17"/>
    <p:sldId id="279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2E906-0C1C-4BE1-826F-3A8EACCE0063}" v="57" dt="2023-09-19T17:32:55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47B2E906-0C1C-4BE1-826F-3A8EACCE0063}"/>
    <pc:docChg chg="custSel addSld delSld modSld sldOrd">
      <pc:chgData name="Jianping Guo" userId="214695277e21a7f1" providerId="LiveId" clId="{47B2E906-0C1C-4BE1-826F-3A8EACCE0063}" dt="2023-09-20T14:23:05.188" v="2293" actId="20577"/>
      <pc:docMkLst>
        <pc:docMk/>
      </pc:docMkLst>
      <pc:sldChg chg="delSp modSp del mod modClrScheme chgLayout">
        <pc:chgData name="Jianping Guo" userId="214695277e21a7f1" providerId="LiveId" clId="{47B2E906-0C1C-4BE1-826F-3A8EACCE0063}" dt="2023-09-13T15:44:34.980" v="11" actId="2696"/>
        <pc:sldMkLst>
          <pc:docMk/>
          <pc:sldMk cId="3082569869" sldId="257"/>
        </pc:sldMkLst>
        <pc:spChg chg="del">
          <ac:chgData name="Jianping Guo" userId="214695277e21a7f1" providerId="LiveId" clId="{47B2E906-0C1C-4BE1-826F-3A8EACCE0063}" dt="2023-09-13T15:42:48.558" v="6" actId="700"/>
          <ac:spMkLst>
            <pc:docMk/>
            <pc:sldMk cId="3082569869" sldId="257"/>
            <ac:spMk id="2" creationId="{CA1EA55D-0B3A-7B29-A9D1-F3E040C36080}"/>
          </ac:spMkLst>
        </pc:spChg>
        <pc:spChg chg="mod ord">
          <ac:chgData name="Jianping Guo" userId="214695277e21a7f1" providerId="LiveId" clId="{47B2E906-0C1C-4BE1-826F-3A8EACCE0063}" dt="2023-09-13T15:42:48.558" v="6" actId="700"/>
          <ac:spMkLst>
            <pc:docMk/>
            <pc:sldMk cId="3082569869" sldId="257"/>
            <ac:spMk id="3" creationId="{7EA4199C-6839-6584-482D-D73DAED3287A}"/>
          </ac:spMkLst>
        </pc:spChg>
      </pc:sldChg>
      <pc:sldChg chg="delSp modSp mod ord modClrScheme chgLayout">
        <pc:chgData name="Jianping Guo" userId="214695277e21a7f1" providerId="LiveId" clId="{47B2E906-0C1C-4BE1-826F-3A8EACCE0063}" dt="2023-09-19T16:29:11.498" v="2212" actId="207"/>
        <pc:sldMkLst>
          <pc:docMk/>
          <pc:sldMk cId="3950749036" sldId="258"/>
        </pc:sldMkLst>
        <pc:spChg chg="del">
          <ac:chgData name="Jianping Guo" userId="214695277e21a7f1" providerId="LiveId" clId="{47B2E906-0C1C-4BE1-826F-3A8EACCE0063}" dt="2023-09-19T16:27:40.163" v="2193" actId="700"/>
          <ac:spMkLst>
            <pc:docMk/>
            <pc:sldMk cId="3950749036" sldId="258"/>
            <ac:spMk id="2" creationId="{93F21262-D0FC-0D7B-BFAB-D8A28AE5CD99}"/>
          </ac:spMkLst>
        </pc:spChg>
        <pc:spChg chg="mod ord">
          <ac:chgData name="Jianping Guo" userId="214695277e21a7f1" providerId="LiveId" clId="{47B2E906-0C1C-4BE1-826F-3A8EACCE0063}" dt="2023-09-19T16:29:11.498" v="2212" actId="207"/>
          <ac:spMkLst>
            <pc:docMk/>
            <pc:sldMk cId="3950749036" sldId="258"/>
            <ac:spMk id="3" creationId="{8A602DB4-5CB8-C14F-AD14-75D392E5561F}"/>
          </ac:spMkLst>
        </pc:spChg>
      </pc:sldChg>
      <pc:sldChg chg="delSp modSp mod modClrScheme chgLayout">
        <pc:chgData name="Jianping Guo" userId="214695277e21a7f1" providerId="LiveId" clId="{47B2E906-0C1C-4BE1-826F-3A8EACCE0063}" dt="2023-09-18T18:10:14.893" v="1879" actId="207"/>
        <pc:sldMkLst>
          <pc:docMk/>
          <pc:sldMk cId="2643617109" sldId="259"/>
        </pc:sldMkLst>
        <pc:spChg chg="del">
          <ac:chgData name="Jianping Guo" userId="214695277e21a7f1" providerId="LiveId" clId="{47B2E906-0C1C-4BE1-826F-3A8EACCE0063}" dt="2023-09-18T16:34:52.063" v="1481" actId="700"/>
          <ac:spMkLst>
            <pc:docMk/>
            <pc:sldMk cId="2643617109" sldId="259"/>
            <ac:spMk id="2" creationId="{C99AC266-C5A5-8CD7-1333-A5BB89EE8D4C}"/>
          </ac:spMkLst>
        </pc:spChg>
        <pc:spChg chg="mod ord">
          <ac:chgData name="Jianping Guo" userId="214695277e21a7f1" providerId="LiveId" clId="{47B2E906-0C1C-4BE1-826F-3A8EACCE0063}" dt="2023-09-18T18:10:14.893" v="1879" actId="207"/>
          <ac:spMkLst>
            <pc:docMk/>
            <pc:sldMk cId="2643617109" sldId="259"/>
            <ac:spMk id="3" creationId="{6F4B7E65-4AA6-DF09-7A00-5A327DE5506F}"/>
          </ac:spMkLst>
        </pc:spChg>
      </pc:sldChg>
      <pc:sldChg chg="modSp del mod">
        <pc:chgData name="Jianping Guo" userId="214695277e21a7f1" providerId="LiveId" clId="{47B2E906-0C1C-4BE1-826F-3A8EACCE0063}" dt="2023-09-20T14:20:52.187" v="2290" actId="2696"/>
        <pc:sldMkLst>
          <pc:docMk/>
          <pc:sldMk cId="3860053949" sldId="261"/>
        </pc:sldMkLst>
        <pc:spChg chg="mod">
          <ac:chgData name="Jianping Guo" userId="214695277e21a7f1" providerId="LiveId" clId="{47B2E906-0C1C-4BE1-826F-3A8EACCE0063}" dt="2023-09-20T14:20:31.406" v="2289" actId="20577"/>
          <ac:spMkLst>
            <pc:docMk/>
            <pc:sldMk cId="3860053949" sldId="261"/>
            <ac:spMk id="4" creationId="{8340B2B7-0B41-5B7A-6F81-25368B4B5012}"/>
          </ac:spMkLst>
        </pc:spChg>
      </pc:sldChg>
      <pc:sldChg chg="delSp modSp new mod ord modClrScheme chgLayout">
        <pc:chgData name="Jianping Guo" userId="214695277e21a7f1" providerId="LiveId" clId="{47B2E906-0C1C-4BE1-826F-3A8EACCE0063}" dt="2023-09-20T14:23:05.188" v="2293" actId="20577"/>
        <pc:sldMkLst>
          <pc:docMk/>
          <pc:sldMk cId="3422501874" sldId="262"/>
        </pc:sldMkLst>
        <pc:spChg chg="del">
          <ac:chgData name="Jianping Guo" userId="214695277e21a7f1" providerId="LiveId" clId="{47B2E906-0C1C-4BE1-826F-3A8EACCE0063}" dt="2023-09-13T16:22:24.799" v="52" actId="700"/>
          <ac:spMkLst>
            <pc:docMk/>
            <pc:sldMk cId="3422501874" sldId="262"/>
            <ac:spMk id="2" creationId="{F9DB2C42-9C86-DFF7-C9B5-1ACC0BCB10C8}"/>
          </ac:spMkLst>
        </pc:spChg>
        <pc:spChg chg="mod ord">
          <ac:chgData name="Jianping Guo" userId="214695277e21a7f1" providerId="LiveId" clId="{47B2E906-0C1C-4BE1-826F-3A8EACCE0063}" dt="2023-09-20T14:23:05.188" v="2293" actId="20577"/>
          <ac:spMkLst>
            <pc:docMk/>
            <pc:sldMk cId="3422501874" sldId="262"/>
            <ac:spMk id="3" creationId="{CB2AF773-43D8-8C42-9F69-C4FC5E09CF5D}"/>
          </ac:spMkLst>
        </pc:spChg>
      </pc:sldChg>
      <pc:sldChg chg="delSp modSp new mod modClrScheme chgLayout">
        <pc:chgData name="Jianping Guo" userId="214695277e21a7f1" providerId="LiveId" clId="{47B2E906-0C1C-4BE1-826F-3A8EACCE0063}" dt="2023-09-18T17:30:05.444" v="1858" actId="20577"/>
        <pc:sldMkLst>
          <pc:docMk/>
          <pc:sldMk cId="2778619636" sldId="263"/>
        </pc:sldMkLst>
        <pc:spChg chg="del">
          <ac:chgData name="Jianping Guo" userId="214695277e21a7f1" providerId="LiveId" clId="{47B2E906-0C1C-4BE1-826F-3A8EACCE0063}" dt="2023-09-13T16:57:22.171" v="528" actId="700"/>
          <ac:spMkLst>
            <pc:docMk/>
            <pc:sldMk cId="2778619636" sldId="263"/>
            <ac:spMk id="2" creationId="{0428EBD9-8500-EBDC-FDB4-DA0A42EBE99A}"/>
          </ac:spMkLst>
        </pc:spChg>
        <pc:spChg chg="mod ord">
          <ac:chgData name="Jianping Guo" userId="214695277e21a7f1" providerId="LiveId" clId="{47B2E906-0C1C-4BE1-826F-3A8EACCE0063}" dt="2023-09-18T17:30:05.444" v="1858" actId="20577"/>
          <ac:spMkLst>
            <pc:docMk/>
            <pc:sldMk cId="2778619636" sldId="263"/>
            <ac:spMk id="3" creationId="{CE6FF31B-4220-B319-9FF1-A3B66585B659}"/>
          </ac:spMkLst>
        </pc:spChg>
      </pc:sldChg>
      <pc:sldChg chg="delSp modSp new mod ord modClrScheme chgLayout">
        <pc:chgData name="Jianping Guo" userId="214695277e21a7f1" providerId="LiveId" clId="{47B2E906-0C1C-4BE1-826F-3A8EACCE0063}" dt="2023-09-18T17:45:22.525" v="1866" actId="20577"/>
        <pc:sldMkLst>
          <pc:docMk/>
          <pc:sldMk cId="577799956" sldId="264"/>
        </pc:sldMkLst>
        <pc:spChg chg="del">
          <ac:chgData name="Jianping Guo" userId="214695277e21a7f1" providerId="LiveId" clId="{47B2E906-0C1C-4BE1-826F-3A8EACCE0063}" dt="2023-09-13T17:10:52.103" v="569" actId="700"/>
          <ac:spMkLst>
            <pc:docMk/>
            <pc:sldMk cId="577799956" sldId="264"/>
            <ac:spMk id="2" creationId="{607F5763-8949-07E0-A525-93D5E048C196}"/>
          </ac:spMkLst>
        </pc:spChg>
        <pc:spChg chg="mod ord">
          <ac:chgData name="Jianping Guo" userId="214695277e21a7f1" providerId="LiveId" clId="{47B2E906-0C1C-4BE1-826F-3A8EACCE0063}" dt="2023-09-18T17:45:22.525" v="1866" actId="20577"/>
          <ac:spMkLst>
            <pc:docMk/>
            <pc:sldMk cId="577799956" sldId="264"/>
            <ac:spMk id="3" creationId="{D6694D29-0C3F-71FF-4CE6-F5D262C1183B}"/>
          </ac:spMkLst>
        </pc:spChg>
      </pc:sldChg>
      <pc:sldChg chg="delSp modSp new mod modClrScheme chgLayout">
        <pc:chgData name="Jianping Guo" userId="214695277e21a7f1" providerId="LiveId" clId="{47B2E906-0C1C-4BE1-826F-3A8EACCE0063}" dt="2023-09-19T15:44:35.758" v="2057" actId="20577"/>
        <pc:sldMkLst>
          <pc:docMk/>
          <pc:sldMk cId="811798692" sldId="265"/>
        </pc:sldMkLst>
        <pc:spChg chg="del">
          <ac:chgData name="Jianping Guo" userId="214695277e21a7f1" providerId="LiveId" clId="{47B2E906-0C1C-4BE1-826F-3A8EACCE0063}" dt="2023-09-13T19:28:49.027" v="1143" actId="700"/>
          <ac:spMkLst>
            <pc:docMk/>
            <pc:sldMk cId="811798692" sldId="265"/>
            <ac:spMk id="2" creationId="{DAEDB10E-96CC-7105-78A0-30A48301A042}"/>
          </ac:spMkLst>
        </pc:spChg>
        <pc:spChg chg="mod ord">
          <ac:chgData name="Jianping Guo" userId="214695277e21a7f1" providerId="LiveId" clId="{47B2E906-0C1C-4BE1-826F-3A8EACCE0063}" dt="2023-09-19T15:44:35.758" v="2057" actId="20577"/>
          <ac:spMkLst>
            <pc:docMk/>
            <pc:sldMk cId="811798692" sldId="265"/>
            <ac:spMk id="3" creationId="{86106658-E829-A01C-0F13-D0F69815A6B2}"/>
          </ac:spMkLst>
        </pc:spChg>
      </pc:sldChg>
      <pc:sldChg chg="delSp modSp new mod modClrScheme modAnim chgLayout">
        <pc:chgData name="Jianping Guo" userId="214695277e21a7f1" providerId="LiveId" clId="{47B2E906-0C1C-4BE1-826F-3A8EACCE0063}" dt="2023-09-19T17:16:26.237" v="2235"/>
        <pc:sldMkLst>
          <pc:docMk/>
          <pc:sldMk cId="3480100925" sldId="266"/>
        </pc:sldMkLst>
        <pc:spChg chg="del">
          <ac:chgData name="Jianping Guo" userId="214695277e21a7f1" providerId="LiveId" clId="{47B2E906-0C1C-4BE1-826F-3A8EACCE0063}" dt="2023-09-13T19:42:50.896" v="1258" actId="700"/>
          <ac:spMkLst>
            <pc:docMk/>
            <pc:sldMk cId="3480100925" sldId="266"/>
            <ac:spMk id="2" creationId="{C25DDB61-43C6-D5B1-DB6E-0D25A8685EA1}"/>
          </ac:spMkLst>
        </pc:spChg>
        <pc:spChg chg="mod ord">
          <ac:chgData name="Jianping Guo" userId="214695277e21a7f1" providerId="LiveId" clId="{47B2E906-0C1C-4BE1-826F-3A8EACCE0063}" dt="2023-09-19T17:16:16.369" v="2234"/>
          <ac:spMkLst>
            <pc:docMk/>
            <pc:sldMk cId="3480100925" sldId="266"/>
            <ac:spMk id="3" creationId="{BC91CBA8-D2A5-FD43-E5CB-C22250FFC1B7}"/>
          </ac:spMkLst>
        </pc:spChg>
      </pc:sldChg>
      <pc:sldChg chg="addSp delSp modSp new mod modClrScheme chgLayout">
        <pc:chgData name="Jianping Guo" userId="214695277e21a7f1" providerId="LiveId" clId="{47B2E906-0C1C-4BE1-826F-3A8EACCE0063}" dt="2023-09-18T18:06:18.956" v="1868" actId="207"/>
        <pc:sldMkLst>
          <pc:docMk/>
          <pc:sldMk cId="3539043672" sldId="267"/>
        </pc:sldMkLst>
        <pc:spChg chg="del">
          <ac:chgData name="Jianping Guo" userId="214695277e21a7f1" providerId="LiveId" clId="{47B2E906-0C1C-4BE1-826F-3A8EACCE0063}" dt="2023-09-18T14:25:28.055" v="1332" actId="700"/>
          <ac:spMkLst>
            <pc:docMk/>
            <pc:sldMk cId="3539043672" sldId="267"/>
            <ac:spMk id="2" creationId="{FD8F8DED-80B9-68B8-E5AB-30ADECEBF41A}"/>
          </ac:spMkLst>
        </pc:spChg>
        <pc:spChg chg="mod ord">
          <ac:chgData name="Jianping Guo" userId="214695277e21a7f1" providerId="LiveId" clId="{47B2E906-0C1C-4BE1-826F-3A8EACCE0063}" dt="2023-09-18T18:06:18.956" v="1868" actId="207"/>
          <ac:spMkLst>
            <pc:docMk/>
            <pc:sldMk cId="3539043672" sldId="267"/>
            <ac:spMk id="3" creationId="{3FAF99B8-76AC-22F1-2858-B3F960FBF2FE}"/>
          </ac:spMkLst>
        </pc:spChg>
        <pc:inkChg chg="add del">
          <ac:chgData name="Jianping Guo" userId="214695277e21a7f1" providerId="LiveId" clId="{47B2E906-0C1C-4BE1-826F-3A8EACCE0063}" dt="2023-09-18T16:22:19.056" v="1424"/>
          <ac:inkMkLst>
            <pc:docMk/>
            <pc:sldMk cId="3539043672" sldId="267"/>
            <ac:inkMk id="4" creationId="{48A58D48-24D5-23DD-F4A0-63B6B1965FD3}"/>
          </ac:inkMkLst>
        </pc:inkChg>
        <pc:inkChg chg="add del">
          <ac:chgData name="Jianping Guo" userId="214695277e21a7f1" providerId="LiveId" clId="{47B2E906-0C1C-4BE1-826F-3A8EACCE0063}" dt="2023-09-18T16:22:20.542" v="1425"/>
          <ac:inkMkLst>
            <pc:docMk/>
            <pc:sldMk cId="3539043672" sldId="267"/>
            <ac:inkMk id="5" creationId="{1365ACB7-A2EE-F796-C8AC-353CE805B2C9}"/>
          </ac:inkMkLst>
        </pc:inkChg>
      </pc:sldChg>
      <pc:sldChg chg="addSp delSp modSp mod">
        <pc:chgData name="Jianping Guo" userId="214695277e21a7f1" providerId="LiveId" clId="{47B2E906-0C1C-4BE1-826F-3A8EACCE0063}" dt="2023-09-13T15:48:06.261" v="24" actId="2711"/>
        <pc:sldMkLst>
          <pc:docMk/>
          <pc:sldMk cId="1399777894" sldId="268"/>
        </pc:sldMkLst>
        <pc:spChg chg="del mod">
          <ac:chgData name="Jianping Guo" userId="214695277e21a7f1" providerId="LiveId" clId="{47B2E906-0C1C-4BE1-826F-3A8EACCE0063}" dt="2023-09-13T15:47:47.361" v="22" actId="26606"/>
          <ac:spMkLst>
            <pc:docMk/>
            <pc:sldMk cId="1399777894" sldId="268"/>
            <ac:spMk id="4" creationId="{8340B2B7-0B41-5B7A-6F81-25368B4B5012}"/>
          </ac:spMkLst>
        </pc:spChg>
        <pc:graphicFrameChg chg="add mod">
          <ac:chgData name="Jianping Guo" userId="214695277e21a7f1" providerId="LiveId" clId="{47B2E906-0C1C-4BE1-826F-3A8EACCE0063}" dt="2023-09-13T15:48:06.261" v="24" actId="2711"/>
          <ac:graphicFrameMkLst>
            <pc:docMk/>
            <pc:sldMk cId="1399777894" sldId="268"/>
            <ac:graphicFrameMk id="12" creationId="{D62B2D86-8447-1399-A1D3-7A915D0DCAFC}"/>
          </ac:graphicFrameMkLst>
        </pc:graphicFrameChg>
      </pc:sldChg>
      <pc:sldChg chg="delSp modSp new mod modClrScheme modAnim chgLayout">
        <pc:chgData name="Jianping Guo" userId="214695277e21a7f1" providerId="LiveId" clId="{47B2E906-0C1C-4BE1-826F-3A8EACCE0063}" dt="2023-09-19T17:05:12.270" v="2219" actId="113"/>
        <pc:sldMkLst>
          <pc:docMk/>
          <pc:sldMk cId="268971366" sldId="269"/>
        </pc:sldMkLst>
        <pc:spChg chg="del">
          <ac:chgData name="Jianping Guo" userId="214695277e21a7f1" providerId="LiveId" clId="{47B2E906-0C1C-4BE1-826F-3A8EACCE0063}" dt="2023-09-13T17:48:51.606" v="759" actId="700"/>
          <ac:spMkLst>
            <pc:docMk/>
            <pc:sldMk cId="268971366" sldId="269"/>
            <ac:spMk id="2" creationId="{6E067337-4160-56B3-07A2-89AA7511F4D3}"/>
          </ac:spMkLst>
        </pc:spChg>
        <pc:spChg chg="mod ord">
          <ac:chgData name="Jianping Guo" userId="214695277e21a7f1" providerId="LiveId" clId="{47B2E906-0C1C-4BE1-826F-3A8EACCE0063}" dt="2023-09-19T17:05:12.270" v="2219" actId="113"/>
          <ac:spMkLst>
            <pc:docMk/>
            <pc:sldMk cId="268971366" sldId="269"/>
            <ac:spMk id="3" creationId="{E2EE000C-682E-B442-CDCD-1AD6B3854CA0}"/>
          </ac:spMkLst>
        </pc:spChg>
      </pc:sldChg>
      <pc:sldChg chg="add del">
        <pc:chgData name="Jianping Guo" userId="214695277e21a7f1" providerId="LiveId" clId="{47B2E906-0C1C-4BE1-826F-3A8EACCE0063}" dt="2023-09-13T15:44:31.149" v="10" actId="2696"/>
        <pc:sldMkLst>
          <pc:docMk/>
          <pc:sldMk cId="1119721415" sldId="269"/>
        </pc:sldMkLst>
      </pc:sldChg>
      <pc:sldChg chg="delSp modSp new mod modClrScheme chgLayout">
        <pc:chgData name="Jianping Guo" userId="214695277e21a7f1" providerId="LiveId" clId="{47B2E906-0C1C-4BE1-826F-3A8EACCE0063}" dt="2023-09-13T18:14:09.212" v="942" actId="113"/>
        <pc:sldMkLst>
          <pc:docMk/>
          <pc:sldMk cId="2893881491" sldId="270"/>
        </pc:sldMkLst>
        <pc:spChg chg="del">
          <ac:chgData name="Jianping Guo" userId="214695277e21a7f1" providerId="LiveId" clId="{47B2E906-0C1C-4BE1-826F-3A8EACCE0063}" dt="2023-09-13T18:04:06" v="833" actId="700"/>
          <ac:spMkLst>
            <pc:docMk/>
            <pc:sldMk cId="2893881491" sldId="270"/>
            <ac:spMk id="2" creationId="{C841912E-6636-7467-8C74-36DD30FF9C4A}"/>
          </ac:spMkLst>
        </pc:spChg>
        <pc:spChg chg="mod ord">
          <ac:chgData name="Jianping Guo" userId="214695277e21a7f1" providerId="LiveId" clId="{47B2E906-0C1C-4BE1-826F-3A8EACCE0063}" dt="2023-09-13T18:14:09.212" v="942" actId="113"/>
          <ac:spMkLst>
            <pc:docMk/>
            <pc:sldMk cId="2893881491" sldId="270"/>
            <ac:spMk id="3" creationId="{907F222F-E696-8077-5CB7-854B8CBCC5A8}"/>
          </ac:spMkLst>
        </pc:spChg>
      </pc:sldChg>
      <pc:sldChg chg="delSp modSp new mod modClrScheme modAnim chgLayout">
        <pc:chgData name="Jianping Guo" userId="214695277e21a7f1" providerId="LiveId" clId="{47B2E906-0C1C-4BE1-826F-3A8EACCE0063}" dt="2023-09-19T15:19:34.846" v="1914" actId="113"/>
        <pc:sldMkLst>
          <pc:docMk/>
          <pc:sldMk cId="619973926" sldId="271"/>
        </pc:sldMkLst>
        <pc:spChg chg="del">
          <ac:chgData name="Jianping Guo" userId="214695277e21a7f1" providerId="LiveId" clId="{47B2E906-0C1C-4BE1-826F-3A8EACCE0063}" dt="2023-09-13T19:00:09.659" v="944" actId="700"/>
          <ac:spMkLst>
            <pc:docMk/>
            <pc:sldMk cId="619973926" sldId="271"/>
            <ac:spMk id="2" creationId="{7E0762D7-56C1-D67C-51EC-140477B43530}"/>
          </ac:spMkLst>
        </pc:spChg>
        <pc:spChg chg="mod ord">
          <ac:chgData name="Jianping Guo" userId="214695277e21a7f1" providerId="LiveId" clId="{47B2E906-0C1C-4BE1-826F-3A8EACCE0063}" dt="2023-09-19T15:19:34.846" v="1914" actId="113"/>
          <ac:spMkLst>
            <pc:docMk/>
            <pc:sldMk cId="619973926" sldId="271"/>
            <ac:spMk id="3" creationId="{52C4B72F-A314-2A6A-D641-9C86B9CD271F}"/>
          </ac:spMkLst>
        </pc:spChg>
      </pc:sldChg>
      <pc:sldChg chg="delSp modSp new mod modClrScheme chgLayout">
        <pc:chgData name="Jianping Guo" userId="214695277e21a7f1" providerId="LiveId" clId="{47B2E906-0C1C-4BE1-826F-3A8EACCE0063}" dt="2023-09-13T19:41:25.267" v="1233" actId="14100"/>
        <pc:sldMkLst>
          <pc:docMk/>
          <pc:sldMk cId="4166520857" sldId="272"/>
        </pc:sldMkLst>
        <pc:spChg chg="del">
          <ac:chgData name="Jianping Guo" userId="214695277e21a7f1" providerId="LiveId" clId="{47B2E906-0C1C-4BE1-826F-3A8EACCE0063}" dt="2023-09-13T19:22:43.222" v="1100" actId="700"/>
          <ac:spMkLst>
            <pc:docMk/>
            <pc:sldMk cId="4166520857" sldId="272"/>
            <ac:spMk id="2" creationId="{545AF518-67A4-EE77-2E2E-AA88B087E004}"/>
          </ac:spMkLst>
        </pc:spChg>
        <pc:spChg chg="mod ord">
          <ac:chgData name="Jianping Guo" userId="214695277e21a7f1" providerId="LiveId" clId="{47B2E906-0C1C-4BE1-826F-3A8EACCE0063}" dt="2023-09-13T19:41:25.267" v="1233" actId="14100"/>
          <ac:spMkLst>
            <pc:docMk/>
            <pc:sldMk cId="4166520857" sldId="272"/>
            <ac:spMk id="3" creationId="{1F43A674-3355-1C78-FE67-CF0452702295}"/>
          </ac:spMkLst>
        </pc:spChg>
      </pc:sldChg>
      <pc:sldChg chg="addSp delSp modSp new del mod setBg">
        <pc:chgData name="Jianping Guo" userId="214695277e21a7f1" providerId="LiveId" clId="{47B2E906-0C1C-4BE1-826F-3A8EACCE0063}" dt="2023-09-18T16:06:47.056" v="1413" actId="2696"/>
        <pc:sldMkLst>
          <pc:docMk/>
          <pc:sldMk cId="3392128036" sldId="273"/>
        </pc:sldMkLst>
        <pc:spChg chg="del">
          <ac:chgData name="Jianping Guo" userId="214695277e21a7f1" providerId="LiveId" clId="{47B2E906-0C1C-4BE1-826F-3A8EACCE0063}" dt="2023-09-18T16:06:17.442" v="1412" actId="26606"/>
          <ac:spMkLst>
            <pc:docMk/>
            <pc:sldMk cId="3392128036" sldId="273"/>
            <ac:spMk id="2" creationId="{3831EFCA-CEFB-3469-4E53-7647739A75CA}"/>
          </ac:spMkLst>
        </pc:spChg>
        <pc:spChg chg="del">
          <ac:chgData name="Jianping Guo" userId="214695277e21a7f1" providerId="LiveId" clId="{47B2E906-0C1C-4BE1-826F-3A8EACCE0063}" dt="2023-09-18T16:06:14.313" v="1411"/>
          <ac:spMkLst>
            <pc:docMk/>
            <pc:sldMk cId="3392128036" sldId="273"/>
            <ac:spMk id="3" creationId="{50C87D36-7CD7-EE8D-3B7C-DF2E628CE7EF}"/>
          </ac:spMkLst>
        </pc:spChg>
        <pc:spChg chg="add">
          <ac:chgData name="Jianping Guo" userId="214695277e21a7f1" providerId="LiveId" clId="{47B2E906-0C1C-4BE1-826F-3A8EACCE0063}" dt="2023-09-18T16:06:17.442" v="1412" actId="26606"/>
          <ac:spMkLst>
            <pc:docMk/>
            <pc:sldMk cId="3392128036" sldId="273"/>
            <ac:spMk id="9" creationId="{42A4FC2C-047E-45A5-965D-8E1E3BF09BC6}"/>
          </ac:spMkLst>
        </pc:spChg>
        <pc:picChg chg="add mod">
          <ac:chgData name="Jianping Guo" userId="214695277e21a7f1" providerId="LiveId" clId="{47B2E906-0C1C-4BE1-826F-3A8EACCE0063}" dt="2023-09-18T16:06:17.442" v="1412" actId="26606"/>
          <ac:picMkLst>
            <pc:docMk/>
            <pc:sldMk cId="3392128036" sldId="273"/>
            <ac:picMk id="4" creationId="{4A9FBE6B-6618-B247-D896-58D0DF51E8AC}"/>
          </ac:picMkLst>
        </pc:picChg>
      </pc:sldChg>
      <pc:sldChg chg="addSp delSp modSp new mod modClrScheme chgLayout">
        <pc:chgData name="Jianping Guo" userId="214695277e21a7f1" providerId="LiveId" clId="{47B2E906-0C1C-4BE1-826F-3A8EACCE0063}" dt="2023-09-18T16:08:34.532" v="1421" actId="9405"/>
        <pc:sldMkLst>
          <pc:docMk/>
          <pc:sldMk cId="783321289" sldId="274"/>
        </pc:sldMkLst>
        <pc:spChg chg="del">
          <ac:chgData name="Jianping Guo" userId="214695277e21a7f1" providerId="LiveId" clId="{47B2E906-0C1C-4BE1-826F-3A8EACCE0063}" dt="2023-09-18T16:06:56.899" v="1415" actId="700"/>
          <ac:spMkLst>
            <pc:docMk/>
            <pc:sldMk cId="783321289" sldId="274"/>
            <ac:spMk id="2" creationId="{F8E3436D-8FC3-C54F-811F-C694CBC5FDDA}"/>
          </ac:spMkLst>
        </pc:spChg>
        <pc:spChg chg="del">
          <ac:chgData name="Jianping Guo" userId="214695277e21a7f1" providerId="LiveId" clId="{47B2E906-0C1C-4BE1-826F-3A8EACCE0063}" dt="2023-09-18T16:06:51.724" v="1414"/>
          <ac:spMkLst>
            <pc:docMk/>
            <pc:sldMk cId="783321289" sldId="274"/>
            <ac:spMk id="3" creationId="{83EFEB9D-D82E-7AA2-245A-525D797A7C0D}"/>
          </ac:spMkLst>
        </pc:spChg>
        <pc:picChg chg="add mod ord">
          <ac:chgData name="Jianping Guo" userId="214695277e21a7f1" providerId="LiveId" clId="{47B2E906-0C1C-4BE1-826F-3A8EACCE0063}" dt="2023-09-18T16:07:07.465" v="1418" actId="14100"/>
          <ac:picMkLst>
            <pc:docMk/>
            <pc:sldMk cId="783321289" sldId="274"/>
            <ac:picMk id="4" creationId="{F07D7528-F9C6-A553-FBF5-B1C0B7F82B00}"/>
          </ac:picMkLst>
        </pc:picChg>
        <pc:inkChg chg="add">
          <ac:chgData name="Jianping Guo" userId="214695277e21a7f1" providerId="LiveId" clId="{47B2E906-0C1C-4BE1-826F-3A8EACCE0063}" dt="2023-09-18T16:08:22.730" v="1419" actId="9405"/>
          <ac:inkMkLst>
            <pc:docMk/>
            <pc:sldMk cId="783321289" sldId="274"/>
            <ac:inkMk id="5" creationId="{6EF7BA1B-2820-B42E-F24E-BCAACAB565D9}"/>
          </ac:inkMkLst>
        </pc:inkChg>
        <pc:inkChg chg="add">
          <ac:chgData name="Jianping Guo" userId="214695277e21a7f1" providerId="LiveId" clId="{47B2E906-0C1C-4BE1-826F-3A8EACCE0063}" dt="2023-09-18T16:08:30.265" v="1420" actId="9405"/>
          <ac:inkMkLst>
            <pc:docMk/>
            <pc:sldMk cId="783321289" sldId="274"/>
            <ac:inkMk id="6" creationId="{31A6345B-E444-3792-F2A9-5FB6B45FE14F}"/>
          </ac:inkMkLst>
        </pc:inkChg>
        <pc:inkChg chg="add">
          <ac:chgData name="Jianping Guo" userId="214695277e21a7f1" providerId="LiveId" clId="{47B2E906-0C1C-4BE1-826F-3A8EACCE0063}" dt="2023-09-18T16:08:34.532" v="1421" actId="9405"/>
          <ac:inkMkLst>
            <pc:docMk/>
            <pc:sldMk cId="783321289" sldId="274"/>
            <ac:inkMk id="7" creationId="{47E4141D-17F6-E745-16B5-38E1B7731A98}"/>
          </ac:inkMkLst>
        </pc:inkChg>
      </pc:sldChg>
      <pc:sldChg chg="delSp modSp new mod ord modClrScheme chgLayout">
        <pc:chgData name="Jianping Guo" userId="214695277e21a7f1" providerId="LiveId" clId="{47B2E906-0C1C-4BE1-826F-3A8EACCE0063}" dt="2023-09-18T16:50:56.044" v="1606" actId="207"/>
        <pc:sldMkLst>
          <pc:docMk/>
          <pc:sldMk cId="3535854146" sldId="275"/>
        </pc:sldMkLst>
        <pc:spChg chg="del">
          <ac:chgData name="Jianping Guo" userId="214695277e21a7f1" providerId="LiveId" clId="{47B2E906-0C1C-4BE1-826F-3A8EACCE0063}" dt="2023-09-18T16:42:21.370" v="1531" actId="700"/>
          <ac:spMkLst>
            <pc:docMk/>
            <pc:sldMk cId="3535854146" sldId="275"/>
            <ac:spMk id="2" creationId="{8B8D8725-15AD-A954-2232-952FA2FE6E86}"/>
          </ac:spMkLst>
        </pc:spChg>
        <pc:spChg chg="mod ord">
          <ac:chgData name="Jianping Guo" userId="214695277e21a7f1" providerId="LiveId" clId="{47B2E906-0C1C-4BE1-826F-3A8EACCE0063}" dt="2023-09-18T16:50:56.044" v="1606" actId="207"/>
          <ac:spMkLst>
            <pc:docMk/>
            <pc:sldMk cId="3535854146" sldId="275"/>
            <ac:spMk id="3" creationId="{361DA19A-08B1-E848-82F8-DBF92D7E56CC}"/>
          </ac:spMkLst>
        </pc:spChg>
      </pc:sldChg>
      <pc:sldChg chg="delSp modSp new mod modClrScheme modAnim chgLayout">
        <pc:chgData name="Jianping Guo" userId="214695277e21a7f1" providerId="LiveId" clId="{47B2E906-0C1C-4BE1-826F-3A8EACCE0063}" dt="2023-09-19T15:57:52.229" v="2160"/>
        <pc:sldMkLst>
          <pc:docMk/>
          <pc:sldMk cId="202667288" sldId="276"/>
        </pc:sldMkLst>
        <pc:spChg chg="del">
          <ac:chgData name="Jianping Guo" userId="214695277e21a7f1" providerId="LiveId" clId="{47B2E906-0C1C-4BE1-826F-3A8EACCE0063}" dt="2023-09-18T16:53:31.581" v="1608" actId="700"/>
          <ac:spMkLst>
            <pc:docMk/>
            <pc:sldMk cId="202667288" sldId="276"/>
            <ac:spMk id="2" creationId="{E0101915-A42D-DE98-931D-D162E138CEED}"/>
          </ac:spMkLst>
        </pc:spChg>
        <pc:spChg chg="mod ord">
          <ac:chgData name="Jianping Guo" userId="214695277e21a7f1" providerId="LiveId" clId="{47B2E906-0C1C-4BE1-826F-3A8EACCE0063}" dt="2023-09-19T15:57:44.895" v="2159" actId="207"/>
          <ac:spMkLst>
            <pc:docMk/>
            <pc:sldMk cId="202667288" sldId="276"/>
            <ac:spMk id="3" creationId="{50E1E29B-B501-9F19-4C33-53CEEC6B92C0}"/>
          </ac:spMkLst>
        </pc:spChg>
      </pc:sldChg>
      <pc:sldChg chg="delSp modSp new mod modClrScheme chgLayout">
        <pc:chgData name="Jianping Guo" userId="214695277e21a7f1" providerId="LiveId" clId="{47B2E906-0C1C-4BE1-826F-3A8EACCE0063}" dt="2023-09-18T18:13:35.889" v="1890" actId="113"/>
        <pc:sldMkLst>
          <pc:docMk/>
          <pc:sldMk cId="800065006" sldId="277"/>
        </pc:sldMkLst>
        <pc:spChg chg="del">
          <ac:chgData name="Jianping Guo" userId="214695277e21a7f1" providerId="LiveId" clId="{47B2E906-0C1C-4BE1-826F-3A8EACCE0063}" dt="2023-09-18T16:59:46.918" v="1697" actId="700"/>
          <ac:spMkLst>
            <pc:docMk/>
            <pc:sldMk cId="800065006" sldId="277"/>
            <ac:spMk id="2" creationId="{E6DE3727-7A4F-91C2-BF49-854E39E0120E}"/>
          </ac:spMkLst>
        </pc:spChg>
        <pc:spChg chg="mod ord">
          <ac:chgData name="Jianping Guo" userId="214695277e21a7f1" providerId="LiveId" clId="{47B2E906-0C1C-4BE1-826F-3A8EACCE0063}" dt="2023-09-18T18:13:35.889" v="1890" actId="113"/>
          <ac:spMkLst>
            <pc:docMk/>
            <pc:sldMk cId="800065006" sldId="277"/>
            <ac:spMk id="3" creationId="{815CC042-73DD-0919-645B-DE7694225356}"/>
          </ac:spMkLst>
        </pc:spChg>
      </pc:sldChg>
      <pc:sldChg chg="delSp modSp new del mod modClrScheme modAnim chgLayout">
        <pc:chgData name="Jianping Guo" userId="214695277e21a7f1" providerId="LiveId" clId="{47B2E906-0C1C-4BE1-826F-3A8EACCE0063}" dt="2023-09-19T16:30:34.839" v="2213" actId="2696"/>
        <pc:sldMkLst>
          <pc:docMk/>
          <pc:sldMk cId="928730420" sldId="278"/>
        </pc:sldMkLst>
        <pc:spChg chg="del">
          <ac:chgData name="Jianping Guo" userId="214695277e21a7f1" providerId="LiveId" clId="{47B2E906-0C1C-4BE1-826F-3A8EACCE0063}" dt="2023-09-18T17:13:54.641" v="1769" actId="700"/>
          <ac:spMkLst>
            <pc:docMk/>
            <pc:sldMk cId="928730420" sldId="278"/>
            <ac:spMk id="2" creationId="{A9F90E86-0C79-C5F8-31C2-AA806A6AF811}"/>
          </ac:spMkLst>
        </pc:spChg>
        <pc:spChg chg="mod ord">
          <ac:chgData name="Jianping Guo" userId="214695277e21a7f1" providerId="LiveId" clId="{47B2E906-0C1C-4BE1-826F-3A8EACCE0063}" dt="2023-09-19T16:15:34.971" v="2172"/>
          <ac:spMkLst>
            <pc:docMk/>
            <pc:sldMk cId="928730420" sldId="278"/>
            <ac:spMk id="3" creationId="{C126A542-231E-2E5A-DAB2-C436807533E1}"/>
          </ac:spMkLst>
        </pc:spChg>
      </pc:sldChg>
      <pc:sldChg chg="delSp modSp new mod modClrScheme modAnim chgLayout">
        <pc:chgData name="Jianping Guo" userId="214695277e21a7f1" providerId="LiveId" clId="{47B2E906-0C1C-4BE1-826F-3A8EACCE0063}" dt="2023-09-19T17:32:58.222" v="2257" actId="27636"/>
        <pc:sldMkLst>
          <pc:docMk/>
          <pc:sldMk cId="962831550" sldId="279"/>
        </pc:sldMkLst>
        <pc:spChg chg="del">
          <ac:chgData name="Jianping Guo" userId="214695277e21a7f1" providerId="LiveId" clId="{47B2E906-0C1C-4BE1-826F-3A8EACCE0063}" dt="2023-09-19T16:25:58.756" v="2176" actId="700"/>
          <ac:spMkLst>
            <pc:docMk/>
            <pc:sldMk cId="962831550" sldId="279"/>
            <ac:spMk id="2" creationId="{CEFDE148-7167-19AB-7B9E-AE12512098A1}"/>
          </ac:spMkLst>
        </pc:spChg>
        <pc:spChg chg="mod ord">
          <ac:chgData name="Jianping Guo" userId="214695277e21a7f1" providerId="LiveId" clId="{47B2E906-0C1C-4BE1-826F-3A8EACCE0063}" dt="2023-09-19T17:32:58.222" v="2257" actId="27636"/>
          <ac:spMkLst>
            <pc:docMk/>
            <pc:sldMk cId="962831550" sldId="279"/>
            <ac:spMk id="3" creationId="{42D275CB-305B-EC41-1D8C-6B0F8253748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25498-617B-4487-818A-42E4DD2041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D5D065-9AF1-4F69-A204-FA20830AFD91}">
      <dgm:prSet/>
      <dgm:spPr/>
      <dgm:t>
        <a:bodyPr/>
        <a:lstStyle/>
        <a:p>
          <a:r>
            <a:rPr lang="zh-CN" b="1" i="0" baseline="0" dirty="0">
              <a:latin typeface="KaiTi" panose="02010609060101010101" pitchFamily="49" charset="-122"/>
              <a:ea typeface="KaiTi" panose="02010609060101010101" pitchFamily="49" charset="-122"/>
            </a:rPr>
            <a:t>主题</a:t>
          </a:r>
          <a:r>
            <a:rPr lang="en-US" b="1" i="0" baseline="0" dirty="0">
              <a:latin typeface="KaiTi" panose="02010609060101010101" pitchFamily="49" charset="-122"/>
              <a:ea typeface="KaiTi" panose="02010609060101010101" pitchFamily="49" charset="-122"/>
            </a:rPr>
            <a:t>:</a:t>
          </a:r>
          <a:r>
            <a:rPr lang="zh-CN" b="1" i="0" baseline="0" dirty="0">
              <a:latin typeface="KaiTi" panose="02010609060101010101" pitchFamily="49" charset="-122"/>
              <a:ea typeface="KaiTi" panose="02010609060101010101" pitchFamily="49" charset="-122"/>
            </a:rPr>
            <a:t>得胜的赞歌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39BC2687-409A-4C03-8D90-B206CDAA3711}" type="parTrans" cxnId="{A55F7F44-11E4-43C9-8271-668534507581}">
      <dgm:prSet/>
      <dgm:spPr/>
      <dgm:t>
        <a:bodyPr/>
        <a:lstStyle/>
        <a:p>
          <a:endParaRPr lang="en-US"/>
        </a:p>
      </dgm:t>
    </dgm:pt>
    <dgm:pt modelId="{14B09B94-B94C-435A-924E-6855ECCDEABC}" type="sibTrans" cxnId="{A55F7F44-11E4-43C9-8271-668534507581}">
      <dgm:prSet/>
      <dgm:spPr/>
      <dgm:t>
        <a:bodyPr/>
        <a:lstStyle/>
        <a:p>
          <a:endParaRPr lang="en-US"/>
        </a:p>
      </dgm:t>
    </dgm:pt>
    <dgm:pt modelId="{5892BA6F-1AA1-4A8A-B3CF-CDDB87881108}">
      <dgm:prSet/>
      <dgm:spPr/>
      <dgm:t>
        <a:bodyPr/>
        <a:lstStyle/>
        <a:p>
          <a:r>
            <a:rPr lang="zh-CN" b="1" i="0" baseline="0" dirty="0">
              <a:latin typeface="KaiTi" panose="02010609060101010101" pitchFamily="49" charset="-122"/>
              <a:ea typeface="KaiTi" panose="02010609060101010101" pitchFamily="49" charset="-122"/>
            </a:rPr>
            <a:t>士</a:t>
          </a:r>
          <a:r>
            <a:rPr lang="en-US" b="1" i="0" baseline="0" dirty="0">
              <a:latin typeface="KaiTi" panose="02010609060101010101" pitchFamily="49" charset="-122"/>
              <a:ea typeface="KaiTi" panose="02010609060101010101" pitchFamily="49" charset="-122"/>
            </a:rPr>
            <a:t>5</a:t>
          </a:r>
          <a:r>
            <a:rPr lang="zh-CN" b="1" i="0" baseline="0" dirty="0">
              <a:latin typeface="KaiTi" panose="02010609060101010101" pitchFamily="49" charset="-122"/>
              <a:ea typeface="KaiTi" panose="02010609060101010101" pitchFamily="49" charset="-122"/>
            </a:rPr>
            <a:t>：</a:t>
          </a:r>
          <a:r>
            <a:rPr lang="en-US" b="1" i="0" baseline="0" dirty="0">
              <a:latin typeface="KaiTi" panose="02010609060101010101" pitchFamily="49" charset="-122"/>
              <a:ea typeface="KaiTi" panose="02010609060101010101" pitchFamily="49" charset="-122"/>
            </a:rPr>
            <a:t>1-31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5EF14B1C-E74D-4674-BCC4-FE887558EBDB}" type="parTrans" cxnId="{901D395D-61FA-425C-B808-EF49864B5B9E}">
      <dgm:prSet/>
      <dgm:spPr/>
      <dgm:t>
        <a:bodyPr/>
        <a:lstStyle/>
        <a:p>
          <a:endParaRPr lang="en-US"/>
        </a:p>
      </dgm:t>
    </dgm:pt>
    <dgm:pt modelId="{5B7512FC-6D60-4C56-A9F0-6EDCB98FE4D5}" type="sibTrans" cxnId="{901D395D-61FA-425C-B808-EF49864B5B9E}">
      <dgm:prSet/>
      <dgm:spPr/>
      <dgm:t>
        <a:bodyPr/>
        <a:lstStyle/>
        <a:p>
          <a:endParaRPr lang="en-US"/>
        </a:p>
      </dgm:t>
    </dgm:pt>
    <dgm:pt modelId="{AA0D9B7D-9200-4521-B4EF-119C1C6059A0}" type="pres">
      <dgm:prSet presAssocID="{A7125498-617B-4487-818A-42E4DD204175}" presName="linear" presStyleCnt="0">
        <dgm:presLayoutVars>
          <dgm:animLvl val="lvl"/>
          <dgm:resizeHandles val="exact"/>
        </dgm:presLayoutVars>
      </dgm:prSet>
      <dgm:spPr/>
    </dgm:pt>
    <dgm:pt modelId="{13DEC5D4-F2F7-4E6B-870C-78C84E535831}" type="pres">
      <dgm:prSet presAssocID="{A6D5D065-9AF1-4F69-A204-FA20830AFD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A9A1995-185D-41E1-B029-71F58A3269EB}" type="pres">
      <dgm:prSet presAssocID="{14B09B94-B94C-435A-924E-6855ECCDEABC}" presName="spacer" presStyleCnt="0"/>
      <dgm:spPr/>
    </dgm:pt>
    <dgm:pt modelId="{C581AB6D-95B4-4A3A-B78E-606A55CA6945}" type="pres">
      <dgm:prSet presAssocID="{5892BA6F-1AA1-4A8A-B3CF-CDDB8788110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48A6404-2C62-48D8-9B94-D5B33E436F48}" type="presOf" srcId="{A7125498-617B-4487-818A-42E4DD204175}" destId="{AA0D9B7D-9200-4521-B4EF-119C1C6059A0}" srcOrd="0" destOrd="0" presId="urn:microsoft.com/office/officeart/2005/8/layout/vList2"/>
    <dgm:cxn modelId="{E3ED690E-E887-415D-A110-EC844A339737}" type="presOf" srcId="{A6D5D065-9AF1-4F69-A204-FA20830AFD91}" destId="{13DEC5D4-F2F7-4E6B-870C-78C84E535831}" srcOrd="0" destOrd="0" presId="urn:microsoft.com/office/officeart/2005/8/layout/vList2"/>
    <dgm:cxn modelId="{901D395D-61FA-425C-B808-EF49864B5B9E}" srcId="{A7125498-617B-4487-818A-42E4DD204175}" destId="{5892BA6F-1AA1-4A8A-B3CF-CDDB87881108}" srcOrd="1" destOrd="0" parTransId="{5EF14B1C-E74D-4674-BCC4-FE887558EBDB}" sibTransId="{5B7512FC-6D60-4C56-A9F0-6EDCB98FE4D5}"/>
    <dgm:cxn modelId="{A55F7F44-11E4-43C9-8271-668534507581}" srcId="{A7125498-617B-4487-818A-42E4DD204175}" destId="{A6D5D065-9AF1-4F69-A204-FA20830AFD91}" srcOrd="0" destOrd="0" parTransId="{39BC2687-409A-4C03-8D90-B206CDAA3711}" sibTransId="{14B09B94-B94C-435A-924E-6855ECCDEABC}"/>
    <dgm:cxn modelId="{D9ED7FE0-CB80-4C84-97D4-0D096C5556C8}" type="presOf" srcId="{5892BA6F-1AA1-4A8A-B3CF-CDDB87881108}" destId="{C581AB6D-95B4-4A3A-B78E-606A55CA6945}" srcOrd="0" destOrd="0" presId="urn:microsoft.com/office/officeart/2005/8/layout/vList2"/>
    <dgm:cxn modelId="{8442C6B6-AAFF-4819-B199-2F18272C9FBC}" type="presParOf" srcId="{AA0D9B7D-9200-4521-B4EF-119C1C6059A0}" destId="{13DEC5D4-F2F7-4E6B-870C-78C84E535831}" srcOrd="0" destOrd="0" presId="urn:microsoft.com/office/officeart/2005/8/layout/vList2"/>
    <dgm:cxn modelId="{465C8F45-A353-4465-964C-2396A0E80701}" type="presParOf" srcId="{AA0D9B7D-9200-4521-B4EF-119C1C6059A0}" destId="{1A9A1995-185D-41E1-B029-71F58A3269EB}" srcOrd="1" destOrd="0" presId="urn:microsoft.com/office/officeart/2005/8/layout/vList2"/>
    <dgm:cxn modelId="{8A48D110-12AD-4C41-B549-7D7B3F80F23D}" type="presParOf" srcId="{AA0D9B7D-9200-4521-B4EF-119C1C6059A0}" destId="{C581AB6D-95B4-4A3A-B78E-606A55CA69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EC5D4-F2F7-4E6B-870C-78C84E535831}">
      <dsp:nvSpPr>
        <dsp:cNvPr id="0" name=""/>
        <dsp:cNvSpPr/>
      </dsp:nvSpPr>
      <dsp:spPr>
        <a:xfrm>
          <a:off x="0" y="323720"/>
          <a:ext cx="6339839" cy="1484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900" b="1" i="0" kern="1200" baseline="0" dirty="0">
              <a:latin typeface="KaiTi" panose="02010609060101010101" pitchFamily="49" charset="-122"/>
              <a:ea typeface="KaiTi" panose="02010609060101010101" pitchFamily="49" charset="-122"/>
            </a:rPr>
            <a:t>主题</a:t>
          </a:r>
          <a:r>
            <a:rPr lang="en-US" sz="5900" b="1" i="0" kern="1200" baseline="0" dirty="0">
              <a:latin typeface="KaiTi" panose="02010609060101010101" pitchFamily="49" charset="-122"/>
              <a:ea typeface="KaiTi" panose="02010609060101010101" pitchFamily="49" charset="-122"/>
            </a:rPr>
            <a:t>:</a:t>
          </a:r>
          <a:r>
            <a:rPr lang="zh-CN" sz="5900" b="1" i="0" kern="1200" baseline="0" dirty="0">
              <a:latin typeface="KaiTi" panose="02010609060101010101" pitchFamily="49" charset="-122"/>
              <a:ea typeface="KaiTi" panose="02010609060101010101" pitchFamily="49" charset="-122"/>
            </a:rPr>
            <a:t>得胜的赞歌</a:t>
          </a:r>
          <a:endParaRPr lang="en-US" sz="59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72450" y="396170"/>
        <a:ext cx="6194939" cy="1339245"/>
      </dsp:txXfrm>
    </dsp:sp>
    <dsp:sp modelId="{C581AB6D-95B4-4A3A-B78E-606A55CA6945}">
      <dsp:nvSpPr>
        <dsp:cNvPr id="0" name=""/>
        <dsp:cNvSpPr/>
      </dsp:nvSpPr>
      <dsp:spPr>
        <a:xfrm>
          <a:off x="0" y="1977786"/>
          <a:ext cx="6339839" cy="1484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900" b="1" i="0" kern="1200" baseline="0" dirty="0">
              <a:latin typeface="KaiTi" panose="02010609060101010101" pitchFamily="49" charset="-122"/>
              <a:ea typeface="KaiTi" panose="02010609060101010101" pitchFamily="49" charset="-122"/>
            </a:rPr>
            <a:t>士</a:t>
          </a:r>
          <a:r>
            <a:rPr lang="en-US" sz="5900" b="1" i="0" kern="1200" baseline="0" dirty="0">
              <a:latin typeface="KaiTi" panose="02010609060101010101" pitchFamily="49" charset="-122"/>
              <a:ea typeface="KaiTi" panose="02010609060101010101" pitchFamily="49" charset="-122"/>
            </a:rPr>
            <a:t>5</a:t>
          </a:r>
          <a:r>
            <a:rPr lang="zh-CN" sz="5900" b="1" i="0" kern="1200" baseline="0" dirty="0">
              <a:latin typeface="KaiTi" panose="02010609060101010101" pitchFamily="49" charset="-122"/>
              <a:ea typeface="KaiTi" panose="02010609060101010101" pitchFamily="49" charset="-122"/>
            </a:rPr>
            <a:t>：</a:t>
          </a:r>
          <a:r>
            <a:rPr lang="en-US" sz="5900" b="1" i="0" kern="1200" baseline="0" dirty="0">
              <a:latin typeface="KaiTi" panose="02010609060101010101" pitchFamily="49" charset="-122"/>
              <a:ea typeface="KaiTi" panose="02010609060101010101" pitchFamily="49" charset="-122"/>
            </a:rPr>
            <a:t>1-31</a:t>
          </a:r>
          <a:endParaRPr lang="en-US" sz="59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72450" y="2050236"/>
        <a:ext cx="6194939" cy="1339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22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1775 0 24575,'0'0'0,"0"0"0,0 0 0,0 0 0,0 0 0,0 0 0,0 0 0,0 0 0,-18 8 0,-82 44 0,14-6 0,-205 69 0,180-75 0,-162 83 0,195-80 0,3 5 0,2 2 0,2 3 0,3 4 0,-106 112 0,141-129 0,2 1 0,2 1 0,1 2 0,-37 79 0,35-52 0,3 1 0,-26 111 0,52-180 0,-20 86 0,-13 108 0,31-167 0,2 0 0,0 0 0,2 0 0,2 0 0,0 0 0,2 0 0,15 48 0,134 309 0,-137-352 0,1 0 0,2-2 0,1 0 0,1-1 0,2-1 0,1-1 0,2-2 0,1 0 0,0-2 0,62 42 0,-42-38 0,2-3 0,1-3 0,0-1 0,62 17 0,-5-8 0,119 17 0,-97-30 0,1-6 0,201-4 0,263-47 0,-364 19 0,52-21 0,-2-19 0,41-8 0,-268 57 0,1-1 0,-1-3 0,-1-2 0,58-26 0,-8-9 0,-3-4 0,-2-4 0,-3-5 0,140-122 0,-204 158 0,-2-1 0,41-53 0,-54 60 0,-1-1 0,-2 0 0,0 0 0,-2-2 0,10-26 0,2-18 0,22-119 0,-39 149 0,-1 0 0,-2 0 0,-2 0 0,-6-69 0,2 87 0,-1 0 0,-1 0 0,-1 0 0,-1 1 0,0 0 0,-2 1 0,0-1 0,-1 2 0,-24-33 0,16 28 0,-2 0 0,0 2 0,-2 0 0,0 2 0,-1 0 0,-38-24 0,-326-228 0,357 249 0,-2 1 0,0 2 0,-58-26 0,-110-32 0,113 46 0,85 30 0,-205-72 0,146 54 0,-91-14 0,-463-29 0,-4 57 0,513 6 0,-161 12 0,260-12 30,-10 0-495,1 2 0,-20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30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2968 176 24575,'-22'-13'0,"-16"-7"0,0 1 0,-2 3 0,0 1 0,-58-13 0,39 15 0,0 4 0,-94-4 0,-26-2 0,-44 0 0,84 20 0,-266 44 0,370-41 0,0 1 0,0 2 0,1 2 0,-49 25 0,-122 81 0,-374 308 0,371-262 0,180-143 0,0 1 0,1 1 0,2 1 0,0 2 0,2 0 0,-31 48 0,47-63 0,0 0 0,1 0 0,1 0 0,0 1 0,0 0 0,1 0 0,1 0 0,0 1 0,1-1 0,0 1 0,1-1 0,1 1 0,0 0 0,1-1 0,0 1 0,1-1 0,1 1 0,0-1 0,1 0 0,6 17 0,2-5 0,1-1 0,1 0 0,1-1 0,27 33 0,84 79 0,-57-63 0,-56-59 0,186 186 0,-171-176 0,1-1 0,1-1 0,0-1 0,2-2 0,57 25 0,0-11 0,128 28 0,97 2 0,-294-59 0,203 31 0,1-9 0,1-11 0,257-16 0,488-49 0,-849 42 0,0-5 0,122-30 0,-174 26 0,0-2 0,-2-3 0,-1-4 0,117-63 0,-170 81 0,0 0 0,0 0 0,-1-1 0,0-1 0,0 0 0,-1 0 0,-1-1 0,0-1 0,-1 0 0,0 0 0,-1-1 0,0 0 0,-1 0 0,-1-1 0,-1 0 0,7-26 0,1-5 0,-2-1 0,-3 0 0,-2 0 0,1-68 0,-7 84 0,-2 1 0,-1-1 0,-2 1 0,-1 0 0,-1 1 0,-1-1 0,-2 1 0,-14-28 0,3 14 0,-2 0 0,-2 1 0,-2 2 0,-50-59 0,53 73 0,0 1 0,-2 2 0,-1 0 0,0 2 0,-2 1 0,0 1 0,-37-17 0,-64-19 0,-160-44 0,84 31 0,131 43 0,-1 3 0,-100-15 0,122 29 0,0 3 0,0 3 0,-1 1 0,-66 9 0,70-2 0,-28 3 0,-90 22 0,141-22-341,0 1 0,0 1-1,-30 17 1,-15 13-6485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34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951 398 24575,'-3'-1'0,"1"0"0,-1 0 0,1 0 0,-1-1 0,1 1 0,-1 0 0,1-1 0,-4-3 0,-7-3 0,6 5 0,-1 0 0,0 1 0,1 0 0,-1 0 0,0 1 0,0 0 0,0 0 0,-1 1 0,1 0 0,-12 2 0,-11 2 0,-42 12 0,26-4 0,8-4 0,1 2 0,1 2 0,0 2 0,-50 25 0,59-24 0,2 1 0,0 2 0,1 0 0,1 1 0,1 2 0,-25 27 0,21-17 0,1 2 0,1 0 0,1 2 0,3 1 0,-27 57 0,38-68 0,0 0 0,2 1 0,1-1 0,2 1 0,0 1 0,1-1 0,2 1 0,1-1 0,4 48 0,0-46 0,2 0 0,1-1 0,1 0 0,1-1 0,1 1 0,2-1 0,1-1 0,0 0 0,2-1 0,1 0 0,1-2 0,1 1 0,30 30 0,-11-17 0,0-2 0,3-1 0,0-2 0,2-2 0,1-2 0,2-1 0,0-3 0,1-1 0,2-3 0,74 22 0,-55-24 0,182 43 0,-204-53 0,0-1 0,1-3 0,79-3 0,450-78 0,-117 10 0,-52 17 0,-4-29 0,-352 67 0,-1-3 0,0-1 0,-1-3 0,-1-1 0,-2-3 0,0-1 0,74-58 0,-104 73 0,173-144 0,-129 103 0,58-67 0,-103 103 0,-1-1 0,-1 0 0,0-1 0,-2 0 0,1-1 0,-2 1 0,-1-2 0,0 1 0,-1-1 0,4-21 0,-5 11 0,-2 0 0,-1 0 0,-1 0 0,-2-1 0,0 1 0,-7-34 0,1 26 0,-1 0 0,-1 1 0,-3-1 0,-1 2 0,-1 0 0,-2 1 0,-36-58 0,36 68 0,-1 1 0,-2 1 0,0 0 0,-1 2 0,-1 0 0,0 1 0,-2 2 0,0 0 0,-1 1 0,-50-24 0,18 17 0,0 3 0,-2 2 0,-78-14 0,-184-8 0,212 36 0,0 5 0,-179 24 0,-31 43 0,171-31 0,-354 46 0,444-77 0,1 3 0,-105 32 0,124-29 0,2 3 0,0 1 0,0 1 0,2 2 0,-41 30 0,-123 119 301,14 19-723,87-88-822,10-11-5582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248509-9F6F-AE49-E3DF-9A649EFFA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CFA1FF-1E45-DB1D-C5D3-A942A5E5E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E91292-7F66-28A9-6389-D1C400E0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51ABFD-876C-090C-7591-2E35ED2B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701832-5DB8-7630-8102-1B035CFC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77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A7CB1-EB46-7966-2DAF-E417450C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5792A1-3F30-A932-9999-4052DBA2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D15612-099B-86C3-C532-096148A0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C5CFB9-47F1-85C0-DAEE-249806A9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346E8-58DE-1D18-0C8A-D3E5D6EE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89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C66128-92D7-035F-9BD6-914A1EFF3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F8422E-C5BE-A04F-3E72-62BD04ED1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A2F3A9-DDCD-07D2-3DBC-A67876D0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4CB30D-EA37-D176-C850-5B9D9E1E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046DAD-EB6B-3D69-0C3B-51B32D9A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34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D8AD1-4D8E-E8C2-C9B6-58ACDBAE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33854B-3FCA-449C-E7CB-B019A083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722A5B-9387-05A4-5957-AB7E02E9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71E0D1-A085-74C8-6743-CF3F8435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84551E-0CE2-3CA7-D0F1-BC6E8420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55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044FE-6E22-EAD4-1717-8001E83F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E0F3D-E54B-95A7-B049-2D1C2093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032167-C291-D206-2FB1-03EDAE96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5AC75-8450-F356-AB97-3967B837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5DE9E1-E044-E258-395E-13FF61C6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27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82628-335C-1611-613D-2D2A3922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A85F32-4814-4E2C-E633-3C25E470E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496AA-05D2-B793-B631-B04111229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4465C-E574-475C-2C8A-75793A98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1C34D7-A959-4488-2F45-2BF494CC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6E4CE8-EFC2-B1AC-8178-00E96EF1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96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D88E2-D7D3-6CA0-1980-12BDB277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D0C8AB-98BA-1203-3076-719CA68B8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D2E74E-1137-3A86-C0A8-D6EEEA59D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356233-985F-09E0-479E-04198522D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935DED-5C9B-ACF3-9F4C-F0B4BC6DB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DAD170B-9336-1B07-7373-21EB213A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8FB0B8-D83E-144D-E5B6-5FD77BF1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AD3E47-B244-DE54-21CA-7E5A2BDE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67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FCFD3-F583-F547-B950-A5554E20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8FDEE9-B366-F25C-4CDE-73B5E7E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0D0217-2E0D-B134-5AC4-D81B8C85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F68D16-0093-9BF5-1022-DAC37F2B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52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8916E4-E193-B879-2CFC-D3C8D21D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02270B-A8EF-63DC-647B-3B73B7F9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CC5174-EF7F-A8C9-7486-0CD9BBD3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6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75A02-0C7E-5EA2-0720-683A6D10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16CDCC-17DC-2370-B1E6-210A7356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AD87EA-7A5B-6986-7FF1-CDA4DC907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2BF4A1-F264-8013-9011-ADE5D9FE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8BBC6D-99EA-2333-DA01-AE4122C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6F50C5-CE1D-CE69-7308-B7EC26E8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55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283B6-2F38-0A07-8648-74041215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E657BC-5682-B331-DF22-AA32931BD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64DDB1-B20C-AA3F-07C1-B58C8ABE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DDF503-A1C0-E311-CC3F-4AC108BE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F45671-2C16-C1E0-A016-7CA9B48D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567E74-14B7-FD68-BEC5-855FC2D4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70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9E9219-1815-7605-797C-406EC545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F4B724-CC4B-066B-17DA-7CA679E35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41FB72-982A-F9BC-2F97-707AC8C5B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9F1F-8FF2-4370-B72D-33C7E4F4AFC0}" type="datetimeFigureOut">
              <a:rPr lang="en-CA" smtClean="0"/>
              <a:t>2023-09-20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D454A8-C041-D491-FD44-2A67B8BFC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BDE7E-FEA6-E60E-966A-3B3F172DD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90A-FB69-4E63-844F-3B694B90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27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黄色背景上的灯泡以及描绘的光线和电线">
            <a:extLst>
              <a:ext uri="{FF2B5EF4-FFF2-40B4-BE49-F238E27FC236}">
                <a16:creationId xmlns:a16="http://schemas.microsoft.com/office/drawing/2014/main" id="{518D9BE9-75B6-696B-8C0B-95BF2F6A3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FB9DE-3504-7D1A-3E9B-0A6DC99602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2720" y="2052320"/>
            <a:ext cx="7620000" cy="4043680"/>
          </a:xfrm>
        </p:spPr>
        <p:txBody>
          <a:bodyPr/>
          <a:lstStyle/>
          <a:p>
            <a:pPr marL="0" indent="0">
              <a:buNone/>
            </a:pPr>
            <a:endParaRPr lang="zh-CN" altLang="en-US" sz="3200" b="1" dirty="0"/>
          </a:p>
          <a:p>
            <a:endParaRPr lang="en-CA" dirty="0"/>
          </a:p>
        </p:txBody>
      </p:sp>
      <p:graphicFrame>
        <p:nvGraphicFramePr>
          <p:cNvPr id="12" name="文本框 3">
            <a:extLst>
              <a:ext uri="{FF2B5EF4-FFF2-40B4-BE49-F238E27FC236}">
                <a16:creationId xmlns:a16="http://schemas.microsoft.com/office/drawing/2014/main" id="{D62B2D86-8447-1399-A1D3-7A915D0DC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882797"/>
              </p:ext>
            </p:extLst>
          </p:nvPr>
        </p:nvGraphicFramePr>
        <p:xfrm>
          <a:off x="1056640" y="1290320"/>
          <a:ext cx="633984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77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1CBA8-D2A5-FD43-E5CB-C22250FFC1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240" y="1825625"/>
            <a:ext cx="10678160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16.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你为何坐在羊圈内，听群中吹笛的声音呢？在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流便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的溪水旁有心中设大谋的。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17.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基列人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安居在约旦河外。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但人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为何等在船上？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亚设人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在海口静坐，在港口安居。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18.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西布伦人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是拚命敢死的，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拿弗他利人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在田野的高处，也是如此。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以色列中，没有前来参与争战的支派有：</a:t>
            </a:r>
            <a:endParaRPr kumimoji="0" lang="en-CA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流便、迦得、但、亚设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约旦河东的玛拿西半支派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。</a:t>
            </a:r>
          </a:p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士</a:t>
            </a:r>
            <a:r>
              <a:rPr lang="en-CA" altLang="zh-CN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5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：</a:t>
            </a:r>
            <a:r>
              <a:rPr lang="en-US" altLang="zh-CN" dirty="0">
                <a:solidFill>
                  <a:prstClr val="black"/>
                </a:solidFill>
              </a:rPr>
              <a:t>6. </a:t>
            </a:r>
            <a:r>
              <a:rPr lang="zh-CN" altLang="en-US" dirty="0">
                <a:solidFill>
                  <a:prstClr val="black"/>
                </a:solidFill>
              </a:rPr>
              <a:t>在亚拿之子珊迦的时候，又在雅亿的日子，大道无人行走，都是绕道而行。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01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AF99B8-76AC-22F1-2858-B3F960FBF2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3280" y="1825625"/>
            <a:ext cx="10576560" cy="4351338"/>
          </a:xfrm>
        </p:spPr>
        <p:txBody>
          <a:bodyPr>
            <a:normAutofit/>
          </a:bodyPr>
          <a:lstStyle/>
          <a:p>
            <a:r>
              <a:rPr lang="zh-CN" altLang="en-US" b="1" dirty="0"/>
              <a:t>在米吉多的他纳大胜迦南人（士</a:t>
            </a:r>
            <a:r>
              <a:rPr lang="en-CA" altLang="zh-CN" b="1" dirty="0"/>
              <a:t>5</a:t>
            </a:r>
            <a:r>
              <a:rPr lang="zh-CN" altLang="en-US" b="1" dirty="0"/>
              <a:t>：</a:t>
            </a:r>
            <a:r>
              <a:rPr lang="en-CA" altLang="zh-CN" b="1" dirty="0"/>
              <a:t>19-22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r>
              <a:rPr lang="en-US" altLang="zh-CN" b="1" dirty="0"/>
              <a:t>19. </a:t>
            </a:r>
            <a:r>
              <a:rPr lang="zh-CN" altLang="en-US" b="1" dirty="0"/>
              <a:t>君王都来争战。那时迦南诸王在</a:t>
            </a:r>
            <a:r>
              <a:rPr lang="zh-CN" altLang="en-US" b="1" dirty="0">
                <a:solidFill>
                  <a:srgbClr val="C00000"/>
                </a:solidFill>
              </a:rPr>
              <a:t>米吉多水旁的他纳</a:t>
            </a:r>
            <a:r>
              <a:rPr lang="zh-CN" altLang="en-US" b="1" dirty="0"/>
              <a:t>争战，却未得掳掠银钱。</a:t>
            </a:r>
            <a:endParaRPr lang="en-CA" altLang="zh-CN" b="1" dirty="0"/>
          </a:p>
          <a:p>
            <a:r>
              <a:rPr lang="en-US" altLang="zh-CN" b="1" dirty="0"/>
              <a:t>20. </a:t>
            </a:r>
            <a:r>
              <a:rPr lang="zh-CN" altLang="en-US" b="1" dirty="0"/>
              <a:t>星宿从天上争战，从其轨道攻击西西拉。</a:t>
            </a:r>
            <a:endParaRPr lang="en-CA" altLang="zh-CN" b="1" dirty="0"/>
          </a:p>
          <a:p>
            <a:r>
              <a:rPr lang="en-US" altLang="zh-CN" b="1" dirty="0"/>
              <a:t>21. </a:t>
            </a:r>
            <a:r>
              <a:rPr lang="zh-CN" altLang="en-US" b="1" dirty="0"/>
              <a:t>基顺古河把敌人冲没。我的灵啊，应当努力前行。</a:t>
            </a:r>
            <a:endParaRPr lang="en-CA" altLang="zh-CN" b="1" dirty="0"/>
          </a:p>
          <a:p>
            <a:r>
              <a:rPr lang="en-US" altLang="zh-CN" b="1" dirty="0"/>
              <a:t>22. </a:t>
            </a:r>
            <a:r>
              <a:rPr lang="zh-CN" altLang="en-US" b="1" dirty="0"/>
              <a:t>那时壮马驰驱、踢跳、奔腾。</a:t>
            </a:r>
            <a:endParaRPr lang="en-CA" altLang="zh-CN" b="1" dirty="0"/>
          </a:p>
        </p:txBody>
      </p:sp>
    </p:spTree>
    <p:extLst>
      <p:ext uri="{BB962C8B-B14F-4D97-AF65-F5344CB8AC3E}">
        <p14:creationId xmlns:p14="http://schemas.microsoft.com/office/powerpoint/2010/main" val="353904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07D7528-F9C6-A553-FBF5-B1C0B7F82B0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6EF7BA1B-2820-B42E-F24E-BCAACAB565D9}"/>
                  </a:ext>
                </a:extLst>
              </p14:cNvPr>
              <p14:cNvContentPartPr/>
              <p14:nvPr/>
            </p14:nvContentPartPr>
            <p14:xfrm>
              <a:off x="7377600" y="3543520"/>
              <a:ext cx="1699200" cy="109080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6EF7BA1B-2820-B42E-F24E-BCAACAB565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8600" y="3534520"/>
                <a:ext cx="1716840" cy="11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31A6345B-E444-3792-F2A9-5FB6B45FE14F}"/>
                  </a:ext>
                </a:extLst>
              </p14:cNvPr>
              <p14:cNvContentPartPr/>
              <p14:nvPr/>
            </p14:nvContentPartPr>
            <p14:xfrm>
              <a:off x="3708480" y="5162080"/>
              <a:ext cx="1686600" cy="83088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31A6345B-E444-3792-F2A9-5FB6B45FE1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9840" y="5153080"/>
                <a:ext cx="170424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47E4141D-17F6-E745-16B5-38E1B7731A98}"/>
                  </a:ext>
                </a:extLst>
              </p14:cNvPr>
              <p14:cNvContentPartPr/>
              <p14:nvPr/>
            </p14:nvContentPartPr>
            <p14:xfrm>
              <a:off x="4454760" y="6095560"/>
              <a:ext cx="1462320" cy="72000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47E4141D-17F6-E745-16B5-38E1B7731A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6120" y="6086560"/>
                <a:ext cx="1479960" cy="7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32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4B7E65-4AA6-DF09-7A00-5A327DE550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8160" y="1825624"/>
            <a:ext cx="10982960" cy="4951096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启</a:t>
            </a:r>
            <a:r>
              <a:rPr lang="en-US" altLang="zh-CN" dirty="0"/>
              <a:t>16</a:t>
            </a:r>
            <a:r>
              <a:rPr lang="zh-CN" altLang="en-US" dirty="0"/>
              <a:t>：</a:t>
            </a:r>
            <a:r>
              <a:rPr lang="en-US" altLang="zh-CN" dirty="0"/>
              <a:t>16. </a:t>
            </a:r>
            <a:r>
              <a:rPr lang="zh-CN" altLang="en-US" dirty="0"/>
              <a:t>那三个鬼魔便叫众王聚集在一处，希伯来话叫作</a:t>
            </a:r>
            <a:r>
              <a:rPr lang="zh-CN" altLang="en-US" b="1" dirty="0">
                <a:solidFill>
                  <a:srgbClr val="C00000"/>
                </a:solidFill>
              </a:rPr>
              <a:t>哈米吉多顿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启</a:t>
            </a:r>
            <a:r>
              <a:rPr lang="en-CA" altLang="zh-CN" dirty="0"/>
              <a:t>19</a:t>
            </a:r>
            <a:r>
              <a:rPr lang="zh-CN" altLang="en-US" dirty="0"/>
              <a:t>：</a:t>
            </a:r>
            <a:r>
              <a:rPr lang="en-US" altLang="zh-CN" dirty="0"/>
              <a:t>11. </a:t>
            </a:r>
            <a:r>
              <a:rPr lang="zh-CN" altLang="en-US" dirty="0"/>
              <a:t>我观看，见天开了。有一匹白马，骑在马上的称为</a:t>
            </a:r>
            <a:r>
              <a:rPr lang="zh-CN" altLang="en-US" b="1" dirty="0">
                <a:solidFill>
                  <a:srgbClr val="C00000"/>
                </a:solidFill>
              </a:rPr>
              <a:t>诚信真实</a:t>
            </a:r>
            <a:r>
              <a:rPr lang="zh-CN" altLang="en-US" dirty="0"/>
              <a:t>，他审判、争战都按着公义。</a:t>
            </a:r>
            <a:endParaRPr lang="en-CA" altLang="zh-CN" dirty="0"/>
          </a:p>
          <a:p>
            <a:r>
              <a:rPr lang="en-US" altLang="zh-CN" dirty="0"/>
              <a:t>12. </a:t>
            </a:r>
            <a:r>
              <a:rPr lang="zh-CN" altLang="en-US" dirty="0"/>
              <a:t>他的眼睛如火焰，他头上戴着许多冠冕，又有写着的名字，除了他自己没有人知道。</a:t>
            </a:r>
            <a:endParaRPr lang="en-CA" altLang="zh-CN" dirty="0"/>
          </a:p>
          <a:p>
            <a:r>
              <a:rPr lang="en-US" altLang="zh-CN" dirty="0"/>
              <a:t>13. </a:t>
            </a:r>
            <a:r>
              <a:rPr lang="zh-CN" altLang="en-US" dirty="0"/>
              <a:t>他穿着溅了血的衣服，</a:t>
            </a:r>
            <a:r>
              <a:rPr lang="zh-CN" altLang="en-US" b="1" dirty="0">
                <a:solidFill>
                  <a:srgbClr val="C00000"/>
                </a:solidFill>
              </a:rPr>
              <a:t>他的名称为　神之道</a:t>
            </a:r>
            <a:r>
              <a:rPr lang="zh-CN" altLang="en-US" dirty="0"/>
              <a:t>。</a:t>
            </a:r>
            <a:endParaRPr lang="en-CA" altLang="zh-CN" dirty="0"/>
          </a:p>
          <a:p>
            <a:r>
              <a:rPr lang="en-US" altLang="zh-CN" dirty="0"/>
              <a:t>14. </a:t>
            </a:r>
            <a:r>
              <a:rPr lang="zh-CN" altLang="en-US" dirty="0"/>
              <a:t>在天上的众军骑着白马，穿着细麻衣，又白又洁，跟随他。</a:t>
            </a:r>
            <a:endParaRPr lang="en-CA" altLang="zh-CN" dirty="0"/>
          </a:p>
          <a:p>
            <a:r>
              <a:rPr lang="en-US" altLang="zh-CN" dirty="0"/>
              <a:t>15. </a:t>
            </a:r>
            <a:r>
              <a:rPr lang="zh-CN" altLang="en-US" b="1" dirty="0">
                <a:solidFill>
                  <a:srgbClr val="C00000"/>
                </a:solidFill>
              </a:rPr>
              <a:t>有利剑从他口中出来，可以击杀列国</a:t>
            </a:r>
            <a:r>
              <a:rPr lang="zh-CN" altLang="en-US" dirty="0"/>
              <a:t>。他必用铁杖辖管他们（“辖管”原文作“牧”），并要踹全能　神烈怒的酒榨。</a:t>
            </a:r>
            <a:endParaRPr lang="en-CA" altLang="zh-CN" dirty="0"/>
          </a:p>
          <a:p>
            <a:r>
              <a:rPr lang="en-US" altLang="zh-CN" dirty="0"/>
              <a:t>16. </a:t>
            </a:r>
            <a:r>
              <a:rPr lang="zh-CN" altLang="en-US" dirty="0"/>
              <a:t>在他衣服和大腿上有名写着说：“</a:t>
            </a:r>
            <a:r>
              <a:rPr lang="zh-CN" altLang="en-US" b="1" dirty="0">
                <a:solidFill>
                  <a:srgbClr val="C00000"/>
                </a:solidFill>
              </a:rPr>
              <a:t>万王之王，万主之主</a:t>
            </a:r>
            <a:r>
              <a:rPr lang="zh-CN" altLang="en-US" dirty="0"/>
              <a:t>。”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361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1DA19A-08B1-E848-82F8-DBF92D7E56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9440" y="1825624"/>
            <a:ext cx="10800080" cy="4697095"/>
          </a:xfrm>
        </p:spPr>
        <p:txBody>
          <a:bodyPr>
            <a:normAutofit/>
          </a:bodyPr>
          <a:lstStyle/>
          <a:p>
            <a:r>
              <a:rPr lang="zh-CN" altLang="en-US" b="1" dirty="0"/>
              <a:t>咒诅与蒙福（士</a:t>
            </a:r>
            <a:r>
              <a:rPr lang="en-CA" altLang="zh-CN" b="1" dirty="0"/>
              <a:t>5</a:t>
            </a:r>
            <a:r>
              <a:rPr lang="zh-CN" altLang="en-US" b="1" dirty="0"/>
              <a:t>：</a:t>
            </a:r>
            <a:r>
              <a:rPr lang="en-CA" altLang="zh-CN" b="1" dirty="0"/>
              <a:t>23-27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r>
              <a:rPr lang="en-US" altLang="zh-CN" b="1" dirty="0"/>
              <a:t>23. </a:t>
            </a:r>
            <a:r>
              <a:rPr lang="zh-CN" altLang="en-US" b="1" dirty="0"/>
              <a:t>耶和华的使者说：“应当</a:t>
            </a:r>
            <a:r>
              <a:rPr lang="zh-CN" altLang="en-US" b="1" dirty="0">
                <a:solidFill>
                  <a:srgbClr val="C00000"/>
                </a:solidFill>
              </a:rPr>
              <a:t>咒诅</a:t>
            </a:r>
            <a:r>
              <a:rPr lang="zh-CN" altLang="en-US" b="1" dirty="0"/>
              <a:t>米罗斯，大大</a:t>
            </a:r>
            <a:r>
              <a:rPr lang="zh-CN" altLang="en-US" b="1" dirty="0">
                <a:solidFill>
                  <a:srgbClr val="C00000"/>
                </a:solidFill>
              </a:rPr>
              <a:t>咒诅</a:t>
            </a:r>
            <a:r>
              <a:rPr lang="zh-CN" altLang="en-US" b="1" dirty="0"/>
              <a:t>其中的居民，因为他们</a:t>
            </a:r>
            <a:r>
              <a:rPr lang="zh-CN" altLang="en-US" b="1" dirty="0">
                <a:solidFill>
                  <a:srgbClr val="C00000"/>
                </a:solidFill>
              </a:rPr>
              <a:t>不来帮助</a:t>
            </a:r>
            <a:r>
              <a:rPr lang="zh-CN" altLang="en-US" b="1" dirty="0"/>
              <a:t>耶和华，</a:t>
            </a:r>
            <a:r>
              <a:rPr lang="zh-CN" altLang="en-US" b="1" dirty="0">
                <a:solidFill>
                  <a:srgbClr val="C00000"/>
                </a:solidFill>
              </a:rPr>
              <a:t>不来帮助</a:t>
            </a:r>
            <a:r>
              <a:rPr lang="zh-CN" altLang="en-US" b="1" dirty="0"/>
              <a:t>耶和华攻击勇士。</a:t>
            </a:r>
            <a:endParaRPr lang="en-CA" altLang="zh-CN" b="1" dirty="0"/>
          </a:p>
          <a:p>
            <a:r>
              <a:rPr lang="en-US" altLang="zh-CN" b="1" dirty="0"/>
              <a:t>24. </a:t>
            </a:r>
            <a:r>
              <a:rPr lang="zh-CN" altLang="en-US" b="1" dirty="0"/>
              <a:t>愿基尼人希百的妻雅亿比众妇人</a:t>
            </a:r>
            <a:r>
              <a:rPr lang="zh-CN" altLang="en-US" b="1" dirty="0">
                <a:solidFill>
                  <a:srgbClr val="C00000"/>
                </a:solidFill>
              </a:rPr>
              <a:t>多得福气</a:t>
            </a:r>
            <a:r>
              <a:rPr lang="zh-CN" altLang="en-US" b="1" dirty="0"/>
              <a:t>，比住帐棚的妇人</a:t>
            </a:r>
            <a:r>
              <a:rPr lang="zh-CN" altLang="en-US" b="1" dirty="0">
                <a:solidFill>
                  <a:srgbClr val="C00000"/>
                </a:solidFill>
              </a:rPr>
              <a:t>更蒙福祉</a:t>
            </a:r>
            <a:r>
              <a:rPr lang="zh-CN" altLang="en-US" b="1" dirty="0"/>
              <a:t>。”</a:t>
            </a:r>
            <a:endParaRPr lang="en-CA" altLang="zh-CN" b="1" dirty="0"/>
          </a:p>
          <a:p>
            <a:r>
              <a:rPr lang="en-US" altLang="zh-CN" b="1" dirty="0"/>
              <a:t>25. </a:t>
            </a:r>
            <a:r>
              <a:rPr lang="zh-CN" altLang="en-US" b="1" dirty="0"/>
              <a:t>西西拉求水，雅亿给他奶子，用宝贵的盘子，给他奶油。</a:t>
            </a:r>
            <a:endParaRPr lang="en-CA" altLang="zh-CN" b="1" dirty="0"/>
          </a:p>
          <a:p>
            <a:r>
              <a:rPr lang="en-US" altLang="zh-CN" b="1" dirty="0"/>
              <a:t>26. </a:t>
            </a:r>
            <a:r>
              <a:rPr lang="zh-CN" altLang="en-US" b="1" dirty="0"/>
              <a:t>雅亿左手拿着帐棚的橛子，右手拿着匠人的锤子，击打西西拉，打伤他的头，把他的鬓角打破穿通。</a:t>
            </a:r>
            <a:endParaRPr lang="en-CA" altLang="zh-CN" b="1" dirty="0"/>
          </a:p>
          <a:p>
            <a:r>
              <a:rPr lang="en-US" altLang="zh-CN" b="1" dirty="0"/>
              <a:t>27. </a:t>
            </a:r>
            <a:r>
              <a:rPr lang="zh-CN" altLang="en-US" b="1" dirty="0"/>
              <a:t>西西拉在她脚前曲身仆倒，在她脚前曲身倒卧。在那里曲身，就在那里死亡。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3585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E1E29B-B501-9F19-4C33-53CEEC6B92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9440" y="1825625"/>
            <a:ext cx="10769600" cy="4351338"/>
          </a:xfrm>
        </p:spPr>
        <p:txBody>
          <a:bodyPr/>
          <a:lstStyle/>
          <a:p>
            <a:r>
              <a:rPr lang="zh-CN" altLang="en-US" b="1" dirty="0"/>
              <a:t>母爱与圣爱（士</a:t>
            </a:r>
            <a:r>
              <a:rPr lang="en-CA" altLang="zh-CN" b="1" dirty="0"/>
              <a:t>5</a:t>
            </a:r>
            <a:r>
              <a:rPr lang="zh-CN" altLang="en-US" b="1" dirty="0"/>
              <a:t>：</a:t>
            </a:r>
            <a:r>
              <a:rPr lang="en-CA" altLang="zh-CN" b="1" dirty="0"/>
              <a:t>28-30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r>
              <a:rPr lang="en-US" altLang="zh-CN" b="1" dirty="0"/>
              <a:t>28. </a:t>
            </a:r>
            <a:r>
              <a:rPr lang="zh-CN" altLang="en-US" b="1" dirty="0"/>
              <a:t>西西拉的</a:t>
            </a:r>
            <a:r>
              <a:rPr lang="zh-CN" altLang="en-US" b="1" dirty="0">
                <a:solidFill>
                  <a:srgbClr val="C00000"/>
                </a:solidFill>
              </a:rPr>
              <a:t>母亲</a:t>
            </a:r>
            <a:r>
              <a:rPr lang="zh-CN" altLang="en-US" b="1" dirty="0"/>
              <a:t>，从窗户里往外观看，从窗棂中呼叫说：“他的战车，为何耽延不来呢？他的车轮，为何行得慢呢？”</a:t>
            </a:r>
            <a:endParaRPr lang="en-CA" altLang="zh-CN" b="1" dirty="0"/>
          </a:p>
          <a:p>
            <a:r>
              <a:rPr lang="en-US" altLang="zh-CN" b="1" dirty="0"/>
              <a:t>29. </a:t>
            </a:r>
            <a:r>
              <a:rPr lang="zh-CN" altLang="en-US" b="1" dirty="0"/>
              <a:t>聪明的宫女安慰她（原文作“回答她”），她也自言自语地说：</a:t>
            </a:r>
            <a:endParaRPr lang="en-CA" altLang="zh-CN" b="1" dirty="0"/>
          </a:p>
          <a:p>
            <a:r>
              <a:rPr lang="en-US" altLang="zh-CN" b="1" dirty="0"/>
              <a:t>30. </a:t>
            </a:r>
            <a:r>
              <a:rPr lang="zh-CN" altLang="en-US" b="1" dirty="0"/>
              <a:t>“他们莫非</a:t>
            </a:r>
            <a:r>
              <a:rPr lang="zh-CN" altLang="en-US" b="1" dirty="0">
                <a:solidFill>
                  <a:srgbClr val="C00000"/>
                </a:solidFill>
              </a:rPr>
              <a:t>得</a:t>
            </a:r>
            <a:r>
              <a:rPr lang="zh-CN" altLang="en-US" b="1" dirty="0"/>
              <a:t>财而分，每人</a:t>
            </a:r>
            <a:r>
              <a:rPr lang="zh-CN" altLang="en-US" b="1" dirty="0">
                <a:solidFill>
                  <a:srgbClr val="C00000"/>
                </a:solidFill>
              </a:rPr>
              <a:t>得</a:t>
            </a:r>
            <a:r>
              <a:rPr lang="zh-CN" altLang="en-US" b="1" dirty="0"/>
              <a:t>了一两个</a:t>
            </a:r>
            <a:r>
              <a:rPr lang="zh-CN" altLang="en-US" b="1" dirty="0">
                <a:solidFill>
                  <a:srgbClr val="C00000"/>
                </a:solidFill>
              </a:rPr>
              <a:t>女子</a:t>
            </a:r>
            <a:r>
              <a:rPr lang="zh-CN" altLang="en-US" b="1" dirty="0"/>
              <a:t>？西西拉</a:t>
            </a:r>
            <a:r>
              <a:rPr lang="zh-CN" altLang="en-US" b="1" dirty="0">
                <a:solidFill>
                  <a:srgbClr val="C00000"/>
                </a:solidFill>
              </a:rPr>
              <a:t>得</a:t>
            </a:r>
            <a:r>
              <a:rPr lang="zh-CN" altLang="en-US" b="1" dirty="0"/>
              <a:t>了彩衣为掳物，</a:t>
            </a:r>
            <a:r>
              <a:rPr lang="zh-CN" altLang="en-US" b="1" dirty="0">
                <a:solidFill>
                  <a:srgbClr val="C00000"/>
                </a:solidFill>
              </a:rPr>
              <a:t>得</a:t>
            </a:r>
            <a:r>
              <a:rPr lang="zh-CN" altLang="en-US" b="1" dirty="0"/>
              <a:t>绣花的彩衣为掠物。这彩衣两面绣花，乃是披在被掳之人颈项上的。”</a:t>
            </a:r>
            <a:endParaRPr lang="en-CA" altLang="zh-CN" b="1" dirty="0"/>
          </a:p>
          <a:p>
            <a:r>
              <a:rPr lang="zh-CN" altLang="en-US" dirty="0"/>
              <a:t>士</a:t>
            </a:r>
            <a:r>
              <a:rPr lang="en-CA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7. </a:t>
            </a:r>
            <a:r>
              <a:rPr lang="zh-CN" altLang="en-US" dirty="0"/>
              <a:t>以色列中的官长停职，直到我底波拉兴起，等我兴起作</a:t>
            </a:r>
            <a:r>
              <a:rPr lang="zh-CN" altLang="en-US" b="1" dirty="0">
                <a:solidFill>
                  <a:srgbClr val="C00000"/>
                </a:solidFill>
              </a:rPr>
              <a:t>以色列的母</a:t>
            </a:r>
            <a:r>
              <a:rPr lang="zh-CN" altLang="en-US" dirty="0"/>
              <a:t>。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6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5CC042-73DD-0919-645B-DE76942253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1200" y="1825625"/>
            <a:ext cx="10698480" cy="4351338"/>
          </a:xfrm>
        </p:spPr>
        <p:txBody>
          <a:bodyPr/>
          <a:lstStyle/>
          <a:p>
            <a:r>
              <a:rPr lang="zh-CN" altLang="en-US" dirty="0"/>
              <a:t>约翰一书</a:t>
            </a:r>
            <a:r>
              <a:rPr lang="en-CA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7. </a:t>
            </a:r>
            <a:r>
              <a:rPr lang="zh-CN" altLang="en-US" dirty="0"/>
              <a:t>亲爱的弟兄啊，我们应当</a:t>
            </a:r>
            <a:r>
              <a:rPr lang="zh-CN" altLang="en-US" b="1" dirty="0">
                <a:solidFill>
                  <a:srgbClr val="C00000"/>
                </a:solidFill>
              </a:rPr>
              <a:t>彼此相爱</a:t>
            </a:r>
            <a:r>
              <a:rPr lang="zh-CN" altLang="en-US" dirty="0"/>
              <a:t>，因为爱是从　神来的。凡有爱心的，都是由　神而生，并且认识　神。</a:t>
            </a:r>
            <a:r>
              <a:rPr lang="en-US" altLang="zh-CN" dirty="0"/>
              <a:t>8. </a:t>
            </a:r>
            <a:r>
              <a:rPr lang="zh-CN" altLang="en-US" dirty="0"/>
              <a:t>没有爱心的，就不认识　神，因为　</a:t>
            </a:r>
            <a:r>
              <a:rPr lang="zh-CN" altLang="en-US" b="1" dirty="0">
                <a:solidFill>
                  <a:srgbClr val="C00000"/>
                </a:solidFill>
              </a:rPr>
              <a:t>神就是爱</a:t>
            </a:r>
            <a:r>
              <a:rPr lang="zh-CN" altLang="en-US" dirty="0"/>
              <a:t>。</a:t>
            </a:r>
            <a:endParaRPr lang="en-CA" altLang="zh-CN" dirty="0"/>
          </a:p>
          <a:p>
            <a:r>
              <a:rPr lang="zh-CN" altLang="en-US" dirty="0"/>
              <a:t>申</a:t>
            </a:r>
            <a:r>
              <a:rPr lang="en-CA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24. </a:t>
            </a:r>
            <a:r>
              <a:rPr lang="zh-CN" altLang="en-US" dirty="0"/>
              <a:t>因为耶和华你的　</a:t>
            </a:r>
            <a:r>
              <a:rPr lang="zh-CN" altLang="en-US" b="1" dirty="0">
                <a:solidFill>
                  <a:srgbClr val="C00000"/>
                </a:solidFill>
              </a:rPr>
              <a:t>神乃是烈火，是忌邪的　神</a:t>
            </a:r>
            <a:r>
              <a:rPr lang="zh-CN" altLang="en-US" dirty="0"/>
              <a:t>。</a:t>
            </a:r>
            <a:endParaRPr lang="en-CA" altLang="zh-CN" dirty="0"/>
          </a:p>
          <a:p>
            <a:r>
              <a:rPr lang="zh-CN" altLang="en-US" dirty="0"/>
              <a:t>来</a:t>
            </a:r>
            <a:r>
              <a:rPr lang="en-CA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29. </a:t>
            </a:r>
            <a:r>
              <a:rPr lang="zh-CN" altLang="en-US" dirty="0"/>
              <a:t>因为我们的　</a:t>
            </a:r>
            <a:r>
              <a:rPr lang="zh-CN" altLang="en-US" b="1" dirty="0">
                <a:solidFill>
                  <a:srgbClr val="C00000"/>
                </a:solidFill>
              </a:rPr>
              <a:t>神乃是烈火</a:t>
            </a:r>
            <a:r>
              <a:rPr lang="zh-CN" altLang="en-US" dirty="0"/>
              <a:t>。</a:t>
            </a:r>
            <a:endParaRPr lang="en-CA" altLang="zh-CN" dirty="0"/>
          </a:p>
          <a:p>
            <a:r>
              <a:rPr lang="zh-CN" altLang="en-US" dirty="0"/>
              <a:t>林前</a:t>
            </a:r>
            <a:r>
              <a:rPr lang="en-CA" altLang="zh-CN" dirty="0"/>
              <a:t>13</a:t>
            </a:r>
            <a:r>
              <a:rPr lang="zh-CN" altLang="en-US" dirty="0"/>
              <a:t>：</a:t>
            </a:r>
            <a:r>
              <a:rPr lang="en-US" altLang="zh-CN" dirty="0"/>
              <a:t>4. </a:t>
            </a:r>
            <a:r>
              <a:rPr lang="zh-CN" altLang="en-US" b="1" dirty="0">
                <a:solidFill>
                  <a:srgbClr val="C00000"/>
                </a:solidFill>
              </a:rPr>
              <a:t>爱是</a:t>
            </a:r>
            <a:r>
              <a:rPr lang="zh-CN" altLang="en-US" dirty="0"/>
              <a:t>恒久忍耐，又有恩慈；</a:t>
            </a:r>
            <a:r>
              <a:rPr lang="zh-CN" altLang="en-US" b="1" dirty="0">
                <a:solidFill>
                  <a:srgbClr val="C00000"/>
                </a:solidFill>
              </a:rPr>
              <a:t>爱是</a:t>
            </a:r>
            <a:r>
              <a:rPr lang="zh-CN" altLang="en-US" dirty="0"/>
              <a:t>不嫉妒，</a:t>
            </a:r>
            <a:r>
              <a:rPr lang="zh-CN" altLang="en-US" b="1" dirty="0">
                <a:solidFill>
                  <a:srgbClr val="C00000"/>
                </a:solidFill>
              </a:rPr>
              <a:t>爱是</a:t>
            </a:r>
            <a:r>
              <a:rPr lang="zh-CN" altLang="en-US" dirty="0"/>
              <a:t>不自夸，不张狂，</a:t>
            </a:r>
            <a:r>
              <a:rPr lang="en-US" altLang="zh-CN" dirty="0"/>
              <a:t>5. </a:t>
            </a:r>
            <a:r>
              <a:rPr lang="zh-CN" altLang="en-US" dirty="0"/>
              <a:t>不作害羞的事，不求自己的益处，不轻易发怒，不计算人的恶，</a:t>
            </a:r>
            <a:r>
              <a:rPr lang="en-US" altLang="zh-CN" dirty="0"/>
              <a:t>6</a:t>
            </a:r>
            <a:r>
              <a:rPr lang="en-US" altLang="zh-CN" b="1" dirty="0">
                <a:solidFill>
                  <a:srgbClr val="C00000"/>
                </a:solidFill>
              </a:rPr>
              <a:t>. </a:t>
            </a:r>
            <a:r>
              <a:rPr lang="zh-CN" altLang="en-US" b="1" dirty="0">
                <a:solidFill>
                  <a:srgbClr val="C00000"/>
                </a:solidFill>
              </a:rPr>
              <a:t>不喜欢不义，只喜欢真理</a:t>
            </a:r>
            <a:r>
              <a:rPr lang="zh-CN" altLang="en-US" dirty="0"/>
              <a:t>；</a:t>
            </a:r>
            <a:r>
              <a:rPr lang="en-US" altLang="zh-CN" dirty="0"/>
              <a:t>7. </a:t>
            </a:r>
            <a:r>
              <a:rPr lang="zh-CN" altLang="en-US" dirty="0"/>
              <a:t>凡事包容，凡事相信，凡事盼望，凡事忍耐。</a:t>
            </a:r>
            <a:r>
              <a:rPr lang="en-US" altLang="zh-CN" dirty="0"/>
              <a:t>8. </a:t>
            </a:r>
            <a:r>
              <a:rPr lang="zh-CN" altLang="en-US" dirty="0"/>
              <a:t>爱是永不止息。。。</a:t>
            </a:r>
            <a:endParaRPr lang="en-CA" altLang="zh-CN" dirty="0"/>
          </a:p>
          <a:p>
            <a:endParaRPr lang="en-CA" altLang="zh-CN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006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D275CB-305B-EC41-1D8C-6B0F825374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1840" y="1825624"/>
            <a:ext cx="10566400" cy="4544695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信心的宣告（士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31.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耶和华啊，愿你的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仇敌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都这样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灭亡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！愿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爱你的人如日头出现，光辉烈烈！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”这样，国中太平四十年。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诗</a:t>
            </a:r>
            <a:r>
              <a:rPr kumimoji="0" lang="en-CA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68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愿　神兴起，使他的仇敌四散，叫那恨他的人，从他面前逃跑。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他们被驱逐，如烟被风吹散；恶人见　神之面而消灭，如蜡被火熔化。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惟有义人必然欢喜，在　神面前高兴快乐。</a:t>
            </a:r>
            <a:endParaRPr kumimoji="0" lang="en-CA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箴</a:t>
            </a:r>
            <a:r>
              <a:rPr kumimoji="0" lang="en-CA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kumimoji="0" lang="en-CA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18.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但义人的路好像黎明的光，越照越明，直到日午。</a:t>
            </a:r>
            <a:endParaRPr kumimoji="0" lang="en-CA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lvl="0">
              <a:defRPr/>
            </a:pPr>
            <a:r>
              <a:rPr lang="zh-CN" altLang="en-US" noProof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太</a:t>
            </a:r>
            <a:r>
              <a:rPr lang="en-CA" altLang="zh-CN" noProof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7</a:t>
            </a:r>
            <a:r>
              <a:rPr lang="zh-CN" altLang="en-US" noProof="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：</a:t>
            </a:r>
            <a:r>
              <a:rPr lang="en-US" altLang="zh-CN" dirty="0">
                <a:solidFill>
                  <a:prstClr val="black"/>
                </a:solidFill>
              </a:rPr>
              <a:t>13. “</a:t>
            </a:r>
            <a:r>
              <a:rPr lang="zh-CN" altLang="en-US" dirty="0">
                <a:solidFill>
                  <a:prstClr val="black"/>
                </a:solidFill>
              </a:rPr>
              <a:t>你们要进窄门。因为引到灭亡，那门是宽的，路是大的，进去的人也多；</a:t>
            </a:r>
            <a:r>
              <a:rPr lang="en-US" altLang="zh-CN" dirty="0">
                <a:solidFill>
                  <a:prstClr val="black"/>
                </a:solidFill>
              </a:rPr>
              <a:t>14. </a:t>
            </a:r>
            <a:r>
              <a:rPr lang="zh-CN" altLang="en-US" dirty="0">
                <a:solidFill>
                  <a:prstClr val="black"/>
                </a:solidFill>
              </a:rPr>
              <a:t>引到永生，那门是窄的，路是小的，找着的人也少。”</a:t>
            </a:r>
            <a:endParaRPr kumimoji="0" lang="en-CA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28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602DB4-5CB8-C14F-AD14-75D392E556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0720" y="1825625"/>
            <a:ext cx="10718800" cy="4351338"/>
          </a:xfrm>
        </p:spPr>
        <p:txBody>
          <a:bodyPr/>
          <a:lstStyle/>
          <a:p>
            <a:r>
              <a:rPr lang="zh-CN" altLang="en-US" dirty="0"/>
              <a:t>赛</a:t>
            </a:r>
            <a:r>
              <a:rPr lang="en-CA" altLang="zh-CN" dirty="0"/>
              <a:t>42</a:t>
            </a:r>
            <a:r>
              <a:rPr lang="zh-CN" altLang="en-US" dirty="0"/>
              <a:t>： </a:t>
            </a:r>
            <a:r>
              <a:rPr lang="en-US" altLang="zh-CN" dirty="0"/>
              <a:t>6. “</a:t>
            </a:r>
            <a:r>
              <a:rPr lang="zh-CN" altLang="en-US" dirty="0"/>
              <a:t>我耶和华凭公义召你，必搀扶你的手，保守你，使你作众民的中保（“中保”原文作“约”），作外邦人的</a:t>
            </a:r>
            <a:r>
              <a:rPr lang="zh-CN" altLang="en-US" b="1" dirty="0">
                <a:solidFill>
                  <a:srgbClr val="C00000"/>
                </a:solidFill>
              </a:rPr>
              <a:t>光</a:t>
            </a:r>
            <a:r>
              <a:rPr lang="zh-CN" altLang="en-US" dirty="0"/>
              <a:t>，</a:t>
            </a:r>
            <a:r>
              <a:rPr lang="en-US" altLang="zh-CN" dirty="0"/>
              <a:t>7. </a:t>
            </a:r>
            <a:r>
              <a:rPr lang="zh-CN" altLang="en-US" dirty="0"/>
              <a:t>开瞎子的眼，领被囚的出牢狱，领坐黑暗的出监牢。</a:t>
            </a:r>
            <a:endParaRPr lang="en-CA" altLang="zh-CN" dirty="0"/>
          </a:p>
          <a:p>
            <a:r>
              <a:rPr lang="zh-CN" altLang="en-US" dirty="0"/>
              <a:t>约</a:t>
            </a:r>
            <a:r>
              <a:rPr lang="en-CA" altLang="zh-CN" dirty="0"/>
              <a:t>8</a:t>
            </a:r>
            <a:r>
              <a:rPr lang="zh-CN" altLang="en-US" dirty="0"/>
              <a:t>：</a:t>
            </a:r>
            <a:r>
              <a:rPr lang="en-US" altLang="zh-CN" dirty="0"/>
              <a:t>12. </a:t>
            </a:r>
            <a:r>
              <a:rPr lang="zh-CN" altLang="en-US" dirty="0"/>
              <a:t>耶稣又对众人说：“我是世界的</a:t>
            </a:r>
            <a:r>
              <a:rPr lang="zh-CN" altLang="en-US" b="1" dirty="0">
                <a:solidFill>
                  <a:srgbClr val="C00000"/>
                </a:solidFill>
              </a:rPr>
              <a:t>光</a:t>
            </a:r>
            <a:r>
              <a:rPr lang="zh-CN" altLang="en-US" dirty="0"/>
              <a:t>。跟从我的，就不在黑暗里走，必要得着</a:t>
            </a:r>
            <a:r>
              <a:rPr lang="zh-CN" altLang="en-US" b="1" dirty="0">
                <a:solidFill>
                  <a:srgbClr val="C00000"/>
                </a:solidFill>
              </a:rPr>
              <a:t>生命的光</a:t>
            </a:r>
            <a:r>
              <a:rPr lang="zh-CN" altLang="en-US" dirty="0"/>
              <a:t>。”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74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2AF773-43D8-8C42-9F69-C4FC5E09CF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8800" y="1825625"/>
            <a:ext cx="10708640" cy="4351338"/>
          </a:xfrm>
        </p:spPr>
        <p:txBody>
          <a:bodyPr>
            <a:normAutofit/>
          </a:bodyPr>
          <a:lstStyle/>
          <a:p>
            <a:r>
              <a:rPr lang="zh-CN" altLang="en-US" dirty="0"/>
              <a:t>引言</a:t>
            </a:r>
            <a:endParaRPr lang="en-CA" altLang="zh-CN" dirty="0"/>
          </a:p>
          <a:p>
            <a:r>
              <a:rPr lang="zh-CN" altLang="en-US" dirty="0"/>
              <a:t>士师记</a:t>
            </a:r>
            <a:r>
              <a:rPr lang="en-CA" altLang="zh-CN" dirty="0"/>
              <a:t>5</a:t>
            </a:r>
            <a:r>
              <a:rPr lang="zh-CN" altLang="en-US" dirty="0"/>
              <a:t>章讲的是第</a:t>
            </a:r>
            <a:r>
              <a:rPr lang="en-CA" altLang="zh-CN" dirty="0"/>
              <a:t>4</a:t>
            </a:r>
            <a:r>
              <a:rPr lang="zh-CN" altLang="en-US" dirty="0"/>
              <a:t>章所记，以色列人与迦南人争战的事件，也有对第</a:t>
            </a:r>
            <a:r>
              <a:rPr lang="en-CA" altLang="zh-CN" dirty="0"/>
              <a:t>4</a:t>
            </a:r>
            <a:r>
              <a:rPr lang="zh-CN" altLang="en-US" dirty="0"/>
              <a:t>章的补充描述。</a:t>
            </a:r>
            <a:endParaRPr lang="en-CA" altLang="zh-CN" dirty="0"/>
          </a:p>
          <a:p>
            <a:r>
              <a:rPr lang="zh-CN" altLang="en-US" dirty="0"/>
              <a:t>与第</a:t>
            </a:r>
            <a:r>
              <a:rPr lang="en-US" altLang="zh-CN" dirty="0"/>
              <a:t>4</a:t>
            </a:r>
            <a:r>
              <a:rPr lang="zh-CN" altLang="en-US" dirty="0"/>
              <a:t>章不同的是，士师记第</a:t>
            </a:r>
            <a:r>
              <a:rPr lang="en-CA" altLang="zh-CN" dirty="0"/>
              <a:t>5</a:t>
            </a:r>
            <a:r>
              <a:rPr lang="zh-CN" altLang="en-US" dirty="0"/>
              <a:t>章是一篇</a:t>
            </a:r>
            <a:r>
              <a:rPr lang="en-US" altLang="zh-CN" dirty="0"/>
              <a:t>【</a:t>
            </a:r>
            <a:r>
              <a:rPr lang="zh-CN" altLang="en-US" b="1" dirty="0"/>
              <a:t>得胜的赞歌</a:t>
            </a:r>
            <a:r>
              <a:rPr lang="en-US" altLang="zh-CN" b="1" dirty="0"/>
              <a:t>】</a:t>
            </a:r>
            <a:r>
              <a:rPr lang="zh-CN" altLang="en-US" dirty="0"/>
              <a:t>，也叫“底波拉之歌”。它将第</a:t>
            </a:r>
            <a:r>
              <a:rPr lang="en-CA" altLang="zh-CN" dirty="0"/>
              <a:t>4</a:t>
            </a:r>
            <a:r>
              <a:rPr lang="zh-CN" altLang="en-US" dirty="0"/>
              <a:t>章所记载的以色列人大胜迦南人归功于耶和华神的作为，即以色列得胜的荣耀归于神，并宣告神的伟大。正如：“</a:t>
            </a:r>
            <a:r>
              <a:rPr lang="zh-CN" altLang="en-US" b="1" dirty="0"/>
              <a:t>士</a:t>
            </a:r>
            <a:r>
              <a:rPr lang="en-CA" altLang="zh-CN" b="1" dirty="0"/>
              <a:t>5</a:t>
            </a:r>
            <a:r>
              <a:rPr lang="zh-CN" altLang="en-US" b="1" dirty="0"/>
              <a:t>：</a:t>
            </a:r>
            <a:r>
              <a:rPr lang="en-US" altLang="zh-CN" b="1" dirty="0"/>
              <a:t>2. “</a:t>
            </a:r>
            <a:r>
              <a:rPr lang="zh-CN" altLang="en-US" b="1" dirty="0"/>
              <a:t>因为以色列中有军长率领，百姓也甘心牺牲自己，</a:t>
            </a:r>
            <a:r>
              <a:rPr lang="zh-CN" altLang="en-US" b="1" dirty="0">
                <a:solidFill>
                  <a:srgbClr val="C00000"/>
                </a:solidFill>
              </a:rPr>
              <a:t>你们应当颂赞耶和华。</a:t>
            </a:r>
            <a:r>
              <a:rPr lang="en-US" altLang="zh-CN" b="1" dirty="0"/>
              <a:t>3. “</a:t>
            </a:r>
            <a:r>
              <a:rPr lang="zh-CN" altLang="en-US" b="1" dirty="0"/>
              <a:t>君王啊，要听！王子啊，要侧耳而听！</a:t>
            </a:r>
            <a:r>
              <a:rPr lang="zh-CN" altLang="en-US" b="1" dirty="0">
                <a:solidFill>
                  <a:srgbClr val="C00000"/>
                </a:solidFill>
              </a:rPr>
              <a:t>我要向耶和华歌唱，我要歌颂耶和华以色列的　神。</a:t>
            </a:r>
            <a:r>
              <a:rPr lang="zh-CN" altLang="en-US" b="1" dirty="0"/>
              <a:t>”</a:t>
            </a:r>
            <a:endParaRPr lang="en-CA" altLang="zh-CN" b="1" dirty="0"/>
          </a:p>
          <a:p>
            <a:r>
              <a:rPr lang="zh-CN" altLang="en-US" dirty="0"/>
              <a:t>底波拉与巴拉得胜以后，由衷地唱出对神的颂赞。</a:t>
            </a:r>
            <a:endParaRPr lang="en-CA" altLang="zh-CN" dirty="0"/>
          </a:p>
          <a:p>
            <a:endParaRPr lang="en-CA" altLang="zh-CN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250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6FF31B-4220-B319-9FF1-A3B66585B6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9440" y="1825624"/>
            <a:ext cx="11033760" cy="4636135"/>
          </a:xfrm>
        </p:spPr>
        <p:txBody>
          <a:bodyPr>
            <a:normAutofit/>
          </a:bodyPr>
          <a:lstStyle/>
          <a:p>
            <a:r>
              <a:rPr lang="zh-CN" altLang="en-US" b="1" dirty="0"/>
              <a:t>底波拉和巴拉歌颂神（士</a:t>
            </a:r>
            <a:r>
              <a:rPr lang="en-CA" altLang="zh-CN" b="1" dirty="0"/>
              <a:t>5</a:t>
            </a:r>
            <a:r>
              <a:rPr lang="zh-CN" altLang="en-US" b="1" dirty="0"/>
              <a:t>：</a:t>
            </a:r>
            <a:r>
              <a:rPr lang="en-CA" altLang="zh-CN" b="1" dirty="0"/>
              <a:t>1-5</a:t>
            </a:r>
            <a:r>
              <a:rPr lang="zh-CN" altLang="en-US" b="1" dirty="0"/>
              <a:t>）</a:t>
            </a:r>
            <a:endParaRPr lang="en-CA" altLang="zh-CN" b="1" dirty="0"/>
          </a:p>
          <a:p>
            <a:r>
              <a:rPr lang="en-US" altLang="zh-CN" b="1" dirty="0"/>
              <a:t>1. </a:t>
            </a:r>
            <a:r>
              <a:rPr lang="zh-CN" altLang="en-US" b="1" dirty="0"/>
              <a:t>那时底波拉和亚比挪庵的儿子巴拉作歌，说：</a:t>
            </a:r>
            <a:endParaRPr lang="en-CA" altLang="zh-CN" b="1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“因为以色列中有军长率领，百姓也甘心牺牲自己，</a:t>
            </a:r>
            <a:r>
              <a:rPr lang="zh-CN" altLang="en-US" b="1" dirty="0">
                <a:solidFill>
                  <a:srgbClr val="C00000"/>
                </a:solidFill>
              </a:rPr>
              <a:t>你们应当颂赞耶和华。</a:t>
            </a:r>
            <a:endParaRPr lang="en-CA" altLang="zh-CN" b="1" dirty="0">
              <a:solidFill>
                <a:srgbClr val="C00000"/>
              </a:solidFill>
            </a:endParaRPr>
          </a:p>
          <a:p>
            <a:r>
              <a:rPr lang="en-US" altLang="zh-CN" b="1" dirty="0"/>
              <a:t>3. </a:t>
            </a:r>
            <a:r>
              <a:rPr lang="zh-CN" altLang="en-US" b="1" dirty="0"/>
              <a:t>君王啊，要听！王子啊，要侧耳而听！</a:t>
            </a:r>
            <a:r>
              <a:rPr lang="zh-CN" altLang="en-US" b="1" dirty="0">
                <a:solidFill>
                  <a:srgbClr val="C00000"/>
                </a:solidFill>
              </a:rPr>
              <a:t>我要向耶和华歌唱，我要歌颂耶和华以色列的　神。</a:t>
            </a:r>
            <a:endParaRPr lang="en-CA" altLang="zh-CN" b="1" dirty="0">
              <a:solidFill>
                <a:srgbClr val="C00000"/>
              </a:solidFill>
            </a:endParaRPr>
          </a:p>
          <a:p>
            <a:r>
              <a:rPr lang="en-US" altLang="zh-CN" b="1" dirty="0"/>
              <a:t>4. </a:t>
            </a:r>
            <a:r>
              <a:rPr lang="zh-CN" altLang="en-US" b="1" dirty="0"/>
              <a:t>耶和华啊，你从西珥出来，由以东地行走。那时地震天漏，云也落雨。</a:t>
            </a:r>
            <a:endParaRPr lang="en-CA" altLang="zh-CN" b="1" dirty="0"/>
          </a:p>
          <a:p>
            <a:r>
              <a:rPr lang="en-US" altLang="zh-CN" b="1" dirty="0"/>
              <a:t>5. </a:t>
            </a:r>
            <a:r>
              <a:rPr lang="zh-CN" altLang="en-US" b="1" dirty="0"/>
              <a:t>山见耶和华的面就震动；西奈山见耶和华以色列　神的面，也是如此。”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7861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94D29-0C3F-71FF-4CE6-F5D262C118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080" y="1825624"/>
            <a:ext cx="10718800" cy="4615815"/>
          </a:xfrm>
        </p:spPr>
        <p:txBody>
          <a:bodyPr>
            <a:normAutofit/>
          </a:bodyPr>
          <a:lstStyle/>
          <a:p>
            <a:r>
              <a:rPr lang="zh-CN" altLang="en-US" dirty="0"/>
              <a:t>出</a:t>
            </a:r>
            <a:r>
              <a:rPr lang="en-CA" altLang="zh-CN" dirty="0"/>
              <a:t>19</a:t>
            </a:r>
            <a:r>
              <a:rPr lang="zh-CN" altLang="en-US" dirty="0"/>
              <a:t>：</a:t>
            </a:r>
            <a:r>
              <a:rPr lang="en-US" altLang="zh-CN" dirty="0"/>
              <a:t>4. </a:t>
            </a:r>
            <a:r>
              <a:rPr lang="zh-CN" altLang="en-US" dirty="0"/>
              <a:t>我向埃及人所行的事，你们都看见了；且看见我如鹰将你们背在翅膀上，带来归我。。。</a:t>
            </a:r>
            <a:r>
              <a:rPr lang="en-US" altLang="zh-CN" dirty="0"/>
              <a:t>6. </a:t>
            </a:r>
            <a:r>
              <a:rPr lang="zh-CN" altLang="en-US" dirty="0"/>
              <a:t>你们要归我作祭司的国度，为圣洁的国民。。。</a:t>
            </a:r>
            <a:r>
              <a:rPr lang="en-US" altLang="zh-CN" dirty="0"/>
              <a:t>17. </a:t>
            </a:r>
            <a:r>
              <a:rPr lang="zh-CN" altLang="en-US" dirty="0"/>
              <a:t>摩西率领百姓出营迎接　神，都站在山下。</a:t>
            </a:r>
            <a:r>
              <a:rPr lang="en-US" altLang="zh-CN" dirty="0"/>
              <a:t>18. </a:t>
            </a:r>
            <a:r>
              <a:rPr lang="zh-CN" altLang="en-US" b="1" dirty="0"/>
              <a:t>西奈全山冒烟</a:t>
            </a:r>
            <a:r>
              <a:rPr lang="zh-CN" altLang="en-US" dirty="0"/>
              <a:t>，因为</a:t>
            </a:r>
            <a:r>
              <a:rPr lang="zh-CN" altLang="en-US" b="1" dirty="0"/>
              <a:t>耶和华在火中降于山上</a:t>
            </a:r>
            <a:r>
              <a:rPr lang="zh-CN" altLang="en-US" dirty="0"/>
              <a:t>，山的烟气上腾，如烧窑一般，遍山大大地震动。</a:t>
            </a:r>
            <a:endParaRPr lang="en-CA" altLang="zh-CN" dirty="0"/>
          </a:p>
          <a:p>
            <a:r>
              <a:rPr lang="zh-CN" altLang="en-US" dirty="0"/>
              <a:t>士</a:t>
            </a:r>
            <a:r>
              <a:rPr lang="en-CA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2. </a:t>
            </a:r>
            <a:r>
              <a:rPr lang="zh-CN" altLang="en-US" b="1" dirty="0"/>
              <a:t>耶和华就把他们付与在夏琐作王的迦南王耶宾手中</a:t>
            </a:r>
            <a:r>
              <a:rPr lang="zh-CN" altLang="en-US" dirty="0"/>
              <a:t>。他的将军是西西拉，住在外邦人的夏罗设。</a:t>
            </a:r>
            <a:r>
              <a:rPr lang="en-US" altLang="zh-CN" dirty="0"/>
              <a:t>3. </a:t>
            </a:r>
            <a:r>
              <a:rPr lang="zh-CN" altLang="en-US" dirty="0"/>
              <a:t>耶宾王有铁车九百辆。</a:t>
            </a:r>
            <a:r>
              <a:rPr lang="zh-CN" altLang="en-US" b="1" dirty="0"/>
              <a:t>他大大欺压以色列人二十年</a:t>
            </a:r>
            <a:r>
              <a:rPr lang="zh-CN" altLang="en-US" dirty="0"/>
              <a:t>，以色列人就呼求耶和华。</a:t>
            </a:r>
            <a:endParaRPr lang="en-CA" altLang="zh-CN" dirty="0"/>
          </a:p>
          <a:p>
            <a:r>
              <a:rPr lang="zh-CN" altLang="en-US" dirty="0"/>
              <a:t>提醒：赞美神、注目神、数算神的恩典，是我们属灵得胜的秘诀。因为“祷告加力量，赞美胜仇敌”！</a:t>
            </a:r>
            <a:endParaRPr lang="en-CA" altLang="zh-CN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779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EE000C-682E-B442-CDCD-1AD6B3854C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9280" y="1825625"/>
            <a:ext cx="10830560" cy="4351338"/>
          </a:xfrm>
        </p:spPr>
        <p:txBody>
          <a:bodyPr/>
          <a:lstStyle/>
          <a:p>
            <a:r>
              <a:rPr lang="zh-CN" altLang="en-US" b="1" dirty="0"/>
              <a:t>苦难的根源</a:t>
            </a:r>
            <a:r>
              <a:rPr lang="en-US" altLang="zh-CN" b="1" dirty="0"/>
              <a:t>—</a:t>
            </a:r>
            <a:r>
              <a:rPr lang="zh-CN" altLang="en-US" b="1" dirty="0"/>
              <a:t>以色列人选择新神（士</a:t>
            </a:r>
            <a:r>
              <a:rPr lang="en-CA" altLang="zh-CN" b="1" dirty="0"/>
              <a:t>5</a:t>
            </a:r>
            <a:r>
              <a:rPr lang="zh-CN" altLang="en-US" b="1" dirty="0"/>
              <a:t>：</a:t>
            </a:r>
            <a:r>
              <a:rPr lang="en-CA" altLang="zh-CN" b="1" dirty="0"/>
              <a:t>6-8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r>
              <a:rPr lang="en-US" altLang="zh-CN" b="1" dirty="0"/>
              <a:t>6. </a:t>
            </a:r>
            <a:r>
              <a:rPr lang="zh-CN" altLang="en-US" b="1" dirty="0"/>
              <a:t>在亚拿之子珊迦的时候，又在雅亿的日子，大道无人行走，都是绕道而行。</a:t>
            </a:r>
            <a:endParaRPr lang="en-CA" altLang="zh-CN" b="1" dirty="0"/>
          </a:p>
          <a:p>
            <a:r>
              <a:rPr lang="en-US" altLang="zh-CN" b="1" dirty="0"/>
              <a:t>7. </a:t>
            </a:r>
            <a:r>
              <a:rPr lang="zh-CN" altLang="en-US" b="1" dirty="0"/>
              <a:t>以色列中的官长停职，直到我底波拉兴起，等我兴起作以色列的母。</a:t>
            </a:r>
            <a:endParaRPr lang="en-CA" altLang="zh-CN" b="1" dirty="0"/>
          </a:p>
          <a:p>
            <a:r>
              <a:rPr lang="en-US" altLang="zh-CN" b="1" dirty="0"/>
              <a:t>8. </a:t>
            </a:r>
            <a:r>
              <a:rPr lang="zh-CN" altLang="en-US" b="1" dirty="0">
                <a:solidFill>
                  <a:srgbClr val="C00000"/>
                </a:solidFill>
              </a:rPr>
              <a:t>以色列人选择新神</a:t>
            </a:r>
            <a:r>
              <a:rPr lang="zh-CN" altLang="en-US" b="1" dirty="0"/>
              <a:t>，争战的事就临到城门。那时，以色列四万人中，岂能见藤牌枪矛呢？</a:t>
            </a:r>
            <a:endParaRPr lang="en-CA" altLang="zh-CN" b="1" dirty="0"/>
          </a:p>
          <a:p>
            <a:r>
              <a:rPr lang="zh-CN" altLang="en-US" dirty="0"/>
              <a:t>士</a:t>
            </a:r>
            <a:r>
              <a:rPr lang="en-CA" altLang="zh-CN" dirty="0"/>
              <a:t>4:</a:t>
            </a:r>
            <a:r>
              <a:rPr lang="en-US" altLang="zh-CN" dirty="0"/>
              <a:t>16. </a:t>
            </a:r>
            <a:r>
              <a:rPr lang="zh-CN" altLang="en-US" dirty="0"/>
              <a:t>巴拉追赶车辆、军队，直到外邦人的夏罗设。西西拉的全军</a:t>
            </a:r>
            <a:r>
              <a:rPr lang="zh-CN" altLang="en-US" b="1" dirty="0"/>
              <a:t>都倒在刀下</a:t>
            </a:r>
            <a:r>
              <a:rPr lang="zh-CN" altLang="en-US" dirty="0"/>
              <a:t>，没有留下一人。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9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7F222F-E696-8077-5CB7-854B8CBCC5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080" y="1825625"/>
            <a:ext cx="10850880" cy="4351338"/>
          </a:xfrm>
        </p:spPr>
        <p:txBody>
          <a:bodyPr/>
          <a:lstStyle/>
          <a:p>
            <a:r>
              <a:rPr lang="zh-CN" altLang="en-US" dirty="0"/>
              <a:t>士</a:t>
            </a:r>
            <a:r>
              <a:rPr lang="en-CA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2. </a:t>
            </a:r>
            <a:r>
              <a:rPr lang="zh-CN" altLang="en-US" dirty="0"/>
              <a:t>耶和华就把他们付与在</a:t>
            </a:r>
            <a:r>
              <a:rPr lang="zh-CN" altLang="en-US" b="1" dirty="0"/>
              <a:t>夏琐</a:t>
            </a:r>
            <a:r>
              <a:rPr lang="zh-CN" altLang="en-US" dirty="0"/>
              <a:t>作王的迦南王耶宾手中。他的将军是西西拉，住在外邦人的夏罗设。</a:t>
            </a:r>
            <a:r>
              <a:rPr lang="en-US" altLang="zh-CN" dirty="0"/>
              <a:t>3. </a:t>
            </a:r>
            <a:r>
              <a:rPr lang="zh-CN" altLang="en-US" dirty="0"/>
              <a:t>耶宾王有铁车九百辆。</a:t>
            </a:r>
            <a:r>
              <a:rPr lang="zh-CN" altLang="en-US" b="1" dirty="0"/>
              <a:t>他大大欺压以色列人二十年</a:t>
            </a:r>
            <a:r>
              <a:rPr lang="zh-CN" altLang="en-US" dirty="0"/>
              <a:t>，以色列人就呼求耶和华。</a:t>
            </a:r>
            <a:endParaRPr lang="en-CA" altLang="zh-CN" dirty="0"/>
          </a:p>
          <a:p>
            <a:r>
              <a:rPr lang="zh-CN" altLang="en-US" dirty="0"/>
              <a:t>申</a:t>
            </a:r>
            <a:r>
              <a:rPr lang="en-CA" altLang="zh-CN" dirty="0"/>
              <a:t>32</a:t>
            </a:r>
            <a:r>
              <a:rPr lang="zh-CN" altLang="en-US" dirty="0"/>
              <a:t>：</a:t>
            </a:r>
            <a:r>
              <a:rPr lang="en-US" altLang="zh-CN" dirty="0"/>
              <a:t>17. </a:t>
            </a:r>
            <a:r>
              <a:rPr lang="zh-CN" altLang="en-US" dirty="0"/>
              <a:t>所祭祀的</a:t>
            </a:r>
            <a:r>
              <a:rPr lang="zh-CN" altLang="en-US" b="1" dirty="0"/>
              <a:t>鬼魔</a:t>
            </a:r>
            <a:r>
              <a:rPr lang="zh-CN" altLang="en-US" dirty="0"/>
              <a:t>并非真神，乃是素不认识的神，</a:t>
            </a:r>
            <a:r>
              <a:rPr lang="zh-CN" altLang="en-US" b="1" dirty="0"/>
              <a:t>是近来新兴的</a:t>
            </a:r>
            <a:r>
              <a:rPr lang="zh-CN" altLang="en-US" dirty="0"/>
              <a:t>，是你列祖所不畏惧的。</a:t>
            </a:r>
            <a:endParaRPr lang="en-CA" altLang="zh-CN" dirty="0"/>
          </a:p>
          <a:p>
            <a:r>
              <a:rPr lang="zh-CN" altLang="en-US" dirty="0"/>
              <a:t>利</a:t>
            </a:r>
            <a:r>
              <a:rPr lang="en-CA" altLang="zh-CN" dirty="0"/>
              <a:t>19</a:t>
            </a:r>
            <a:r>
              <a:rPr lang="zh-CN" altLang="en-US" dirty="0"/>
              <a:t>：</a:t>
            </a:r>
            <a:r>
              <a:rPr lang="en-US" altLang="zh-CN" dirty="0"/>
              <a:t>2. </a:t>
            </a:r>
            <a:r>
              <a:rPr lang="zh-CN" altLang="en-US" dirty="0"/>
              <a:t>你晓谕以色列全会众说：你们要</a:t>
            </a:r>
            <a:r>
              <a:rPr lang="zh-CN" altLang="en-US" b="1" dirty="0"/>
              <a:t>圣洁</a:t>
            </a:r>
            <a:r>
              <a:rPr lang="zh-CN" altLang="en-US" dirty="0"/>
              <a:t>，因为我耶和华你们的　</a:t>
            </a:r>
            <a:r>
              <a:rPr lang="zh-CN" altLang="en-US" b="1" dirty="0"/>
              <a:t>神是圣洁的</a:t>
            </a:r>
            <a:r>
              <a:rPr lang="zh-CN" altLang="en-US" dirty="0"/>
              <a:t>。</a:t>
            </a:r>
            <a:endParaRPr lang="en-CA" altLang="zh-CN" dirty="0"/>
          </a:p>
          <a:p>
            <a:r>
              <a:rPr lang="zh-CN" altLang="en-US" dirty="0"/>
              <a:t>今天的新神：快乐、成功、健康、财富、权力、科学、自由、平权等。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388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C4B72F-A314-2A6A-D641-9C86B9CD27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40" y="1825624"/>
            <a:ext cx="10871200" cy="4707256"/>
          </a:xfrm>
        </p:spPr>
        <p:txBody>
          <a:bodyPr>
            <a:normAutofit lnSpcReduction="10000"/>
          </a:bodyPr>
          <a:lstStyle/>
          <a:p>
            <a:r>
              <a:rPr lang="zh-CN" altLang="en-US" b="1" dirty="0"/>
              <a:t>呼吁以色列人传扬神公义的作为（士</a:t>
            </a:r>
            <a:r>
              <a:rPr lang="en-CA" altLang="zh-CN" b="1" dirty="0"/>
              <a:t>5</a:t>
            </a:r>
            <a:r>
              <a:rPr lang="zh-CN" altLang="en-US" b="1" dirty="0"/>
              <a:t>：</a:t>
            </a:r>
            <a:r>
              <a:rPr lang="en-CA" altLang="zh-CN" b="1" dirty="0"/>
              <a:t>9-11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r>
              <a:rPr lang="en-US" altLang="zh-CN" b="1" dirty="0"/>
              <a:t>9. </a:t>
            </a:r>
            <a:r>
              <a:rPr lang="zh-CN" altLang="en-US" b="1" dirty="0"/>
              <a:t>我心倾向以色列的首领，他们在民中甘心牺牲自己。</a:t>
            </a:r>
            <a:r>
              <a:rPr lang="zh-CN" altLang="en-US" b="1" dirty="0">
                <a:solidFill>
                  <a:srgbClr val="C00000"/>
                </a:solidFill>
              </a:rPr>
              <a:t>你们应当颂赞耶和华</a:t>
            </a:r>
            <a:r>
              <a:rPr lang="zh-CN" altLang="en-US" b="1" dirty="0"/>
              <a:t>。</a:t>
            </a:r>
            <a:endParaRPr lang="en-CA" altLang="zh-CN" b="1" dirty="0"/>
          </a:p>
          <a:p>
            <a:r>
              <a:rPr lang="en-US" altLang="zh-CN" b="1" dirty="0"/>
              <a:t>10. </a:t>
            </a:r>
            <a:r>
              <a:rPr lang="zh-CN" altLang="en-US" b="1" dirty="0"/>
              <a:t>骑白驴的、坐绣花毯子的、行路的，</a:t>
            </a:r>
            <a:r>
              <a:rPr lang="zh-CN" altLang="en-US" b="1" dirty="0">
                <a:solidFill>
                  <a:srgbClr val="C00000"/>
                </a:solidFill>
              </a:rPr>
              <a:t>你们都当传扬</a:t>
            </a:r>
            <a:r>
              <a:rPr lang="zh-CN" altLang="en-US" b="1" dirty="0"/>
              <a:t>。</a:t>
            </a:r>
            <a:endParaRPr lang="en-CA" altLang="zh-CN" b="1" dirty="0"/>
          </a:p>
          <a:p>
            <a:r>
              <a:rPr lang="en-US" altLang="zh-CN" b="1" dirty="0"/>
              <a:t>11. </a:t>
            </a:r>
            <a:r>
              <a:rPr lang="zh-CN" altLang="en-US" b="1" dirty="0"/>
              <a:t>在远离弓箭响声打水之处，人必述说</a:t>
            </a:r>
            <a:r>
              <a:rPr lang="zh-CN" altLang="en-US" b="1" dirty="0">
                <a:solidFill>
                  <a:srgbClr val="C00000"/>
                </a:solidFill>
              </a:rPr>
              <a:t>耶和华公义的作为</a:t>
            </a:r>
            <a:r>
              <a:rPr lang="zh-CN" altLang="en-US" b="1" dirty="0"/>
              <a:t>，就是</a:t>
            </a:r>
            <a:r>
              <a:rPr lang="zh-CN" altLang="en-US" b="1" dirty="0">
                <a:solidFill>
                  <a:srgbClr val="C00000"/>
                </a:solidFill>
              </a:rPr>
              <a:t>他治理以色列公义的作为</a:t>
            </a:r>
            <a:r>
              <a:rPr lang="zh-CN" altLang="en-US" b="1" dirty="0"/>
              <a:t>。那时耶和华的民下到城门。</a:t>
            </a:r>
            <a:endParaRPr lang="en-CA" altLang="zh-CN" b="1" dirty="0"/>
          </a:p>
          <a:p>
            <a:r>
              <a:rPr lang="zh-CN" altLang="en-US" dirty="0"/>
              <a:t>出</a:t>
            </a:r>
            <a:r>
              <a:rPr lang="en-CA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/>
              <a:t>19. </a:t>
            </a:r>
            <a:r>
              <a:rPr lang="zh-CN" altLang="en-US" dirty="0"/>
              <a:t>法老的马匹、车辆，和马兵下到海中，耶和华使海水回流淹没他们，惟有以色列人在海中走干地。</a:t>
            </a:r>
            <a:r>
              <a:rPr lang="en-US" altLang="zh-CN" dirty="0"/>
              <a:t>20. </a:t>
            </a:r>
            <a:r>
              <a:rPr lang="zh-CN" altLang="en-US" dirty="0"/>
              <a:t>亚伦的姐姐</a:t>
            </a:r>
            <a:r>
              <a:rPr lang="zh-CN" altLang="en-US" b="1" dirty="0"/>
              <a:t>女先知米利暗</a:t>
            </a:r>
            <a:r>
              <a:rPr lang="zh-CN" altLang="en-US" dirty="0"/>
              <a:t>，手里拿着鼓，众妇女也跟她出去拿鼓跳舞。</a:t>
            </a:r>
            <a:r>
              <a:rPr lang="en-US" altLang="zh-CN" dirty="0"/>
              <a:t>21. </a:t>
            </a:r>
            <a:r>
              <a:rPr lang="zh-CN" altLang="en-US" dirty="0"/>
              <a:t>米利暗应声说：“你们要</a:t>
            </a:r>
            <a:r>
              <a:rPr lang="zh-CN" altLang="en-US" b="1" dirty="0"/>
              <a:t>歌颂耶和华</a:t>
            </a:r>
            <a:r>
              <a:rPr lang="zh-CN" altLang="en-US" dirty="0"/>
              <a:t>，因他大大战胜，将马和骑马的投在海中。”</a:t>
            </a:r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6199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43A674-3355-1C78-FE67-CF04527022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825624"/>
            <a:ext cx="10505440" cy="4514215"/>
          </a:xfrm>
        </p:spPr>
        <p:txBody>
          <a:bodyPr/>
          <a:lstStyle/>
          <a:p>
            <a:r>
              <a:rPr lang="zh-CN" altLang="en-US" b="1" dirty="0"/>
              <a:t>以色列各支派的回应（士</a:t>
            </a:r>
            <a:r>
              <a:rPr lang="en-CA" altLang="zh-CN" b="1" dirty="0"/>
              <a:t>5</a:t>
            </a:r>
            <a:r>
              <a:rPr lang="zh-CN" altLang="en-US" b="1" dirty="0"/>
              <a:t>：</a:t>
            </a:r>
            <a:r>
              <a:rPr lang="en-CA" altLang="zh-CN" b="1" dirty="0"/>
              <a:t>12-18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r>
              <a:rPr lang="en-US" altLang="zh-CN" b="1" dirty="0"/>
              <a:t>12. “</a:t>
            </a:r>
            <a:r>
              <a:rPr lang="zh-CN" altLang="en-US" b="1" dirty="0"/>
              <a:t>底波拉啊，</a:t>
            </a:r>
            <a:r>
              <a:rPr lang="zh-CN" altLang="en-US" b="1" dirty="0">
                <a:solidFill>
                  <a:srgbClr val="C00000"/>
                </a:solidFill>
              </a:rPr>
              <a:t>兴起</a:t>
            </a:r>
            <a:r>
              <a:rPr lang="zh-CN" altLang="en-US" b="1" dirty="0"/>
              <a:t>！兴起！你当兴起，兴起，唱歌。亚比挪庵的儿子巴拉啊，你当</a:t>
            </a:r>
            <a:r>
              <a:rPr lang="zh-CN" altLang="en-US" b="1" dirty="0">
                <a:solidFill>
                  <a:srgbClr val="C00000"/>
                </a:solidFill>
              </a:rPr>
              <a:t>奋兴</a:t>
            </a:r>
            <a:r>
              <a:rPr lang="zh-CN" altLang="en-US" b="1" dirty="0"/>
              <a:t>，掳掠你的敌人。</a:t>
            </a:r>
            <a:endParaRPr lang="en-CA" altLang="zh-CN" b="1" dirty="0"/>
          </a:p>
          <a:p>
            <a:r>
              <a:rPr lang="en-US" altLang="zh-CN" b="1" dirty="0"/>
              <a:t>13. </a:t>
            </a:r>
            <a:r>
              <a:rPr lang="zh-CN" altLang="en-US" b="1" dirty="0"/>
              <a:t>那时</a:t>
            </a:r>
            <a:r>
              <a:rPr lang="zh-CN" altLang="en-US" b="1" dirty="0">
                <a:solidFill>
                  <a:srgbClr val="C00000"/>
                </a:solidFill>
              </a:rPr>
              <a:t>有余剩的贵胄和百姓一同下来</a:t>
            </a:r>
            <a:r>
              <a:rPr lang="zh-CN" altLang="en-US" b="1" dirty="0"/>
              <a:t>。耶和华降临，为我攻击勇士。</a:t>
            </a:r>
            <a:endParaRPr lang="en-CA" altLang="zh-CN" b="1" dirty="0"/>
          </a:p>
          <a:p>
            <a:r>
              <a:rPr lang="en-US" altLang="zh-CN" b="1" dirty="0"/>
              <a:t>14. </a:t>
            </a:r>
            <a:r>
              <a:rPr lang="zh-CN" altLang="en-US" b="1" dirty="0"/>
              <a:t>有根本在亚玛力人的地，从</a:t>
            </a:r>
            <a:r>
              <a:rPr lang="zh-CN" altLang="en-US" b="1" dirty="0">
                <a:solidFill>
                  <a:srgbClr val="C00000"/>
                </a:solidFill>
              </a:rPr>
              <a:t>以法莲</a:t>
            </a:r>
            <a:r>
              <a:rPr lang="zh-CN" altLang="en-US" b="1" dirty="0"/>
              <a:t>下来的，</a:t>
            </a:r>
            <a:r>
              <a:rPr lang="zh-CN" altLang="en-US" b="1" dirty="0">
                <a:solidFill>
                  <a:srgbClr val="C00000"/>
                </a:solidFill>
              </a:rPr>
              <a:t>便雅悯</a:t>
            </a:r>
            <a:r>
              <a:rPr lang="zh-CN" altLang="en-US" b="1" dirty="0"/>
              <a:t>在民中跟随你；有掌权的从</a:t>
            </a:r>
            <a:r>
              <a:rPr lang="zh-CN" altLang="en-US" b="1" dirty="0">
                <a:solidFill>
                  <a:srgbClr val="C00000"/>
                </a:solidFill>
              </a:rPr>
              <a:t>玛吉</a:t>
            </a:r>
            <a:r>
              <a:rPr lang="zh-CN" altLang="en-US" b="1" dirty="0"/>
              <a:t>下来；有持杖检点民数的从</a:t>
            </a:r>
            <a:r>
              <a:rPr lang="zh-CN" altLang="en-US" b="1" dirty="0">
                <a:solidFill>
                  <a:srgbClr val="C00000"/>
                </a:solidFill>
              </a:rPr>
              <a:t>西布伦</a:t>
            </a:r>
            <a:r>
              <a:rPr lang="zh-CN" altLang="en-US" b="1" dirty="0"/>
              <a:t>下来。</a:t>
            </a:r>
            <a:endParaRPr lang="en-CA" altLang="zh-CN" b="1" dirty="0"/>
          </a:p>
          <a:p>
            <a:r>
              <a:rPr lang="en-US" altLang="zh-CN" b="1" dirty="0"/>
              <a:t>15. </a:t>
            </a:r>
            <a:r>
              <a:rPr lang="zh-CN" altLang="en-US" b="1" dirty="0">
                <a:solidFill>
                  <a:srgbClr val="C00000"/>
                </a:solidFill>
              </a:rPr>
              <a:t>以萨迦</a:t>
            </a:r>
            <a:r>
              <a:rPr lang="zh-CN" altLang="en-US" b="1" dirty="0"/>
              <a:t>的首领与底波拉同来，以萨迦怎样，巴拉也怎样。众人都跟随巴拉，冲下平原。在流便的溪水旁，有心中定大志的。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6652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106658-E829-A01C-0F13-D0F69815A6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1680" y="1825624"/>
            <a:ext cx="10678160" cy="4544695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士</a:t>
            </a:r>
            <a:r>
              <a:rPr kumimoji="0" lang="en-CA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她打发人从拿弗他利的基低斯，将亚比挪庵的儿子巴拉召了来，对他说：“耶和华以色列的　神吩咐你说：‘你率领一万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拿弗他利和西布伦人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上他泊山去。</a:t>
            </a:r>
            <a:endParaRPr kumimoji="0" lang="en-CA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以法莲、便雅悯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、约旦河西的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玛拿西半支派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“玛吉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（士</a:t>
            </a:r>
            <a:r>
              <a:rPr kumimoji="0" lang="en-CA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kumimoji="0" lang="en-CA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以萨迦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（士</a:t>
            </a:r>
            <a:r>
              <a:rPr kumimoji="0" lang="en-CA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kumimoji="0" lang="en-CA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）。</a:t>
            </a:r>
            <a:endParaRPr kumimoji="0" lang="en-CA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以色列中，甘心乐意奉献，响应号召参与争战的支派有：</a:t>
            </a:r>
            <a:endParaRPr lang="en-CA" altLang="zh-CN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拿弗他利</a:t>
            </a:r>
            <a:r>
              <a:rPr lang="zh-CN" altLang="en-US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、西布伦、以法莲、便雅悯、以萨迦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约旦河西的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玛拿西半支派。</a:t>
            </a:r>
            <a:endParaRPr kumimoji="0" lang="en-CA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altLang="zh-CN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179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2467</Words>
  <Application>Microsoft Office PowerPoint</Application>
  <PresentationFormat>宽屏</PresentationFormat>
  <Paragraphs>79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KaiTi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Jianping Guo</dc:creator>
  <cp:lastModifiedBy>Jianping Guo</cp:lastModifiedBy>
  <cp:revision>1</cp:revision>
  <dcterms:created xsi:type="dcterms:W3CDTF">2023-09-12T16:59:08Z</dcterms:created>
  <dcterms:modified xsi:type="dcterms:W3CDTF">2023-09-20T14:23:10Z</dcterms:modified>
</cp:coreProperties>
</file>