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8" r:id="rId11"/>
    <p:sldId id="269" r:id="rId12"/>
    <p:sldId id="267" r:id="rId13"/>
    <p:sldId id="265" r:id="rId14"/>
    <p:sldId id="270" r:id="rId15"/>
    <p:sldId id="271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97125D-1AEC-4B8B-B559-30C0E95FADE0}" v="13" dt="2023-09-03T13:09:36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8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3697125D-1AEC-4B8B-B559-30C0E95FADE0}"/>
    <pc:docChg chg="custSel addSld delSld modSld">
      <pc:chgData name="Jianping Guo" userId="214695277e21a7f1" providerId="LiveId" clId="{3697125D-1AEC-4B8B-B559-30C0E95FADE0}" dt="2023-09-04T13:05:46.957" v="1675" actId="20577"/>
      <pc:docMkLst>
        <pc:docMk/>
      </pc:docMkLst>
      <pc:sldChg chg="addSp delSp modSp mod setBg modClrScheme chgLayout">
        <pc:chgData name="Jianping Guo" userId="214695277e21a7f1" providerId="LiveId" clId="{3697125D-1AEC-4B8B-B559-30C0E95FADE0}" dt="2023-08-31T16:16:26.223" v="37" actId="26606"/>
        <pc:sldMkLst>
          <pc:docMk/>
          <pc:sldMk cId="1766492165" sldId="257"/>
        </pc:sldMkLst>
        <pc:spChg chg="del">
          <ac:chgData name="Jianping Guo" userId="214695277e21a7f1" providerId="LiveId" clId="{3697125D-1AEC-4B8B-B559-30C0E95FADE0}" dt="2023-08-31T16:14:37.344" v="34" actId="700"/>
          <ac:spMkLst>
            <pc:docMk/>
            <pc:sldMk cId="1766492165" sldId="257"/>
            <ac:spMk id="2" creationId="{6D9DC1EB-0A14-F36D-28E6-176E3345A306}"/>
          </ac:spMkLst>
        </pc:spChg>
        <pc:spChg chg="del mod ord">
          <ac:chgData name="Jianping Guo" userId="214695277e21a7f1" providerId="LiveId" clId="{3697125D-1AEC-4B8B-B559-30C0E95FADE0}" dt="2023-08-31T16:15:11.885" v="36" actId="26606"/>
          <ac:spMkLst>
            <pc:docMk/>
            <pc:sldMk cId="1766492165" sldId="257"/>
            <ac:spMk id="3" creationId="{FDEF19B0-4EF4-385A-D0A6-C286522B4BEF}"/>
          </ac:spMkLst>
        </pc:spChg>
        <pc:spChg chg="add">
          <ac:chgData name="Jianping Guo" userId="214695277e21a7f1" providerId="LiveId" clId="{3697125D-1AEC-4B8B-B559-30C0E95FADE0}" dt="2023-08-31T16:16:26.223" v="37" actId="26606"/>
          <ac:spMkLst>
            <pc:docMk/>
            <pc:sldMk cId="1766492165" sldId="257"/>
            <ac:spMk id="10" creationId="{6C4028FD-8BAA-4A19-BFDE-594D991B7552}"/>
          </ac:spMkLst>
        </pc:spChg>
        <pc:graphicFrameChg chg="add mod modGraphic">
          <ac:chgData name="Jianping Guo" userId="214695277e21a7f1" providerId="LiveId" clId="{3697125D-1AEC-4B8B-B559-30C0E95FADE0}" dt="2023-08-31T16:16:26.223" v="37" actId="26606"/>
          <ac:graphicFrameMkLst>
            <pc:docMk/>
            <pc:sldMk cId="1766492165" sldId="257"/>
            <ac:graphicFrameMk id="5" creationId="{1CB075C2-3B58-8148-62DE-AEF76338C706}"/>
          </ac:graphicFrameMkLst>
        </pc:graphicFrameChg>
      </pc:sldChg>
      <pc:sldChg chg="delSp modSp mod modClrScheme chgLayout">
        <pc:chgData name="Jianping Guo" userId="214695277e21a7f1" providerId="LiveId" clId="{3697125D-1AEC-4B8B-B559-30C0E95FADE0}" dt="2023-09-03T12:40:00.699" v="1565" actId="113"/>
        <pc:sldMkLst>
          <pc:docMk/>
          <pc:sldMk cId="2970422851" sldId="258"/>
        </pc:sldMkLst>
        <pc:spChg chg="del">
          <ac:chgData name="Jianping Guo" userId="214695277e21a7f1" providerId="LiveId" clId="{3697125D-1AEC-4B8B-B559-30C0E95FADE0}" dt="2023-08-31T16:19:17.729" v="59" actId="700"/>
          <ac:spMkLst>
            <pc:docMk/>
            <pc:sldMk cId="2970422851" sldId="258"/>
            <ac:spMk id="2" creationId="{BD415E6E-A3A8-E984-7E7B-C4659058FBE9}"/>
          </ac:spMkLst>
        </pc:spChg>
        <pc:spChg chg="mod ord">
          <ac:chgData name="Jianping Guo" userId="214695277e21a7f1" providerId="LiveId" clId="{3697125D-1AEC-4B8B-B559-30C0E95FADE0}" dt="2023-09-03T12:40:00.699" v="1565" actId="113"/>
          <ac:spMkLst>
            <pc:docMk/>
            <pc:sldMk cId="2970422851" sldId="258"/>
            <ac:spMk id="3" creationId="{20A5D1A6-1CD5-A5B8-5DE7-5BBF583E162F}"/>
          </ac:spMkLst>
        </pc:spChg>
      </pc:sldChg>
      <pc:sldChg chg="delSp modSp mod modClrScheme modAnim chgLayout">
        <pc:chgData name="Jianping Guo" userId="214695277e21a7f1" providerId="LiveId" clId="{3697125D-1AEC-4B8B-B559-30C0E95FADE0}" dt="2023-09-03T12:40:57.867" v="1566"/>
        <pc:sldMkLst>
          <pc:docMk/>
          <pc:sldMk cId="213343804" sldId="259"/>
        </pc:sldMkLst>
        <pc:spChg chg="del">
          <ac:chgData name="Jianping Guo" userId="214695277e21a7f1" providerId="LiveId" clId="{3697125D-1AEC-4B8B-B559-30C0E95FADE0}" dt="2023-08-31T17:03:31.925" v="326" actId="700"/>
          <ac:spMkLst>
            <pc:docMk/>
            <pc:sldMk cId="213343804" sldId="259"/>
            <ac:spMk id="2" creationId="{D0686730-66B1-B2C8-D050-527BD1129EC9}"/>
          </ac:spMkLst>
        </pc:spChg>
        <pc:spChg chg="mod ord">
          <ac:chgData name="Jianping Guo" userId="214695277e21a7f1" providerId="LiveId" clId="{3697125D-1AEC-4B8B-B559-30C0E95FADE0}" dt="2023-09-03T07:37:22.340" v="1009" actId="113"/>
          <ac:spMkLst>
            <pc:docMk/>
            <pc:sldMk cId="213343804" sldId="259"/>
            <ac:spMk id="3" creationId="{8D4C821B-DDC0-7E1C-AE95-C6779BB5DA83}"/>
          </ac:spMkLst>
        </pc:spChg>
      </pc:sldChg>
      <pc:sldChg chg="delSp modSp mod modClrScheme chgLayout">
        <pc:chgData name="Jianping Guo" userId="214695277e21a7f1" providerId="LiveId" clId="{3697125D-1AEC-4B8B-B559-30C0E95FADE0}" dt="2023-09-03T07:45:26.589" v="1010" actId="113"/>
        <pc:sldMkLst>
          <pc:docMk/>
          <pc:sldMk cId="1011406271" sldId="260"/>
        </pc:sldMkLst>
        <pc:spChg chg="del">
          <ac:chgData name="Jianping Guo" userId="214695277e21a7f1" providerId="LiveId" clId="{3697125D-1AEC-4B8B-B559-30C0E95FADE0}" dt="2023-08-31T18:59:35.169" v="497" actId="700"/>
          <ac:spMkLst>
            <pc:docMk/>
            <pc:sldMk cId="1011406271" sldId="260"/>
            <ac:spMk id="2" creationId="{1313153C-44AB-E036-2764-7AE257B1070E}"/>
          </ac:spMkLst>
        </pc:spChg>
        <pc:spChg chg="mod ord">
          <ac:chgData name="Jianping Guo" userId="214695277e21a7f1" providerId="LiveId" clId="{3697125D-1AEC-4B8B-B559-30C0E95FADE0}" dt="2023-09-03T07:45:26.589" v="1010" actId="113"/>
          <ac:spMkLst>
            <pc:docMk/>
            <pc:sldMk cId="1011406271" sldId="260"/>
            <ac:spMk id="3" creationId="{99D05CC5-BA3D-2FF7-DB3E-7259E4D6C551}"/>
          </ac:spMkLst>
        </pc:spChg>
      </pc:sldChg>
      <pc:sldChg chg="delSp modSp new mod modClrScheme modAnim chgLayout">
        <pc:chgData name="Jianping Guo" userId="214695277e21a7f1" providerId="LiveId" clId="{3697125D-1AEC-4B8B-B559-30C0E95FADE0}" dt="2023-09-03T12:43:55.769" v="1569"/>
        <pc:sldMkLst>
          <pc:docMk/>
          <pc:sldMk cId="2847019407" sldId="262"/>
        </pc:sldMkLst>
        <pc:spChg chg="del">
          <ac:chgData name="Jianping Guo" userId="214695277e21a7f1" providerId="LiveId" clId="{3697125D-1AEC-4B8B-B559-30C0E95FADE0}" dt="2023-09-02T10:45:42.999" v="531" actId="700"/>
          <ac:spMkLst>
            <pc:docMk/>
            <pc:sldMk cId="2847019407" sldId="262"/>
            <ac:spMk id="2" creationId="{E0887BF7-3333-C53C-A3E9-0BC94099DAB4}"/>
          </ac:spMkLst>
        </pc:spChg>
        <pc:spChg chg="mod ord">
          <ac:chgData name="Jianping Guo" userId="214695277e21a7f1" providerId="LiveId" clId="{3697125D-1AEC-4B8B-B559-30C0E95FADE0}" dt="2023-09-03T12:43:43.796" v="1568" actId="207"/>
          <ac:spMkLst>
            <pc:docMk/>
            <pc:sldMk cId="2847019407" sldId="262"/>
            <ac:spMk id="3" creationId="{6601057B-E97A-4360-10F3-C181BCB80D0D}"/>
          </ac:spMkLst>
        </pc:spChg>
      </pc:sldChg>
      <pc:sldChg chg="delSp modSp new mod modClrScheme modAnim chgLayout">
        <pc:chgData name="Jianping Guo" userId="214695277e21a7f1" providerId="LiveId" clId="{3697125D-1AEC-4B8B-B559-30C0E95FADE0}" dt="2023-09-03T12:48:03.109" v="1573" actId="207"/>
        <pc:sldMkLst>
          <pc:docMk/>
          <pc:sldMk cId="1708244349" sldId="263"/>
        </pc:sldMkLst>
        <pc:spChg chg="del">
          <ac:chgData name="Jianping Guo" userId="214695277e21a7f1" providerId="LiveId" clId="{3697125D-1AEC-4B8B-B559-30C0E95FADE0}" dt="2023-09-02T10:59:25.731" v="626" actId="700"/>
          <ac:spMkLst>
            <pc:docMk/>
            <pc:sldMk cId="1708244349" sldId="263"/>
            <ac:spMk id="2" creationId="{33FC3400-C4DC-8B42-0A89-C693D448C6B1}"/>
          </ac:spMkLst>
        </pc:spChg>
        <pc:spChg chg="mod ord">
          <ac:chgData name="Jianping Guo" userId="214695277e21a7f1" providerId="LiveId" clId="{3697125D-1AEC-4B8B-B559-30C0E95FADE0}" dt="2023-09-03T12:48:03.109" v="1573" actId="207"/>
          <ac:spMkLst>
            <pc:docMk/>
            <pc:sldMk cId="1708244349" sldId="263"/>
            <ac:spMk id="3" creationId="{D408EC3E-20D2-E675-9AFF-1CB5EF9D7044}"/>
          </ac:spMkLst>
        </pc:spChg>
      </pc:sldChg>
      <pc:sldChg chg="delSp modSp new mod modClrScheme modAnim chgLayout">
        <pc:chgData name="Jianping Guo" userId="214695277e21a7f1" providerId="LiveId" clId="{3697125D-1AEC-4B8B-B559-30C0E95FADE0}" dt="2023-09-03T12:49:19.442" v="1576"/>
        <pc:sldMkLst>
          <pc:docMk/>
          <pc:sldMk cId="2724327339" sldId="264"/>
        </pc:sldMkLst>
        <pc:spChg chg="del">
          <ac:chgData name="Jianping Guo" userId="214695277e21a7f1" providerId="LiveId" clId="{3697125D-1AEC-4B8B-B559-30C0E95FADE0}" dt="2023-09-02T11:22:20.311" v="688" actId="700"/>
          <ac:spMkLst>
            <pc:docMk/>
            <pc:sldMk cId="2724327339" sldId="264"/>
            <ac:spMk id="2" creationId="{A9F7AD2B-67E4-EEB9-4021-8DB030699D3F}"/>
          </ac:spMkLst>
        </pc:spChg>
        <pc:spChg chg="mod ord">
          <ac:chgData name="Jianping Guo" userId="214695277e21a7f1" providerId="LiveId" clId="{3697125D-1AEC-4B8B-B559-30C0E95FADE0}" dt="2023-09-03T12:49:02.560" v="1575" actId="207"/>
          <ac:spMkLst>
            <pc:docMk/>
            <pc:sldMk cId="2724327339" sldId="264"/>
            <ac:spMk id="3" creationId="{195F2FBD-F994-AD98-4D95-DF36AFE79C78}"/>
          </ac:spMkLst>
        </pc:spChg>
      </pc:sldChg>
      <pc:sldChg chg="delSp modSp new mod modClrScheme chgLayout">
        <pc:chgData name="Jianping Guo" userId="214695277e21a7f1" providerId="LiveId" clId="{3697125D-1AEC-4B8B-B559-30C0E95FADE0}" dt="2023-09-03T13:05:02.677" v="1583" actId="207"/>
        <pc:sldMkLst>
          <pc:docMk/>
          <pc:sldMk cId="2447111379" sldId="265"/>
        </pc:sldMkLst>
        <pc:spChg chg="del">
          <ac:chgData name="Jianping Guo" userId="214695277e21a7f1" providerId="LiveId" clId="{3697125D-1AEC-4B8B-B559-30C0E95FADE0}" dt="2023-09-03T08:11:14.381" v="1064" actId="700"/>
          <ac:spMkLst>
            <pc:docMk/>
            <pc:sldMk cId="2447111379" sldId="265"/>
            <ac:spMk id="2" creationId="{363D24F5-8FB2-6A4D-9D15-000739E1924E}"/>
          </ac:spMkLst>
        </pc:spChg>
        <pc:spChg chg="mod ord">
          <ac:chgData name="Jianping Guo" userId="214695277e21a7f1" providerId="LiveId" clId="{3697125D-1AEC-4B8B-B559-30C0E95FADE0}" dt="2023-09-03T13:05:02.677" v="1583" actId="207"/>
          <ac:spMkLst>
            <pc:docMk/>
            <pc:sldMk cId="2447111379" sldId="265"/>
            <ac:spMk id="3" creationId="{5771EB6B-9362-E8B5-238E-6EAF09455D21}"/>
          </ac:spMkLst>
        </pc:spChg>
      </pc:sldChg>
      <pc:sldChg chg="delSp modSp new mod modClrScheme chgLayout">
        <pc:chgData name="Jianping Guo" userId="214695277e21a7f1" providerId="LiveId" clId="{3697125D-1AEC-4B8B-B559-30C0E95FADE0}" dt="2023-09-03T12:56:02.276" v="1577" actId="207"/>
        <pc:sldMkLst>
          <pc:docMk/>
          <pc:sldMk cId="3021377341" sldId="266"/>
        </pc:sldMkLst>
        <pc:spChg chg="del">
          <ac:chgData name="Jianping Guo" userId="214695277e21a7f1" providerId="LiveId" clId="{3697125D-1AEC-4B8B-B559-30C0E95FADE0}" dt="2023-09-02T11:35:43.462" v="789" actId="700"/>
          <ac:spMkLst>
            <pc:docMk/>
            <pc:sldMk cId="3021377341" sldId="266"/>
            <ac:spMk id="2" creationId="{CF09B92B-76CF-6EA8-7FF1-E790A7F41653}"/>
          </ac:spMkLst>
        </pc:spChg>
        <pc:spChg chg="mod ord">
          <ac:chgData name="Jianping Guo" userId="214695277e21a7f1" providerId="LiveId" clId="{3697125D-1AEC-4B8B-B559-30C0E95FADE0}" dt="2023-09-03T12:56:02.276" v="1577" actId="207"/>
          <ac:spMkLst>
            <pc:docMk/>
            <pc:sldMk cId="3021377341" sldId="266"/>
            <ac:spMk id="3" creationId="{41C44B70-4E53-428C-987A-6B60AF740FB7}"/>
          </ac:spMkLst>
        </pc:spChg>
      </pc:sldChg>
      <pc:sldChg chg="delSp modSp new mod modClrScheme modAnim chgLayout">
        <pc:chgData name="Jianping Guo" userId="214695277e21a7f1" providerId="LiveId" clId="{3697125D-1AEC-4B8B-B559-30C0E95FADE0}" dt="2023-09-03T13:00:48.511" v="1581"/>
        <pc:sldMkLst>
          <pc:docMk/>
          <pc:sldMk cId="1632739561" sldId="267"/>
        </pc:sldMkLst>
        <pc:spChg chg="del">
          <ac:chgData name="Jianping Guo" userId="214695277e21a7f1" providerId="LiveId" clId="{3697125D-1AEC-4B8B-B559-30C0E95FADE0}" dt="2023-09-03T08:08:31.741" v="1021" actId="700"/>
          <ac:spMkLst>
            <pc:docMk/>
            <pc:sldMk cId="1632739561" sldId="267"/>
            <ac:spMk id="2" creationId="{144FD57A-48B1-E89B-BFF5-A24127B012C9}"/>
          </ac:spMkLst>
        </pc:spChg>
        <pc:spChg chg="mod ord">
          <ac:chgData name="Jianping Guo" userId="214695277e21a7f1" providerId="LiveId" clId="{3697125D-1AEC-4B8B-B559-30C0E95FADE0}" dt="2023-09-03T08:18:17.707" v="1106" actId="14100"/>
          <ac:spMkLst>
            <pc:docMk/>
            <pc:sldMk cId="1632739561" sldId="267"/>
            <ac:spMk id="3" creationId="{1A894F72-88FB-6989-9978-274A1EDE1A17}"/>
          </ac:spMkLst>
        </pc:spChg>
      </pc:sldChg>
      <pc:sldChg chg="delSp modSp new mod modClrScheme chgLayout">
        <pc:chgData name="Jianping Guo" userId="214695277e21a7f1" providerId="LiveId" clId="{3697125D-1AEC-4B8B-B559-30C0E95FADE0}" dt="2023-09-02T11:51:36.788" v="929" actId="113"/>
        <pc:sldMkLst>
          <pc:docMk/>
          <pc:sldMk cId="789736448" sldId="268"/>
        </pc:sldMkLst>
        <pc:spChg chg="del">
          <ac:chgData name="Jianping Guo" userId="214695277e21a7f1" providerId="LiveId" clId="{3697125D-1AEC-4B8B-B559-30C0E95FADE0}" dt="2023-09-02T11:43:02.750" v="879" actId="700"/>
          <ac:spMkLst>
            <pc:docMk/>
            <pc:sldMk cId="789736448" sldId="268"/>
            <ac:spMk id="2" creationId="{D5B22D5B-711B-550F-99A6-06EACD892CF5}"/>
          </ac:spMkLst>
        </pc:spChg>
        <pc:spChg chg="mod ord">
          <ac:chgData name="Jianping Guo" userId="214695277e21a7f1" providerId="LiveId" clId="{3697125D-1AEC-4B8B-B559-30C0E95FADE0}" dt="2023-09-02T11:51:36.788" v="929" actId="113"/>
          <ac:spMkLst>
            <pc:docMk/>
            <pc:sldMk cId="789736448" sldId="268"/>
            <ac:spMk id="3" creationId="{6D3F2658-D060-99DA-A2E9-361D54703DD1}"/>
          </ac:spMkLst>
        </pc:spChg>
      </pc:sldChg>
      <pc:sldChg chg="delSp modSp new mod modClrScheme modAnim chgLayout">
        <pc:chgData name="Jianping Guo" userId="214695277e21a7f1" providerId="LiveId" clId="{3697125D-1AEC-4B8B-B559-30C0E95FADE0}" dt="2023-09-03T12:58:46.329" v="1580"/>
        <pc:sldMkLst>
          <pc:docMk/>
          <pc:sldMk cId="1833721171" sldId="269"/>
        </pc:sldMkLst>
        <pc:spChg chg="del">
          <ac:chgData name="Jianping Guo" userId="214695277e21a7f1" providerId="LiveId" clId="{3697125D-1AEC-4B8B-B559-30C0E95FADE0}" dt="2023-09-02T11:52:54.904" v="931" actId="700"/>
          <ac:spMkLst>
            <pc:docMk/>
            <pc:sldMk cId="1833721171" sldId="269"/>
            <ac:spMk id="2" creationId="{DD2201BD-AE84-3FEA-88A6-12E6E68E308A}"/>
          </ac:spMkLst>
        </pc:spChg>
        <pc:spChg chg="mod ord">
          <ac:chgData name="Jianping Guo" userId="214695277e21a7f1" providerId="LiveId" clId="{3697125D-1AEC-4B8B-B559-30C0E95FADE0}" dt="2023-09-03T12:58:26.881" v="1579" actId="207"/>
          <ac:spMkLst>
            <pc:docMk/>
            <pc:sldMk cId="1833721171" sldId="269"/>
            <ac:spMk id="3" creationId="{3C99EF50-FB9A-D81F-58DA-A76640DE3909}"/>
          </ac:spMkLst>
        </pc:spChg>
      </pc:sldChg>
      <pc:sldChg chg="delSp modSp new mod modClrScheme chgLayout">
        <pc:chgData name="Jianping Guo" userId="214695277e21a7f1" providerId="LiveId" clId="{3697125D-1AEC-4B8B-B559-30C0E95FADE0}" dt="2023-09-04T13:05:46.957" v="1675" actId="20577"/>
        <pc:sldMkLst>
          <pc:docMk/>
          <pc:sldMk cId="1841514708" sldId="270"/>
        </pc:sldMkLst>
        <pc:spChg chg="del">
          <ac:chgData name="Jianping Guo" userId="214695277e21a7f1" providerId="LiveId" clId="{3697125D-1AEC-4B8B-B559-30C0E95FADE0}" dt="2023-09-03T08:23:13.553" v="1120" actId="700"/>
          <ac:spMkLst>
            <pc:docMk/>
            <pc:sldMk cId="1841514708" sldId="270"/>
            <ac:spMk id="2" creationId="{7F7BB2FC-498E-0C96-493E-1B1B5A1605F5}"/>
          </ac:spMkLst>
        </pc:spChg>
        <pc:spChg chg="mod ord">
          <ac:chgData name="Jianping Guo" userId="214695277e21a7f1" providerId="LiveId" clId="{3697125D-1AEC-4B8B-B559-30C0E95FADE0}" dt="2023-09-04T13:05:46.957" v="1675" actId="20577"/>
          <ac:spMkLst>
            <pc:docMk/>
            <pc:sldMk cId="1841514708" sldId="270"/>
            <ac:spMk id="3" creationId="{57494692-4B8A-C67F-FF44-1056E80EF1EC}"/>
          </ac:spMkLst>
        </pc:spChg>
      </pc:sldChg>
      <pc:sldChg chg="delSp modSp new mod modClrScheme modAnim chgLayout">
        <pc:chgData name="Jianping Guo" userId="214695277e21a7f1" providerId="LiveId" clId="{3697125D-1AEC-4B8B-B559-30C0E95FADE0}" dt="2023-09-03T13:09:36.787" v="1606"/>
        <pc:sldMkLst>
          <pc:docMk/>
          <pc:sldMk cId="3450313309" sldId="271"/>
        </pc:sldMkLst>
        <pc:spChg chg="del">
          <ac:chgData name="Jianping Guo" userId="214695277e21a7f1" providerId="LiveId" clId="{3697125D-1AEC-4B8B-B559-30C0E95FADE0}" dt="2023-09-03T08:40:11.587" v="1308" actId="700"/>
          <ac:spMkLst>
            <pc:docMk/>
            <pc:sldMk cId="3450313309" sldId="271"/>
            <ac:spMk id="2" creationId="{B2379A37-6CD9-128E-9DB7-338E61777994}"/>
          </ac:spMkLst>
        </pc:spChg>
        <pc:spChg chg="mod ord">
          <ac:chgData name="Jianping Guo" userId="214695277e21a7f1" providerId="LiveId" clId="{3697125D-1AEC-4B8B-B559-30C0E95FADE0}" dt="2023-09-03T13:08:43.186" v="1604" actId="113"/>
          <ac:spMkLst>
            <pc:docMk/>
            <pc:sldMk cId="3450313309" sldId="271"/>
            <ac:spMk id="3" creationId="{9CD9FCD9-DF20-A503-1900-E5C1FA16F2C1}"/>
          </ac:spMkLst>
        </pc:spChg>
      </pc:sldChg>
      <pc:sldChg chg="new del">
        <pc:chgData name="Jianping Guo" userId="214695277e21a7f1" providerId="LiveId" clId="{3697125D-1AEC-4B8B-B559-30C0E95FADE0}" dt="2023-09-03T09:09:45.934" v="1477" actId="2696"/>
        <pc:sldMkLst>
          <pc:docMk/>
          <pc:sldMk cId="286985480" sldId="272"/>
        </pc:sldMkLst>
      </pc:sldChg>
      <pc:sldChg chg="delSp modSp new mod modClrScheme chgLayout">
        <pc:chgData name="Jianping Guo" userId="214695277e21a7f1" providerId="LiveId" clId="{3697125D-1AEC-4B8B-B559-30C0E95FADE0}" dt="2023-09-03T09:08:15.374" v="1476" actId="207"/>
        <pc:sldMkLst>
          <pc:docMk/>
          <pc:sldMk cId="3544076717" sldId="273"/>
        </pc:sldMkLst>
        <pc:spChg chg="del">
          <ac:chgData name="Jianping Guo" userId="214695277e21a7f1" providerId="LiveId" clId="{3697125D-1AEC-4B8B-B559-30C0E95FADE0}" dt="2023-09-03T08:47:48.243" v="1398" actId="700"/>
          <ac:spMkLst>
            <pc:docMk/>
            <pc:sldMk cId="3544076717" sldId="273"/>
            <ac:spMk id="2" creationId="{0B351F1C-A7F4-5BDD-F6C6-A153782362BE}"/>
          </ac:spMkLst>
        </pc:spChg>
        <pc:spChg chg="mod ord">
          <ac:chgData name="Jianping Guo" userId="214695277e21a7f1" providerId="LiveId" clId="{3697125D-1AEC-4B8B-B559-30C0E95FADE0}" dt="2023-09-03T09:08:15.374" v="1476" actId="207"/>
          <ac:spMkLst>
            <pc:docMk/>
            <pc:sldMk cId="3544076717" sldId="273"/>
            <ac:spMk id="3" creationId="{69CD659D-CA7B-0DC8-95B1-FC168F4FA1F9}"/>
          </ac:spMkLst>
        </pc:spChg>
      </pc:sldChg>
      <pc:sldChg chg="delSp modSp new mod modClrScheme chgLayout">
        <pc:chgData name="Jianping Guo" userId="214695277e21a7f1" providerId="LiveId" clId="{3697125D-1AEC-4B8B-B559-30C0E95FADE0}" dt="2023-09-03T13:19:10.418" v="1674" actId="20577"/>
        <pc:sldMkLst>
          <pc:docMk/>
          <pc:sldMk cId="968466023" sldId="274"/>
        </pc:sldMkLst>
        <pc:spChg chg="del">
          <ac:chgData name="Jianping Guo" userId="214695277e21a7f1" providerId="LiveId" clId="{3697125D-1AEC-4B8B-B559-30C0E95FADE0}" dt="2023-09-03T08:58:26.378" v="1441" actId="700"/>
          <ac:spMkLst>
            <pc:docMk/>
            <pc:sldMk cId="968466023" sldId="274"/>
            <ac:spMk id="2" creationId="{A91D2EFC-5B7D-F269-2DEA-E701BBAC69E8}"/>
          </ac:spMkLst>
        </pc:spChg>
        <pc:spChg chg="mod ord">
          <ac:chgData name="Jianping Guo" userId="214695277e21a7f1" providerId="LiveId" clId="{3697125D-1AEC-4B8B-B559-30C0E95FADE0}" dt="2023-09-03T13:19:10.418" v="1674" actId="20577"/>
          <ac:spMkLst>
            <pc:docMk/>
            <pc:sldMk cId="968466023" sldId="274"/>
            <ac:spMk id="3" creationId="{23E2BCF1-AB84-4079-AB48-665BC30AF57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1CD1F4-3A08-448C-A8E3-338319FCC435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F5AD86B5-3C06-4D76-AFAD-2E9084C87722}">
      <dgm:prSet/>
      <dgm:spPr/>
      <dgm:t>
        <a:bodyPr/>
        <a:lstStyle/>
        <a:p>
          <a:r>
            <a:rPr lang="zh-CN"/>
            <a:t>主题：奇妙的拯救</a:t>
          </a:r>
          <a:endParaRPr lang="en-US"/>
        </a:p>
      </dgm:t>
    </dgm:pt>
    <dgm:pt modelId="{51694A24-B971-41DC-B913-8A1509ACBACE}" type="parTrans" cxnId="{CC7191A1-7879-452C-8005-DB7ACE95871C}">
      <dgm:prSet/>
      <dgm:spPr/>
      <dgm:t>
        <a:bodyPr/>
        <a:lstStyle/>
        <a:p>
          <a:endParaRPr lang="en-US"/>
        </a:p>
      </dgm:t>
    </dgm:pt>
    <dgm:pt modelId="{525B948D-0C43-42F4-AA0F-CB31BD16BD27}" type="sibTrans" cxnId="{CC7191A1-7879-452C-8005-DB7ACE95871C}">
      <dgm:prSet/>
      <dgm:spPr/>
      <dgm:t>
        <a:bodyPr/>
        <a:lstStyle/>
        <a:p>
          <a:endParaRPr lang="en-US"/>
        </a:p>
      </dgm:t>
    </dgm:pt>
    <dgm:pt modelId="{CCCAEBF4-1E56-4F3A-B7CB-7314812B9714}">
      <dgm:prSet/>
      <dgm:spPr/>
      <dgm:t>
        <a:bodyPr/>
        <a:lstStyle/>
        <a:p>
          <a:r>
            <a:rPr lang="zh-CN"/>
            <a:t>士</a:t>
          </a:r>
          <a:r>
            <a:rPr lang="en-CA"/>
            <a:t>4</a:t>
          </a:r>
          <a:r>
            <a:rPr lang="zh-CN"/>
            <a:t>：</a:t>
          </a:r>
          <a:r>
            <a:rPr lang="en-CA"/>
            <a:t>1-24</a:t>
          </a:r>
          <a:endParaRPr lang="en-US"/>
        </a:p>
      </dgm:t>
    </dgm:pt>
    <dgm:pt modelId="{02B4C1AD-32D4-43E5-95E5-12BE1EA18AA8}" type="parTrans" cxnId="{9BE0B6BF-3F0C-49B1-99E8-2BFE089A9F42}">
      <dgm:prSet/>
      <dgm:spPr/>
      <dgm:t>
        <a:bodyPr/>
        <a:lstStyle/>
        <a:p>
          <a:endParaRPr lang="en-US"/>
        </a:p>
      </dgm:t>
    </dgm:pt>
    <dgm:pt modelId="{96415B35-3B43-4737-986F-AFF15AF86920}" type="sibTrans" cxnId="{9BE0B6BF-3F0C-49B1-99E8-2BFE089A9F42}">
      <dgm:prSet/>
      <dgm:spPr/>
      <dgm:t>
        <a:bodyPr/>
        <a:lstStyle/>
        <a:p>
          <a:endParaRPr lang="en-US"/>
        </a:p>
      </dgm:t>
    </dgm:pt>
    <dgm:pt modelId="{5D59F9D9-F750-44A9-9B71-E520E7E7A0DE}" type="pres">
      <dgm:prSet presAssocID="{781CD1F4-3A08-448C-A8E3-338319FCC435}" presName="linear" presStyleCnt="0">
        <dgm:presLayoutVars>
          <dgm:animLvl val="lvl"/>
          <dgm:resizeHandles val="exact"/>
        </dgm:presLayoutVars>
      </dgm:prSet>
      <dgm:spPr/>
    </dgm:pt>
    <dgm:pt modelId="{8867CC76-D482-4791-BBEC-E18D8C564367}" type="pres">
      <dgm:prSet presAssocID="{F5AD86B5-3C06-4D76-AFAD-2E9084C8772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2273996-962D-4075-A227-584FEA05CD5F}" type="pres">
      <dgm:prSet presAssocID="{525B948D-0C43-42F4-AA0F-CB31BD16BD27}" presName="spacer" presStyleCnt="0"/>
      <dgm:spPr/>
    </dgm:pt>
    <dgm:pt modelId="{F4B4114B-3408-4FE8-B6C9-83E279640EBF}" type="pres">
      <dgm:prSet presAssocID="{CCCAEBF4-1E56-4F3A-B7CB-7314812B971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9F5AF16-F749-4BBA-8C0C-0D3DCF003C45}" type="presOf" srcId="{CCCAEBF4-1E56-4F3A-B7CB-7314812B9714}" destId="{F4B4114B-3408-4FE8-B6C9-83E279640EBF}" srcOrd="0" destOrd="0" presId="urn:microsoft.com/office/officeart/2005/8/layout/vList2"/>
    <dgm:cxn modelId="{1063CA7A-E318-4F08-ABC9-8A999ACD9596}" type="presOf" srcId="{F5AD86B5-3C06-4D76-AFAD-2E9084C87722}" destId="{8867CC76-D482-4791-BBEC-E18D8C564367}" srcOrd="0" destOrd="0" presId="urn:microsoft.com/office/officeart/2005/8/layout/vList2"/>
    <dgm:cxn modelId="{BB478792-A3F0-461D-A8A9-A0C5E85334FE}" type="presOf" srcId="{781CD1F4-3A08-448C-A8E3-338319FCC435}" destId="{5D59F9D9-F750-44A9-9B71-E520E7E7A0DE}" srcOrd="0" destOrd="0" presId="urn:microsoft.com/office/officeart/2005/8/layout/vList2"/>
    <dgm:cxn modelId="{CC7191A1-7879-452C-8005-DB7ACE95871C}" srcId="{781CD1F4-3A08-448C-A8E3-338319FCC435}" destId="{F5AD86B5-3C06-4D76-AFAD-2E9084C87722}" srcOrd="0" destOrd="0" parTransId="{51694A24-B971-41DC-B913-8A1509ACBACE}" sibTransId="{525B948D-0C43-42F4-AA0F-CB31BD16BD27}"/>
    <dgm:cxn modelId="{9BE0B6BF-3F0C-49B1-99E8-2BFE089A9F42}" srcId="{781CD1F4-3A08-448C-A8E3-338319FCC435}" destId="{CCCAEBF4-1E56-4F3A-B7CB-7314812B9714}" srcOrd="1" destOrd="0" parTransId="{02B4C1AD-32D4-43E5-95E5-12BE1EA18AA8}" sibTransId="{96415B35-3B43-4737-986F-AFF15AF86920}"/>
    <dgm:cxn modelId="{BA9A3581-4CD3-468E-8510-6D104E201BED}" type="presParOf" srcId="{5D59F9D9-F750-44A9-9B71-E520E7E7A0DE}" destId="{8867CC76-D482-4791-BBEC-E18D8C564367}" srcOrd="0" destOrd="0" presId="urn:microsoft.com/office/officeart/2005/8/layout/vList2"/>
    <dgm:cxn modelId="{69E4DBDD-2DB6-47C5-8B93-C8FDC65D24B9}" type="presParOf" srcId="{5D59F9D9-F750-44A9-9B71-E520E7E7A0DE}" destId="{F2273996-962D-4075-A227-584FEA05CD5F}" srcOrd="1" destOrd="0" presId="urn:microsoft.com/office/officeart/2005/8/layout/vList2"/>
    <dgm:cxn modelId="{E67F67CF-02B7-4AA5-ACFD-D9E211D7D90A}" type="presParOf" srcId="{5D59F9D9-F750-44A9-9B71-E520E7E7A0DE}" destId="{F4B4114B-3408-4FE8-B6C9-83E279640EB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67CC76-D482-4791-BBEC-E18D8C564367}">
      <dsp:nvSpPr>
        <dsp:cNvPr id="0" name=""/>
        <dsp:cNvSpPr/>
      </dsp:nvSpPr>
      <dsp:spPr>
        <a:xfrm>
          <a:off x="0" y="370944"/>
          <a:ext cx="10515600" cy="17111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6500" kern="1200"/>
            <a:t>主题：奇妙的拯救</a:t>
          </a:r>
          <a:endParaRPr lang="en-US" sz="6500" kern="1200"/>
        </a:p>
      </dsp:txBody>
      <dsp:txXfrm>
        <a:off x="83530" y="454474"/>
        <a:ext cx="10348540" cy="1544065"/>
      </dsp:txXfrm>
    </dsp:sp>
    <dsp:sp modelId="{F4B4114B-3408-4FE8-B6C9-83E279640EBF}">
      <dsp:nvSpPr>
        <dsp:cNvPr id="0" name=""/>
        <dsp:cNvSpPr/>
      </dsp:nvSpPr>
      <dsp:spPr>
        <a:xfrm>
          <a:off x="0" y="2269269"/>
          <a:ext cx="10515600" cy="17111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6500" kern="1200"/>
            <a:t>士</a:t>
          </a:r>
          <a:r>
            <a:rPr lang="en-CA" sz="6500" kern="1200"/>
            <a:t>4</a:t>
          </a:r>
          <a:r>
            <a:rPr lang="zh-CN" sz="6500" kern="1200"/>
            <a:t>：</a:t>
          </a:r>
          <a:r>
            <a:rPr lang="en-CA" sz="6500" kern="1200"/>
            <a:t>1-24</a:t>
          </a:r>
          <a:endParaRPr lang="en-US" sz="6500" kern="1200"/>
        </a:p>
      </dsp:txBody>
      <dsp:txXfrm>
        <a:off x="83530" y="2352799"/>
        <a:ext cx="10348540" cy="1544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83652E-475A-076D-087C-78B276FF5A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34F00DC-E8DA-EBB8-5B5D-0D0EF6B93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2D2C22-CED5-43D4-7154-8D6DB0FB4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782D-5E61-4C35-BD55-E0E3F7EBBF85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75835B7-869A-3EB6-245D-637CFA4E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7C6CEE-B86C-91F4-94F4-B395A11D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0A90-DAEF-4E90-AD2B-95D05027B3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287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F42F50-1A45-8A59-E7CF-D8887CDCC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927DB5E-BFCB-CBDD-CD5B-E1CB4ED3E3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1C22604-6C87-CF5B-9B1F-100A824EF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782D-5E61-4C35-BD55-E0E3F7EBBF85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3A94D3-DC0B-4052-C840-B2D6E3C32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F9F446-E162-267E-4426-07676C134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0A90-DAEF-4E90-AD2B-95D05027B3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3618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95905C7-C7C2-9EE0-F6BC-8892E94C0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47BF068-0988-962F-9735-A28E0BD60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2F8A54D-17B8-FD9E-7D66-0A7EDF515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782D-5E61-4C35-BD55-E0E3F7EBBF85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672EDE-97DE-246E-0E9D-A2E80BD6D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A985949-F28D-39F2-533F-48DA7E53C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0A90-DAEF-4E90-AD2B-95D05027B3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541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38F0A-A92A-850B-8254-81603E3F6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C621749-9BCE-FD48-4DE9-70796191A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74AF0F8-D4D1-5B26-0288-AB835060C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782D-5E61-4C35-BD55-E0E3F7EBBF85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E9194CB-DD88-4B6D-F77B-FD8C08D44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7C0DBB2-D924-65B5-F57B-F7CEAC79D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0A90-DAEF-4E90-AD2B-95D05027B3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294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419A5B-B32E-B97C-2F9D-7F43FAEA7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D97777D-2960-AC6C-0C12-BB66B5387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2B81CE-3540-E767-DC45-85DEFD52B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782D-5E61-4C35-BD55-E0E3F7EBBF85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7AA21B-F540-DDB8-64ED-29EB02DB1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D99963C-E76C-2F0A-B17B-197CA2607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0A90-DAEF-4E90-AD2B-95D05027B3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145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815659-5A48-ED7A-B04D-550B0AE45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204A6A-A67A-CF44-799E-9ED3392030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A58EAC0-F0DD-49B0-73E3-2FA1F19B31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40CBE87-8602-0750-C992-52A9548C7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782D-5E61-4C35-BD55-E0E3F7EBBF85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7A8950A-76CF-6817-ED13-1795943E8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9316154-51BE-4BF2-2D5B-421DBB0D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0A90-DAEF-4E90-AD2B-95D05027B3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501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157270-1630-B221-C29B-79C1C1583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0D8B973-3D84-9293-283D-D1B32DD98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E57BB22-3CED-527F-2E80-790D77EF3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84191AD-2345-AF3E-51A8-4F521D12B8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9C0B69E-3608-4CEB-36CC-868937C72C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195D4BF-104E-3880-2249-840D69FBD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782D-5E61-4C35-BD55-E0E3F7EBBF85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2AAB889-46E4-EB19-3E1D-1563F5E98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0311BB4-F5A5-6418-FBD1-0E9847198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0A90-DAEF-4E90-AD2B-95D05027B3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190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F2C675-78CB-0CE1-CBA9-43A12CB2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1C3F388-2A3D-A1B5-1CCC-E8BF86B2C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782D-5E61-4C35-BD55-E0E3F7EBBF85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8D4A8E5-4EBB-146D-8D62-039A5E50D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6923F6A-840F-DB46-DB2C-A6E08CB5B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0A90-DAEF-4E90-AD2B-95D05027B3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7554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7CC1280-C5C7-EB88-FA14-2AE430D3C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782D-5E61-4C35-BD55-E0E3F7EBBF85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19EE693-66F8-8D90-B5D7-83AE02482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F1F1FD3-6C90-CEF3-562D-2A6A5FDE8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0A90-DAEF-4E90-AD2B-95D05027B3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9999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522838-FB4B-8E3F-ED8B-868D40F22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0CFC21-B339-759C-24B8-B16245736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84F854F-72DA-D387-50D6-B9D213F9E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AA9AADC-D5AB-293B-6B1D-AA400067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782D-5E61-4C35-BD55-E0E3F7EBBF85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A7FC492-F408-F05D-E140-E87B6DAFF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0DD28A7-54F9-200C-A866-592076E8B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0A90-DAEF-4E90-AD2B-95D05027B3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119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8B53E4-5A13-B670-A497-72903D990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4C70508-A56C-32C3-8BB8-6C8412BBA4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D1C34B5-7ABC-080A-E4D0-48731B7198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4382946-92D4-C050-05FE-689CAE678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782D-5E61-4C35-BD55-E0E3F7EBBF85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ED51291-50AF-8770-EA58-EC7D4D12C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F26CB1A-8EE3-413A-4CB9-1DC0634A1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D0A90-DAEF-4E90-AD2B-95D05027B3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247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4A90A26-B119-39F3-99F3-1BFDFD820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B0A3B29-84FC-ABE9-52B1-11E6DD5AE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CAAF493-6146-9A84-7F3D-9C038212FE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782D-5E61-4C35-BD55-E0E3F7EBBF85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E16BAE-A084-0CF1-D49F-ADD21AFE6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92BB8F-ACB2-3750-11C4-61CEF7DB6A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D0A90-DAEF-4E90-AD2B-95D05027B3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311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黄色背景上的灯泡以及描绘的光线和电线">
            <a:extLst>
              <a:ext uri="{FF2B5EF4-FFF2-40B4-BE49-F238E27FC236}">
                <a16:creationId xmlns:a16="http://schemas.microsoft.com/office/drawing/2014/main" id="{518D9BE9-75B6-696B-8C0B-95BF2F6A38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54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BFB9DE-3504-7D1A-3E9B-0A6DC99602B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2720" y="2052320"/>
            <a:ext cx="7620000" cy="4043680"/>
          </a:xfrm>
        </p:spPr>
        <p:txBody>
          <a:bodyPr/>
          <a:lstStyle/>
          <a:p>
            <a:pPr marL="0" indent="0">
              <a:buNone/>
            </a:pPr>
            <a:endParaRPr lang="zh-CN" altLang="en-US" sz="3200" b="1" dirty="0"/>
          </a:p>
          <a:p>
            <a:endParaRPr lang="en-CA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340B2B7-0B41-5B7A-6F81-25368B4B5012}"/>
              </a:ext>
            </a:extLst>
          </p:cNvPr>
          <p:cNvSpPr txBox="1"/>
          <p:nvPr/>
        </p:nvSpPr>
        <p:spPr>
          <a:xfrm>
            <a:off x="171196" y="2699265"/>
            <a:ext cx="6421120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以色列中没有王</a:t>
            </a:r>
            <a:endParaRPr kumimoji="0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第四讲 </a:t>
            </a:r>
            <a:endParaRPr kumimoji="0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奇妙的拯救</a:t>
            </a:r>
            <a:endParaRPr kumimoji="0" lang="en-CA" altLang="zh-CN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士</a:t>
            </a:r>
            <a:r>
              <a:rPr lang="en-CA" altLang="zh-CN" sz="4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：</a:t>
            </a:r>
            <a:r>
              <a:rPr lang="en-CA" altLang="zh-CN" sz="4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1-24</a:t>
            </a:r>
            <a:endParaRPr kumimoji="0" lang="en-CA" altLang="zh-CN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zh-C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等线 Light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0053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3F2658-D060-99DA-A2E9-361D54703DD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01040" y="1825625"/>
            <a:ext cx="10708640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士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16. </a:t>
            </a:r>
            <a:r>
              <a:rPr lang="zh-CN" altLang="en-US" dirty="0"/>
              <a:t>摩西的内兄（或作“岳父”）是基尼人，他的子孙与犹大人一同离了棕树城，往亚拉得以南的犹大旷野去，</a:t>
            </a:r>
            <a:r>
              <a:rPr lang="zh-CN" altLang="en-US" b="1" dirty="0"/>
              <a:t>就住在民中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11. </a:t>
            </a:r>
            <a:r>
              <a:rPr lang="zh-CN" altLang="en-US" dirty="0"/>
              <a:t>摩西岳父（或作“内兄”）何巴的后裔基尼人希百，曾</a:t>
            </a:r>
            <a:r>
              <a:rPr lang="zh-CN" altLang="en-US" b="1" dirty="0"/>
              <a:t>离开基尼族</a:t>
            </a:r>
            <a:r>
              <a:rPr lang="zh-CN" altLang="en-US" dirty="0"/>
              <a:t>，到靠近基低斯、撒拿音的橡树旁支搭帐棚。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9. </a:t>
            </a:r>
            <a:r>
              <a:rPr lang="zh-CN" altLang="en-US" dirty="0"/>
              <a:t>底波拉说：“我必与你同去，只是你在所行的路上得不着荣耀，因为</a:t>
            </a:r>
            <a:r>
              <a:rPr lang="zh-CN" altLang="en-US" b="1" dirty="0"/>
              <a:t>耶和华要将西西拉交在一个妇人手里</a:t>
            </a:r>
            <a:r>
              <a:rPr lang="zh-CN" altLang="en-US" dirty="0"/>
              <a:t>。”于是底波拉起来，与巴拉一同往基低斯去了。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17. </a:t>
            </a:r>
            <a:r>
              <a:rPr lang="zh-CN" altLang="en-US" dirty="0"/>
              <a:t>只有西西拉步行逃跑，到了基尼人</a:t>
            </a:r>
            <a:r>
              <a:rPr lang="zh-CN" altLang="en-US" b="1" dirty="0"/>
              <a:t>希百之妻雅亿</a:t>
            </a:r>
            <a:r>
              <a:rPr lang="zh-CN" altLang="en-US" dirty="0"/>
              <a:t>的帐棚，因为夏琐王耶宾与基尼人希百家和好。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89736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99EF50-FB9A-D81F-58DA-A76640DE390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9992" y="1050120"/>
            <a:ext cx="10759440" cy="4554855"/>
          </a:xfrm>
        </p:spPr>
        <p:txBody>
          <a:bodyPr>
            <a:normAutofit/>
          </a:bodyPr>
          <a:lstStyle/>
          <a:p>
            <a:r>
              <a:rPr lang="zh-CN" altLang="en-US" b="1" dirty="0"/>
              <a:t>奇妙的得胜（士</a:t>
            </a:r>
            <a:r>
              <a:rPr lang="en-CA" altLang="zh-CN" b="1" dirty="0"/>
              <a:t>4</a:t>
            </a:r>
            <a:r>
              <a:rPr lang="zh-CN" altLang="en-US" b="1" dirty="0"/>
              <a:t>：</a:t>
            </a:r>
            <a:r>
              <a:rPr lang="en-CA" altLang="zh-CN" b="1" dirty="0"/>
              <a:t>14-16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r>
              <a:rPr lang="en-US" altLang="zh-CN" b="1" dirty="0"/>
              <a:t>14. </a:t>
            </a:r>
            <a:r>
              <a:rPr lang="zh-CN" altLang="en-US" b="1" dirty="0"/>
              <a:t>底波拉对巴拉说：“你起来，今日就是耶和华将西西拉交在你手的日子。耶和华岂不在你前头行吗？”于是</a:t>
            </a:r>
            <a:r>
              <a:rPr lang="zh-CN" altLang="en-US" b="1" dirty="0">
                <a:solidFill>
                  <a:srgbClr val="C00000"/>
                </a:solidFill>
              </a:rPr>
              <a:t>巴拉下了他泊山</a:t>
            </a:r>
            <a:r>
              <a:rPr lang="zh-CN" altLang="en-US" b="1" dirty="0"/>
              <a:t>，跟随他有一万人。</a:t>
            </a:r>
            <a:endParaRPr lang="en-CA" altLang="zh-CN" b="1" dirty="0"/>
          </a:p>
          <a:p>
            <a:r>
              <a:rPr lang="en-US" altLang="zh-CN" b="1" dirty="0"/>
              <a:t>15. </a:t>
            </a:r>
            <a:r>
              <a:rPr lang="zh-CN" altLang="en-US" b="1" dirty="0">
                <a:solidFill>
                  <a:srgbClr val="C00000"/>
                </a:solidFill>
              </a:rPr>
              <a:t>耶和华使</a:t>
            </a:r>
            <a:r>
              <a:rPr lang="zh-CN" altLang="en-US" b="1" dirty="0"/>
              <a:t>西西拉和他一切车辆全军溃乱，在巴拉面前被刀杀败。西西拉下车步行逃跑。</a:t>
            </a:r>
            <a:endParaRPr lang="en-CA" altLang="zh-CN" b="1" dirty="0"/>
          </a:p>
          <a:p>
            <a:r>
              <a:rPr lang="en-US" altLang="zh-CN" b="1" dirty="0"/>
              <a:t>16. </a:t>
            </a:r>
            <a:r>
              <a:rPr lang="zh-CN" altLang="en-US" b="1" dirty="0"/>
              <a:t>巴拉追赶车辆、军队，直到外邦人的夏罗设。西西拉的全军都倒在刀下，没有留下一人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20. </a:t>
            </a:r>
            <a:r>
              <a:rPr lang="zh-CN" altLang="en-US" dirty="0"/>
              <a:t>星宿从天上争战，从其轨道攻击西西拉。</a:t>
            </a:r>
            <a:r>
              <a:rPr lang="en-US" altLang="zh-CN" dirty="0"/>
              <a:t>21. </a:t>
            </a:r>
            <a:r>
              <a:rPr lang="zh-CN" altLang="en-US" dirty="0"/>
              <a:t>基顺古河把敌人冲没。我的灵啊，应当努力前行。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3372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894F72-88FB-6989-9978-274A1EDE1A1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0080" y="1605280"/>
            <a:ext cx="10678160" cy="4988560"/>
          </a:xfrm>
        </p:spPr>
        <p:txBody>
          <a:bodyPr>
            <a:normAutofit/>
          </a:bodyPr>
          <a:lstStyle/>
          <a:p>
            <a:r>
              <a:rPr lang="en-US" altLang="zh-CN" b="1" dirty="0"/>
              <a:t>17. </a:t>
            </a:r>
            <a:r>
              <a:rPr lang="zh-CN" altLang="en-US" b="1" dirty="0"/>
              <a:t>只有西西拉步行逃跑，到了基尼人希百之妻雅亿的帐棚，因为夏琐王耶宾与基尼人希百家和好。</a:t>
            </a:r>
            <a:endParaRPr lang="en-CA" altLang="zh-CN" b="1" dirty="0"/>
          </a:p>
          <a:p>
            <a:r>
              <a:rPr lang="zh-CN" altLang="en-US" dirty="0"/>
              <a:t>士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16. </a:t>
            </a:r>
            <a:r>
              <a:rPr lang="zh-CN" altLang="en-US" dirty="0"/>
              <a:t>摩西的内兄（或作“岳父”）是</a:t>
            </a:r>
            <a:r>
              <a:rPr lang="zh-CN" altLang="en-US" b="1" dirty="0"/>
              <a:t>基尼人</a:t>
            </a:r>
            <a:r>
              <a:rPr lang="zh-CN" altLang="en-US" dirty="0"/>
              <a:t>，他的子孙与犹大人一同离了棕树城，往亚拉得以南的犹大旷野去，就</a:t>
            </a:r>
            <a:r>
              <a:rPr lang="zh-CN" altLang="en-US" b="1" dirty="0"/>
              <a:t>住在民中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11. </a:t>
            </a:r>
            <a:r>
              <a:rPr lang="zh-CN" altLang="en-US" dirty="0"/>
              <a:t>摩西岳父（或作“内兄”）何巴的后裔基尼人希百，曾</a:t>
            </a:r>
            <a:r>
              <a:rPr lang="zh-CN" altLang="en-US" b="1" dirty="0"/>
              <a:t>离开基尼族</a:t>
            </a:r>
            <a:r>
              <a:rPr lang="zh-CN" altLang="en-US" dirty="0"/>
              <a:t>，到靠近基低斯、撒拿音的橡树旁支搭帐棚。</a:t>
            </a:r>
          </a:p>
          <a:p>
            <a:r>
              <a:rPr lang="zh-CN" altLang="en-US" dirty="0"/>
              <a:t>耶</a:t>
            </a:r>
            <a:r>
              <a:rPr lang="en-CA" altLang="zh-CN" dirty="0"/>
              <a:t>35</a:t>
            </a:r>
            <a:r>
              <a:rPr lang="zh-CN" altLang="en-US" dirty="0"/>
              <a:t>：</a:t>
            </a:r>
            <a:r>
              <a:rPr lang="en-US" altLang="zh-CN" dirty="0"/>
              <a:t>6. </a:t>
            </a:r>
            <a:r>
              <a:rPr lang="zh-CN" altLang="en-US" dirty="0"/>
              <a:t>他们却说：“我们不喝酒。因为我们先祖利甲的儿子约拿达曾吩咐我们说：‘你们与你们的子孙永不可喝酒，</a:t>
            </a:r>
            <a:r>
              <a:rPr lang="en-US" altLang="zh-CN" dirty="0"/>
              <a:t>7. </a:t>
            </a:r>
            <a:r>
              <a:rPr lang="zh-CN" altLang="en-US" dirty="0"/>
              <a:t>也不可盖房、撒种、栽种葡萄园，</a:t>
            </a:r>
            <a:r>
              <a:rPr lang="zh-CN" altLang="en-US" b="1" dirty="0"/>
              <a:t>但一生的年日要住帐棚</a:t>
            </a:r>
            <a:r>
              <a:rPr lang="zh-CN" altLang="en-US" dirty="0"/>
              <a:t>，使你们的日子在寄居之地得以延长。’。。。</a:t>
            </a:r>
            <a:r>
              <a:rPr lang="en-US" altLang="zh-CN" dirty="0"/>
              <a:t>19. </a:t>
            </a:r>
            <a:r>
              <a:rPr lang="zh-CN" altLang="en-US" dirty="0"/>
              <a:t>所以万军之耶和华以色列的　神如此说：利甲的儿子约拿达必永不缺人</a:t>
            </a:r>
            <a:r>
              <a:rPr lang="zh-CN" altLang="en-US" b="1" dirty="0"/>
              <a:t>侍立在我面前</a:t>
            </a:r>
            <a:r>
              <a:rPr lang="zh-CN" altLang="en-US" dirty="0"/>
              <a:t>。”</a:t>
            </a:r>
            <a:endParaRPr lang="en-CA" altLang="zh-CN" dirty="0"/>
          </a:p>
          <a:p>
            <a:endParaRPr lang="en-CA" altLang="zh-CN" dirty="0"/>
          </a:p>
          <a:p>
            <a:endParaRPr lang="en-CA" altLang="zh-CN" dirty="0"/>
          </a:p>
          <a:p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273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71EB6B-9362-E8B5-238E-6EAF09455D2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8960" y="1625600"/>
            <a:ext cx="11084560" cy="4998720"/>
          </a:xfrm>
        </p:spPr>
        <p:txBody>
          <a:bodyPr>
            <a:normAutofit lnSpcReduction="10000"/>
          </a:bodyPr>
          <a:lstStyle/>
          <a:p>
            <a:r>
              <a:rPr lang="en-US" altLang="zh-CN" b="1" dirty="0"/>
              <a:t>18. </a:t>
            </a:r>
            <a:r>
              <a:rPr lang="zh-CN" altLang="en-US" b="1" dirty="0"/>
              <a:t>雅亿出来迎接西西拉，对他说：“请我主进来，不要惧怕。”西西拉就进了她的帐棚，雅亿用被将他遮盖。</a:t>
            </a:r>
          </a:p>
          <a:p>
            <a:r>
              <a:rPr lang="en-US" altLang="zh-CN" b="1" dirty="0"/>
              <a:t>19. </a:t>
            </a:r>
            <a:r>
              <a:rPr lang="zh-CN" altLang="en-US" b="1" dirty="0"/>
              <a:t>西西拉对雅亿说：“我渴了，求你给我一点水喝。”雅亿就打开皮袋，给他奶子喝，仍旧把他遮盖。</a:t>
            </a:r>
          </a:p>
          <a:p>
            <a:r>
              <a:rPr lang="en-US" altLang="zh-CN" b="1" dirty="0"/>
              <a:t>20. </a:t>
            </a:r>
            <a:r>
              <a:rPr lang="zh-CN" altLang="en-US" b="1" dirty="0"/>
              <a:t>西西拉又对雅亿说：“请你站在帐棚门口，若有人来问你说：‘有人在这里没有？’你就说：‘没有。’”</a:t>
            </a:r>
          </a:p>
          <a:p>
            <a:r>
              <a:rPr lang="en-US" altLang="zh-CN" b="1" dirty="0"/>
              <a:t>21. </a:t>
            </a:r>
            <a:r>
              <a:rPr lang="zh-CN" altLang="en-US" b="1" dirty="0"/>
              <a:t>西西拉疲乏沉睡。希百的妻雅亿取了帐棚的橛子，手里拿着锤子，轻悄悄地到他旁边，将橛子从他鬓边钉进去，钉入地里。</a:t>
            </a:r>
            <a:r>
              <a:rPr lang="zh-CN" altLang="en-US" b="1" dirty="0">
                <a:solidFill>
                  <a:srgbClr val="C00000"/>
                </a:solidFill>
              </a:rPr>
              <a:t>西西拉就死了</a:t>
            </a:r>
            <a:r>
              <a:rPr lang="zh-CN" altLang="en-US" b="1" dirty="0"/>
              <a:t>。</a:t>
            </a:r>
          </a:p>
          <a:p>
            <a:r>
              <a:rPr lang="en-US" altLang="zh-CN" b="1" dirty="0"/>
              <a:t>22. </a:t>
            </a:r>
            <a:r>
              <a:rPr lang="zh-CN" altLang="en-US" b="1" dirty="0"/>
              <a:t>巴拉追赶西西拉的时候，雅亿出来迎接他说：“来吧，我将你所寻找的人给你看。”他就进入帐棚，看见</a:t>
            </a:r>
            <a:r>
              <a:rPr lang="zh-CN" altLang="en-US" b="1" dirty="0">
                <a:solidFill>
                  <a:srgbClr val="C00000"/>
                </a:solidFill>
              </a:rPr>
              <a:t>西西拉已经死了</a:t>
            </a:r>
            <a:r>
              <a:rPr lang="zh-CN" altLang="en-US" b="1" dirty="0"/>
              <a:t>，倒在地上，橛子还在他鬓中。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7111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494692-4B8A-C67F-FF44-1056E80EF1E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6760" y="1362637"/>
            <a:ext cx="10698480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士</a:t>
            </a:r>
            <a:r>
              <a:rPr lang="en-CA" altLang="zh-CN" dirty="0"/>
              <a:t>9</a:t>
            </a:r>
            <a:r>
              <a:rPr lang="zh-CN" altLang="en-US" dirty="0"/>
              <a:t>：</a:t>
            </a:r>
            <a:r>
              <a:rPr lang="en-US" altLang="zh-CN" dirty="0"/>
              <a:t>52. </a:t>
            </a:r>
            <a:r>
              <a:rPr lang="zh-CN" altLang="en-US" dirty="0"/>
              <a:t>亚比米勒到了楼前攻打，挨近楼门，要用火焚烧。</a:t>
            </a:r>
            <a:r>
              <a:rPr lang="en-US" altLang="zh-CN" dirty="0"/>
              <a:t>53. </a:t>
            </a:r>
            <a:r>
              <a:rPr lang="zh-CN" altLang="en-US" dirty="0"/>
              <a:t>有一个妇人把一块上磨石抛在亚比米勒的头上，打破了他的脑骨。</a:t>
            </a:r>
            <a:r>
              <a:rPr lang="en-US" altLang="zh-CN" dirty="0"/>
              <a:t>54. </a:t>
            </a:r>
            <a:r>
              <a:rPr lang="zh-CN" altLang="en-US" dirty="0"/>
              <a:t>他就急忙喊叫拿他兵器的少年人，对他说：“拔出你的刀来，杀了我吧！免得人议论我说，他为一个妇人所杀。”于是少年人把他刺透，他就死了。</a:t>
            </a:r>
            <a:endParaRPr lang="en-CA" altLang="zh-CN" dirty="0"/>
          </a:p>
          <a:p>
            <a:r>
              <a:rPr lang="zh-CN" altLang="en-US" b="1" dirty="0"/>
              <a:t>思考：</a:t>
            </a:r>
            <a:r>
              <a:rPr lang="zh-CN" altLang="en-US" dirty="0"/>
              <a:t>底波拉发起战争，结束战争的是雅亿。两个姊妹得了尊荣，而巴拉却在信心榜上（来</a:t>
            </a:r>
            <a:r>
              <a:rPr lang="en-US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32</a:t>
            </a:r>
            <a:r>
              <a:rPr lang="zh-CN" altLang="en-US" dirty="0"/>
              <a:t>）？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14. </a:t>
            </a:r>
            <a:r>
              <a:rPr lang="zh-CN" altLang="en-US" dirty="0"/>
              <a:t>底波拉对巴拉说：“你起来，今日就是耶和华将西西拉交在你手的日子。耶和华岂不在你前头行吗？”于是</a:t>
            </a:r>
            <a:r>
              <a:rPr lang="zh-CN" altLang="en-US" b="1" dirty="0"/>
              <a:t>巴拉下了他泊山</a:t>
            </a:r>
            <a:r>
              <a:rPr lang="zh-CN" altLang="en-US" dirty="0"/>
              <a:t>，跟随他有一万人。</a:t>
            </a:r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1841514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D9FCD9-DF20-A503-1900-E5C1FA16F2C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825625"/>
            <a:ext cx="10810240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弗</a:t>
            </a:r>
            <a:r>
              <a:rPr lang="en-CA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11. </a:t>
            </a:r>
            <a:r>
              <a:rPr lang="zh-CN" altLang="en-US" dirty="0"/>
              <a:t>他所赐的有使徒，有先知，有传福音的，有牧师和教师。</a:t>
            </a:r>
            <a:r>
              <a:rPr lang="en-US" altLang="zh-CN" dirty="0"/>
              <a:t>12. </a:t>
            </a:r>
            <a:r>
              <a:rPr lang="zh-CN" altLang="en-US" dirty="0"/>
              <a:t>为要</a:t>
            </a:r>
            <a:r>
              <a:rPr lang="zh-CN" altLang="en-US" b="1" dirty="0"/>
              <a:t>成全圣徒</a:t>
            </a:r>
            <a:r>
              <a:rPr lang="zh-CN" altLang="en-US" dirty="0"/>
              <a:t>，各尽其职，</a:t>
            </a:r>
            <a:r>
              <a:rPr lang="zh-CN" altLang="en-US" b="1" dirty="0"/>
              <a:t>建立基督的身体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b="1" dirty="0"/>
              <a:t>神是真正的士师和拯救者（士</a:t>
            </a:r>
            <a:r>
              <a:rPr lang="en-CA" altLang="zh-CN" b="1" dirty="0"/>
              <a:t>4</a:t>
            </a:r>
            <a:r>
              <a:rPr lang="zh-CN" altLang="en-US" b="1" dirty="0"/>
              <a:t>：</a:t>
            </a:r>
            <a:r>
              <a:rPr lang="en-CA" altLang="zh-CN" b="1" dirty="0"/>
              <a:t>23-24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r>
              <a:rPr lang="en-US" altLang="zh-CN" b="1" dirty="0"/>
              <a:t>23. </a:t>
            </a:r>
            <a:r>
              <a:rPr lang="zh-CN" altLang="en-US" b="1" dirty="0"/>
              <a:t>这样，　神使迦南王耶宾被以色列人制伏了。</a:t>
            </a:r>
            <a:endParaRPr lang="en-CA" altLang="zh-CN" b="1" dirty="0"/>
          </a:p>
          <a:p>
            <a:r>
              <a:rPr lang="en-US" altLang="zh-CN" b="1" dirty="0"/>
              <a:t>24. </a:t>
            </a:r>
            <a:r>
              <a:rPr lang="zh-CN" altLang="en-US" b="1" dirty="0"/>
              <a:t>从此以色列人的手越发有力，胜了迦南王耶宾，</a:t>
            </a:r>
            <a:r>
              <a:rPr lang="zh-CN" altLang="en-US" b="1" dirty="0">
                <a:solidFill>
                  <a:srgbClr val="C00000"/>
                </a:solidFill>
              </a:rPr>
              <a:t>直到将他灭绝了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zh-CN" altLang="en-US" dirty="0"/>
              <a:t>民</a:t>
            </a:r>
            <a:r>
              <a:rPr lang="en-CA" altLang="zh-CN" dirty="0"/>
              <a:t>33</a:t>
            </a:r>
            <a:r>
              <a:rPr lang="zh-CN" altLang="en-US" dirty="0"/>
              <a:t>：</a:t>
            </a:r>
            <a:r>
              <a:rPr lang="en-US" altLang="zh-CN" dirty="0"/>
              <a:t>51. “</a:t>
            </a:r>
            <a:r>
              <a:rPr lang="zh-CN" altLang="en-US" dirty="0"/>
              <a:t>你吩咐以色列人说：你们过约旦河进迦南地的时候，</a:t>
            </a:r>
            <a:r>
              <a:rPr lang="en-US" altLang="zh-CN" dirty="0"/>
              <a:t>52. </a:t>
            </a:r>
            <a:r>
              <a:rPr lang="zh-CN" altLang="en-US" dirty="0"/>
              <a:t>就要从你们面前赶出那里所有的居民，毁灭他们一切錾成的石像，和他们一切铸成的偶像，又拆毁他们一切的邱坛。</a:t>
            </a:r>
            <a:endParaRPr lang="en-CA" altLang="zh-CN" dirty="0"/>
          </a:p>
          <a:p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5031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CD659D-CA7B-0DC8-95B1-FC168F4FA1F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0240" y="1825624"/>
            <a:ext cx="10647680" cy="4514215"/>
          </a:xfrm>
        </p:spPr>
        <p:txBody>
          <a:bodyPr>
            <a:normAutofit/>
          </a:bodyPr>
          <a:lstStyle/>
          <a:p>
            <a:r>
              <a:rPr lang="zh-CN" altLang="en-US" b="1" dirty="0"/>
              <a:t>结语</a:t>
            </a:r>
            <a:endParaRPr lang="en-CA" altLang="zh-CN" b="1" dirty="0"/>
          </a:p>
          <a:p>
            <a:r>
              <a:rPr lang="zh-CN" altLang="en-US" dirty="0"/>
              <a:t>赛</a:t>
            </a:r>
            <a:r>
              <a:rPr lang="en-CA" altLang="zh-CN" dirty="0"/>
              <a:t>9</a:t>
            </a:r>
            <a:r>
              <a:rPr lang="zh-CN" altLang="en-US" dirty="0"/>
              <a:t>：</a:t>
            </a:r>
            <a:r>
              <a:rPr lang="en-US" altLang="zh-CN" dirty="0"/>
              <a:t>6. </a:t>
            </a:r>
            <a:r>
              <a:rPr lang="zh-CN" altLang="en-US" dirty="0"/>
              <a:t>因有一婴孩为我们而生，有一子赐给我们，政权必担在他的肩头上。他名称为</a:t>
            </a:r>
            <a:r>
              <a:rPr lang="zh-CN" altLang="en-US" b="1" dirty="0">
                <a:solidFill>
                  <a:srgbClr val="C00000"/>
                </a:solidFill>
              </a:rPr>
              <a:t>奇妙</a:t>
            </a:r>
            <a:r>
              <a:rPr lang="zh-CN" altLang="en-US" dirty="0"/>
              <a:t>、策士、全能的　神、永在的父、和平的君。</a:t>
            </a:r>
            <a:r>
              <a:rPr lang="en-US" altLang="zh-CN" dirty="0"/>
              <a:t>7. </a:t>
            </a:r>
            <a:r>
              <a:rPr lang="zh-CN" altLang="en-US" dirty="0"/>
              <a:t>他的政权与平安必加增无穷。他必在大卫的宝座上治理他的国，以公平公义使国坚定稳固，从今直到永远。万军之耶和华的热心必成就这事。</a:t>
            </a:r>
            <a:endParaRPr lang="en-CA" altLang="zh-CN" dirty="0"/>
          </a:p>
          <a:p>
            <a:r>
              <a:rPr lang="zh-CN" altLang="en-US" dirty="0"/>
              <a:t>太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21. </a:t>
            </a:r>
            <a:r>
              <a:rPr lang="zh-CN" altLang="en-US" dirty="0"/>
              <a:t>她将要生一个儿子，你要给他起名叫耶稣，因他要将自己的百姓从罪恶里救出来。”</a:t>
            </a:r>
            <a:r>
              <a:rPr lang="en-US" altLang="zh-CN" dirty="0"/>
              <a:t>22. </a:t>
            </a:r>
            <a:r>
              <a:rPr lang="zh-CN" altLang="en-US" dirty="0"/>
              <a:t>这一切的事成就，是要应验主藉先知所说的话，</a:t>
            </a:r>
            <a:r>
              <a:rPr lang="en-US" altLang="zh-CN" dirty="0"/>
              <a:t>3. </a:t>
            </a:r>
            <a:r>
              <a:rPr lang="zh-CN" altLang="en-US" dirty="0"/>
              <a:t>说：“必有童女怀孕生子，人要称他的名为</a:t>
            </a:r>
            <a:r>
              <a:rPr lang="zh-CN" altLang="en-US" b="1" dirty="0">
                <a:solidFill>
                  <a:srgbClr val="C00000"/>
                </a:solidFill>
              </a:rPr>
              <a:t>以马内利。</a:t>
            </a:r>
            <a:r>
              <a:rPr lang="zh-CN" altLang="en-US" dirty="0"/>
              <a:t>”（“以马内利”翻出来就是“　神与我们同在”。）</a:t>
            </a:r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3544076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E2BCF1-AB84-4079-AB48-665BC30AF57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0240" y="1825625"/>
            <a:ext cx="10922000" cy="4351338"/>
          </a:xfrm>
        </p:spPr>
        <p:txBody>
          <a:bodyPr/>
          <a:lstStyle/>
          <a:p>
            <a:r>
              <a:rPr lang="zh-CN" altLang="en-US" dirty="0"/>
              <a:t>路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78. </a:t>
            </a:r>
            <a:r>
              <a:rPr lang="zh-CN" altLang="en-US" dirty="0"/>
              <a:t>因我们　神怜悯的心肠，叫清晨的日光从高天临到我们，</a:t>
            </a:r>
            <a:r>
              <a:rPr lang="en-US" altLang="zh-CN" dirty="0"/>
              <a:t>79. </a:t>
            </a:r>
            <a:r>
              <a:rPr lang="zh-CN" altLang="en-US" dirty="0"/>
              <a:t>要照亮坐在黑暗中死荫里的人，</a:t>
            </a:r>
            <a:r>
              <a:rPr lang="zh-CN" altLang="en-US" b="1" dirty="0"/>
              <a:t>把我们的脚引到平安的路上</a:t>
            </a:r>
            <a:r>
              <a:rPr lang="zh-CN" altLang="en-US" dirty="0"/>
              <a:t>。</a:t>
            </a:r>
          </a:p>
          <a:p>
            <a:r>
              <a:rPr lang="zh-CN" altLang="en-US" dirty="0"/>
              <a:t>路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14. “</a:t>
            </a:r>
            <a:r>
              <a:rPr lang="zh-CN" altLang="en-US" dirty="0"/>
              <a:t>在至高之处荣耀归与　神，</a:t>
            </a:r>
            <a:r>
              <a:rPr lang="zh-CN" altLang="en-US" b="1" dirty="0"/>
              <a:t>在地上平安归与他所喜悦的人</a:t>
            </a:r>
            <a:r>
              <a:rPr lang="zh-CN" altLang="en-US" dirty="0"/>
              <a:t>（有古卷作“喜悦归与人”）。”</a:t>
            </a:r>
            <a:endParaRPr lang="en-CA" altLang="zh-CN" dirty="0"/>
          </a:p>
          <a:p>
            <a:r>
              <a:rPr lang="zh-CN" altLang="en-US" dirty="0"/>
              <a:t>彼前</a:t>
            </a:r>
            <a:r>
              <a:rPr lang="en-CA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9. </a:t>
            </a:r>
            <a:r>
              <a:rPr lang="zh-CN" altLang="en-US" dirty="0"/>
              <a:t>惟有你们是被拣选的族类，是有君尊的祭司，是圣洁的国度，是属　神的子民，要叫你们宣扬那召你们出黑暗、入</a:t>
            </a:r>
            <a:r>
              <a:rPr lang="zh-CN" altLang="en-US" b="1" dirty="0">
                <a:solidFill>
                  <a:srgbClr val="C00000"/>
                </a:solidFill>
              </a:rPr>
              <a:t>奇妙光明者</a:t>
            </a:r>
            <a:r>
              <a:rPr lang="zh-CN" altLang="en-US" dirty="0"/>
              <a:t>的美德。</a:t>
            </a:r>
            <a:endParaRPr lang="en-CA" altLang="zh-CN" dirty="0"/>
          </a:p>
          <a:p>
            <a:r>
              <a:rPr lang="zh-CN" altLang="en-US" dirty="0"/>
              <a:t>耶稣基督是我们真正的士师，是我们的拯救者。</a:t>
            </a:r>
            <a:endParaRPr lang="en-CA" altLang="zh-CN" dirty="0"/>
          </a:p>
          <a:p>
            <a:r>
              <a:rPr lang="en-US" altLang="zh-CN"/>
              <a:t>                                        【</a:t>
            </a:r>
            <a:r>
              <a:rPr lang="zh-CN" altLang="en-US" b="1" dirty="0"/>
              <a:t>奇妙的拯救</a:t>
            </a:r>
            <a:r>
              <a:rPr lang="en-US" altLang="zh-CN" dirty="0"/>
              <a:t>】</a:t>
            </a:r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846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内容占位符 2">
            <a:extLst>
              <a:ext uri="{FF2B5EF4-FFF2-40B4-BE49-F238E27FC236}">
                <a16:creationId xmlns:a16="http://schemas.microsoft.com/office/drawing/2014/main" id="{1CB075C2-3B58-8148-62DE-AEF76338C706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787533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6492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A5D1A6-1CD5-A5B8-5DE7-5BBF583E162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8160" y="1930400"/>
            <a:ext cx="11064240" cy="4450080"/>
          </a:xfrm>
        </p:spPr>
        <p:txBody>
          <a:bodyPr>
            <a:normAutofit/>
          </a:bodyPr>
          <a:lstStyle/>
          <a:p>
            <a:r>
              <a:rPr lang="zh-CN" altLang="en-US" dirty="0"/>
              <a:t>引言</a:t>
            </a:r>
            <a:endParaRPr lang="en-CA" altLang="zh-CN" dirty="0"/>
          </a:p>
          <a:p>
            <a:r>
              <a:rPr lang="zh-CN" altLang="en-US" dirty="0"/>
              <a:t>以色列人落在属灵的黑暗中，他们做了两件恶事，就是“忘记神和拜偶像”。“士</a:t>
            </a:r>
            <a:r>
              <a:rPr lang="en-US" altLang="zh-CN" dirty="0"/>
              <a:t>17</a:t>
            </a:r>
            <a:r>
              <a:rPr lang="zh-CN" altLang="en-US" dirty="0"/>
              <a:t>：</a:t>
            </a:r>
            <a:r>
              <a:rPr lang="en-US" altLang="zh-CN" dirty="0"/>
              <a:t>6. </a:t>
            </a:r>
            <a:r>
              <a:rPr lang="zh-CN" altLang="en-US" dirty="0"/>
              <a:t>那时</a:t>
            </a:r>
            <a:r>
              <a:rPr lang="zh-CN" altLang="en-US" b="1" dirty="0"/>
              <a:t>以色列中没有王</a:t>
            </a:r>
            <a:r>
              <a:rPr lang="zh-CN" altLang="en-US" dirty="0"/>
              <a:t>，各人任意而行。”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8. </a:t>
            </a:r>
            <a:r>
              <a:rPr lang="zh-CN" altLang="en-US" dirty="0"/>
              <a:t>所以，耶和华的怒气向以色列人发作，就把他们交在美索不达米亚王古珊利萨田的手中。</a:t>
            </a:r>
            <a:r>
              <a:rPr lang="zh-CN" altLang="en-US" b="1" dirty="0"/>
              <a:t>以色列人服侍古珊利萨田八年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11. </a:t>
            </a:r>
            <a:r>
              <a:rPr lang="zh-CN" altLang="en-US" dirty="0"/>
              <a:t>于是</a:t>
            </a:r>
            <a:r>
              <a:rPr lang="zh-CN" altLang="en-US" b="1" dirty="0"/>
              <a:t>国中太平四十年</a:t>
            </a:r>
            <a:r>
              <a:rPr lang="zh-CN" altLang="en-US" dirty="0"/>
              <a:t>。基纳斯的儿子俄陀聂死了。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14. </a:t>
            </a:r>
            <a:r>
              <a:rPr lang="zh-CN" altLang="en-US" dirty="0"/>
              <a:t>于是</a:t>
            </a:r>
            <a:r>
              <a:rPr lang="zh-CN" altLang="en-US" b="1" dirty="0"/>
              <a:t>以色列人服侍摩押王伊矶伦十八年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士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30. </a:t>
            </a:r>
            <a:r>
              <a:rPr lang="zh-CN" altLang="en-US" dirty="0"/>
              <a:t>这样摩押就被以色列人制伏了。</a:t>
            </a:r>
            <a:r>
              <a:rPr lang="zh-CN" altLang="en-US" b="1" dirty="0"/>
              <a:t>国中太平八十年</a:t>
            </a:r>
            <a:r>
              <a:rPr lang="zh-CN" altLang="en-US" dirty="0"/>
              <a:t>。</a:t>
            </a:r>
            <a:endParaRPr lang="en-CA" altLang="zh-CN" dirty="0"/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2970422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4C821B-DDC0-7E1C-AE95-C6779BB5DA8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1360" y="1727200"/>
            <a:ext cx="10607040" cy="4876799"/>
          </a:xfrm>
        </p:spPr>
        <p:txBody>
          <a:bodyPr/>
          <a:lstStyle/>
          <a:p>
            <a:r>
              <a:rPr lang="zh-CN" altLang="en-US" b="1" dirty="0"/>
              <a:t>又行恶被大大欺压（士</a:t>
            </a:r>
            <a:r>
              <a:rPr lang="en-CA" altLang="zh-CN" b="1" dirty="0"/>
              <a:t>4</a:t>
            </a:r>
            <a:r>
              <a:rPr lang="zh-CN" altLang="en-US" b="1" dirty="0"/>
              <a:t>：</a:t>
            </a:r>
            <a:r>
              <a:rPr lang="en-CA" altLang="zh-CN" b="1" dirty="0"/>
              <a:t>1-3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en-US" altLang="zh-CN" b="1" dirty="0"/>
              <a:t>1. </a:t>
            </a:r>
            <a:r>
              <a:rPr lang="zh-CN" altLang="en-US" b="1" dirty="0"/>
              <a:t>以笏死后，以色列人又行耶和华眼中看为恶的事，</a:t>
            </a:r>
            <a:endParaRPr lang="en-CA" altLang="zh-CN" b="1" dirty="0"/>
          </a:p>
          <a:p>
            <a:r>
              <a:rPr lang="en-US" altLang="zh-CN" b="1" dirty="0"/>
              <a:t>2. </a:t>
            </a:r>
            <a:r>
              <a:rPr lang="zh-CN" altLang="en-US" b="1" dirty="0"/>
              <a:t>耶和华就把他们</a:t>
            </a:r>
            <a:r>
              <a:rPr lang="zh-CN" altLang="en-US" b="1" dirty="0">
                <a:solidFill>
                  <a:srgbClr val="C00000"/>
                </a:solidFill>
              </a:rPr>
              <a:t>付与在夏琐作王的迦南王耶宾手中</a:t>
            </a:r>
            <a:r>
              <a:rPr lang="zh-CN" altLang="en-US" b="1" dirty="0"/>
              <a:t>。他的将军是西西拉，住在外邦人的夏罗设。</a:t>
            </a:r>
            <a:endParaRPr lang="en-CA" altLang="zh-CN" b="1" dirty="0"/>
          </a:p>
          <a:p>
            <a:r>
              <a:rPr lang="en-US" altLang="zh-CN" b="1" dirty="0"/>
              <a:t>3. </a:t>
            </a:r>
            <a:r>
              <a:rPr lang="zh-CN" altLang="en-US" b="1" dirty="0"/>
              <a:t>耶宾王有</a:t>
            </a:r>
            <a:r>
              <a:rPr lang="zh-CN" altLang="en-US" b="1" dirty="0">
                <a:solidFill>
                  <a:srgbClr val="C00000"/>
                </a:solidFill>
              </a:rPr>
              <a:t>铁车九百辆</a:t>
            </a:r>
            <a:r>
              <a:rPr lang="zh-CN" altLang="en-US" b="1" dirty="0"/>
              <a:t>。</a:t>
            </a:r>
            <a:r>
              <a:rPr lang="zh-CN" altLang="en-US" b="1" dirty="0">
                <a:solidFill>
                  <a:srgbClr val="C00000"/>
                </a:solidFill>
              </a:rPr>
              <a:t>他大大欺压以色列人二十年</a:t>
            </a:r>
            <a:r>
              <a:rPr lang="zh-CN" altLang="en-US" b="1" dirty="0"/>
              <a:t>，以色列人就</a:t>
            </a:r>
            <a:r>
              <a:rPr lang="zh-CN" altLang="en-US" b="1" dirty="0">
                <a:solidFill>
                  <a:srgbClr val="C00000"/>
                </a:solidFill>
              </a:rPr>
              <a:t>呼求耶和华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zh-CN" altLang="en-US" dirty="0"/>
              <a:t>书</a:t>
            </a:r>
            <a:r>
              <a:rPr lang="en-CA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1. </a:t>
            </a:r>
            <a:r>
              <a:rPr lang="zh-CN" altLang="en-US" dirty="0"/>
              <a:t>夏琐王耶宾听见这事，就打发人去见玛顿王约巴、伸仑王、押煞王，</a:t>
            </a:r>
            <a:r>
              <a:rPr lang="en-US" altLang="zh-CN" dirty="0"/>
              <a:t>5. </a:t>
            </a:r>
            <a:r>
              <a:rPr lang="zh-CN" altLang="en-US" dirty="0"/>
              <a:t>这诸王会合，来到米伦水边，一同安营，要与以色列人争战。</a:t>
            </a:r>
            <a:r>
              <a:rPr lang="en-US" altLang="zh-CN" dirty="0"/>
              <a:t>10. </a:t>
            </a:r>
            <a:r>
              <a:rPr lang="zh-CN" altLang="en-US" dirty="0"/>
              <a:t>当时约书亚转回夺了夏琐，用刀击杀夏琐王，素来夏琐在这诸国中是为首的。</a:t>
            </a:r>
            <a:endParaRPr lang="en-CA" altLang="zh-CN" dirty="0"/>
          </a:p>
          <a:p>
            <a:endParaRPr lang="en-CA" altLang="zh-CN" dirty="0"/>
          </a:p>
          <a:p>
            <a:endParaRPr lang="zh-CN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34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D05CC5-BA3D-2FF7-DB3E-7259E4D6C5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0560" y="1825625"/>
            <a:ext cx="10515600" cy="4351338"/>
          </a:xfrm>
        </p:spPr>
        <p:txBody>
          <a:bodyPr/>
          <a:lstStyle/>
          <a:p>
            <a:r>
              <a:rPr lang="zh-CN" altLang="en-US" dirty="0"/>
              <a:t>士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19. </a:t>
            </a:r>
            <a:r>
              <a:rPr lang="zh-CN" altLang="en-US" dirty="0"/>
              <a:t>耶和华与犹大同在，犹大就赶出山地的居民，只是不能赶出平原的居民，因为</a:t>
            </a:r>
            <a:r>
              <a:rPr lang="zh-CN" altLang="en-US" b="1" dirty="0"/>
              <a:t>他们有铁车</a:t>
            </a:r>
            <a:r>
              <a:rPr lang="zh-CN" altLang="en-US" dirty="0"/>
              <a:t>。</a:t>
            </a:r>
            <a:endParaRPr lang="en-CA" altLang="zh-CN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dirty="0"/>
              <a:t>士</a:t>
            </a:r>
            <a:r>
              <a:rPr lang="en-CA" altLang="zh-CN" dirty="0"/>
              <a:t>4</a:t>
            </a:r>
            <a:r>
              <a:rPr lang="zh-CN" altLang="en-US" dirty="0"/>
              <a:t>：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耶宾王有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铁车九百辆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。他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大大欺压以色列人二十年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，以色列人就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呼求耶和华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士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8.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所以，耶和华的怒气向以色列人发作，就把他们交在美索不达米亚王古珊利萨田的手中。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以色列人服侍古珊利萨田八年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士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14.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于是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以色列人服侍摩押王伊矶伦十八年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1406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01057B-E97A-4360-10F3-C181BCB80D0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0400" y="1825625"/>
            <a:ext cx="10728960" cy="4351338"/>
          </a:xfrm>
        </p:spPr>
        <p:txBody>
          <a:bodyPr>
            <a:normAutofit lnSpcReduction="10000"/>
          </a:bodyPr>
          <a:lstStyle/>
          <a:p>
            <a:r>
              <a:rPr lang="zh-CN" altLang="en-US" b="1" dirty="0"/>
              <a:t>女士师底波拉（士</a:t>
            </a:r>
            <a:r>
              <a:rPr lang="en-CA" altLang="zh-CN" b="1" dirty="0"/>
              <a:t>4</a:t>
            </a:r>
            <a:r>
              <a:rPr lang="zh-CN" altLang="en-US" b="1" dirty="0"/>
              <a:t>：</a:t>
            </a:r>
            <a:r>
              <a:rPr lang="en-CA" altLang="zh-CN" b="1" dirty="0"/>
              <a:t>4-5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r>
              <a:rPr lang="en-US" altLang="zh-CN" b="1" dirty="0"/>
              <a:t>4. </a:t>
            </a:r>
            <a:r>
              <a:rPr lang="zh-CN" altLang="en-US" b="1" dirty="0"/>
              <a:t>有一位女</a:t>
            </a:r>
            <a:r>
              <a:rPr lang="zh-CN" altLang="en-US" b="1" dirty="0">
                <a:solidFill>
                  <a:srgbClr val="C00000"/>
                </a:solidFill>
              </a:rPr>
              <a:t>先知名</a:t>
            </a:r>
            <a:r>
              <a:rPr lang="zh-CN" altLang="en-US" b="1" dirty="0"/>
              <a:t>叫底波拉，是拉比多的妻，当时</a:t>
            </a:r>
            <a:r>
              <a:rPr lang="zh-CN" altLang="en-US" b="1" dirty="0">
                <a:solidFill>
                  <a:srgbClr val="C00000"/>
                </a:solidFill>
              </a:rPr>
              <a:t>作以色列的士师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en-US" altLang="zh-CN" b="1" dirty="0"/>
              <a:t>5. </a:t>
            </a:r>
            <a:r>
              <a:rPr lang="zh-CN" altLang="en-US" b="1" dirty="0"/>
              <a:t>她住在以法莲山地拉玛和伯特利中间，在底波拉的棕树下。以色列人都上她那里去听判断。</a:t>
            </a:r>
            <a:endParaRPr lang="en-CA" altLang="zh-CN" b="1" dirty="0"/>
          </a:p>
          <a:p>
            <a:r>
              <a:rPr lang="zh-CN" altLang="en-US" dirty="0"/>
              <a:t>路</a:t>
            </a:r>
            <a:r>
              <a:rPr lang="en-CA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36. </a:t>
            </a:r>
            <a:r>
              <a:rPr lang="zh-CN" altLang="en-US" dirty="0"/>
              <a:t>又有</a:t>
            </a:r>
            <a:r>
              <a:rPr lang="zh-CN" altLang="en-US" b="1" dirty="0"/>
              <a:t>女先知名叫亚拿</a:t>
            </a:r>
            <a:r>
              <a:rPr lang="zh-CN" altLang="en-US" dirty="0"/>
              <a:t>，是亚设支派法内力的</a:t>
            </a:r>
            <a:r>
              <a:rPr lang="zh-CN" altLang="en-US" b="1" dirty="0"/>
              <a:t>女儿</a:t>
            </a:r>
            <a:r>
              <a:rPr lang="zh-CN" altLang="en-US" dirty="0"/>
              <a:t>，年纪已经老迈，从作</a:t>
            </a:r>
            <a:r>
              <a:rPr lang="zh-CN" altLang="en-US" b="1" dirty="0"/>
              <a:t>童女出嫁</a:t>
            </a:r>
            <a:r>
              <a:rPr lang="zh-CN" altLang="en-US" dirty="0"/>
              <a:t>的时候，同</a:t>
            </a:r>
            <a:r>
              <a:rPr lang="zh-CN" altLang="en-US" b="1" dirty="0"/>
              <a:t>丈夫</a:t>
            </a:r>
            <a:r>
              <a:rPr lang="zh-CN" altLang="en-US" dirty="0"/>
              <a:t>住了七年，就寡居了。</a:t>
            </a:r>
            <a:endParaRPr lang="en-CA" altLang="zh-CN" dirty="0"/>
          </a:p>
          <a:p>
            <a:r>
              <a:rPr lang="zh-CN" altLang="en-US" dirty="0"/>
              <a:t>林前</a:t>
            </a:r>
            <a:r>
              <a:rPr lang="en-CA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3. </a:t>
            </a:r>
            <a:r>
              <a:rPr lang="zh-CN" altLang="en-US" dirty="0"/>
              <a:t>我愿意你们知道，基督是各人的头，</a:t>
            </a:r>
            <a:r>
              <a:rPr lang="zh-CN" altLang="en-US" b="1" dirty="0"/>
              <a:t>男人是女人的头</a:t>
            </a:r>
            <a:r>
              <a:rPr lang="zh-CN" altLang="en-US" dirty="0"/>
              <a:t>，　神是基督的头。</a:t>
            </a:r>
            <a:endParaRPr lang="en-CA" altLang="zh-CN" dirty="0"/>
          </a:p>
          <a:p>
            <a:r>
              <a:rPr lang="zh-CN" altLang="en-US" dirty="0"/>
              <a:t>创</a:t>
            </a:r>
            <a:r>
              <a:rPr lang="en-CA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18. </a:t>
            </a:r>
            <a:r>
              <a:rPr lang="zh-CN" altLang="en-US" dirty="0"/>
              <a:t>耶和华　神说：“那人独居不好，我要为他造一个配偶</a:t>
            </a:r>
            <a:r>
              <a:rPr lang="zh-CN" altLang="en-US" b="1" dirty="0"/>
              <a:t>帮助他。</a:t>
            </a:r>
            <a:r>
              <a:rPr lang="zh-CN" altLang="en-US" dirty="0"/>
              <a:t>”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4701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08EC3E-20D2-E675-9AFF-1CB5EF9D704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1680" y="1825625"/>
            <a:ext cx="10556240" cy="4351338"/>
          </a:xfrm>
        </p:spPr>
        <p:txBody>
          <a:bodyPr/>
          <a:lstStyle/>
          <a:p>
            <a:r>
              <a:rPr lang="zh-CN" altLang="en-US" dirty="0"/>
              <a:t>赛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12. </a:t>
            </a:r>
            <a:r>
              <a:rPr lang="zh-CN" altLang="en-US" dirty="0"/>
              <a:t>至于我的百姓，</a:t>
            </a:r>
            <a:r>
              <a:rPr lang="zh-CN" altLang="en-US" b="1" dirty="0"/>
              <a:t>孩童</a:t>
            </a:r>
            <a:r>
              <a:rPr lang="zh-CN" altLang="en-US" dirty="0"/>
              <a:t>欺压他们，</a:t>
            </a:r>
            <a:r>
              <a:rPr lang="zh-CN" altLang="en-US" b="1" dirty="0"/>
              <a:t>妇女</a:t>
            </a:r>
            <a:r>
              <a:rPr lang="zh-CN" altLang="en-US" dirty="0"/>
              <a:t>辖管他们。我的百姓啊，引导你的使你走错，并毁坏你所行的道路。</a:t>
            </a:r>
            <a:endParaRPr lang="en-CA" altLang="zh-CN" dirty="0"/>
          </a:p>
          <a:p>
            <a:r>
              <a:rPr lang="zh-CN" altLang="en-US" b="1" dirty="0"/>
              <a:t>底波拉将巴拉召来（士</a:t>
            </a:r>
            <a:r>
              <a:rPr lang="en-CA" altLang="zh-CN" b="1" dirty="0"/>
              <a:t>4</a:t>
            </a:r>
            <a:r>
              <a:rPr lang="zh-CN" altLang="en-US" b="1" dirty="0"/>
              <a:t>：</a:t>
            </a:r>
            <a:r>
              <a:rPr lang="en-CA" altLang="zh-CN" b="1" dirty="0"/>
              <a:t>6-7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r>
              <a:rPr lang="en-US" altLang="zh-CN" b="1" dirty="0"/>
              <a:t>6. </a:t>
            </a:r>
            <a:r>
              <a:rPr lang="zh-CN" altLang="en-US" b="1" dirty="0"/>
              <a:t>她打发人从拿弗他利的基低斯，将亚比挪庵的儿子巴拉召了来，对他说：“耶和华以色列的　</a:t>
            </a:r>
            <a:r>
              <a:rPr lang="zh-CN" altLang="en-US" b="1" dirty="0">
                <a:solidFill>
                  <a:srgbClr val="C00000"/>
                </a:solidFill>
              </a:rPr>
              <a:t>神吩咐你</a:t>
            </a:r>
            <a:r>
              <a:rPr lang="zh-CN" altLang="en-US" b="1" dirty="0"/>
              <a:t>说：‘你率领一万拿弗他利和西布伦人上他泊山去。</a:t>
            </a:r>
            <a:endParaRPr lang="en-CA" altLang="zh-CN" b="1" dirty="0"/>
          </a:p>
          <a:p>
            <a:r>
              <a:rPr lang="en-US" altLang="zh-CN" b="1" dirty="0"/>
              <a:t>7. </a:t>
            </a:r>
            <a:r>
              <a:rPr lang="zh-CN" altLang="en-US" b="1" dirty="0">
                <a:solidFill>
                  <a:srgbClr val="C00000"/>
                </a:solidFill>
              </a:rPr>
              <a:t>我必使</a:t>
            </a:r>
            <a:r>
              <a:rPr lang="zh-CN" altLang="en-US" b="1" dirty="0"/>
              <a:t>耶宾的将军西西拉率领他的车辆和全军往基顺河，到你那里去，</a:t>
            </a:r>
            <a:r>
              <a:rPr lang="zh-CN" altLang="en-US" b="1" dirty="0">
                <a:solidFill>
                  <a:srgbClr val="C00000"/>
                </a:solidFill>
              </a:rPr>
              <a:t>我必将</a:t>
            </a:r>
            <a:r>
              <a:rPr lang="zh-CN" altLang="en-US" b="1" dirty="0"/>
              <a:t>他交在你手中。</a:t>
            </a:r>
            <a:r>
              <a:rPr lang="zh-CN" altLang="en-US" dirty="0"/>
              <a:t>’”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0824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5F2FBD-F994-AD98-4D95-DF36AFE79C7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0560" y="1825624"/>
            <a:ext cx="10718800" cy="4575175"/>
          </a:xfrm>
        </p:spPr>
        <p:txBody>
          <a:bodyPr>
            <a:normAutofit/>
          </a:bodyPr>
          <a:lstStyle/>
          <a:p>
            <a:r>
              <a:rPr lang="zh-CN" altLang="en-US" b="1" dirty="0"/>
              <a:t>巴拉有条件的回应（士</a:t>
            </a:r>
            <a:r>
              <a:rPr lang="en-CA" altLang="zh-CN" b="1" dirty="0"/>
              <a:t>4</a:t>
            </a:r>
            <a:r>
              <a:rPr lang="zh-CN" altLang="en-US" b="1" dirty="0"/>
              <a:t>：</a:t>
            </a:r>
            <a:r>
              <a:rPr lang="en-CA" altLang="zh-CN" b="1" dirty="0"/>
              <a:t>8-9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r>
              <a:rPr lang="en-US" altLang="zh-CN" b="1" dirty="0"/>
              <a:t>8. </a:t>
            </a:r>
            <a:r>
              <a:rPr lang="zh-CN" altLang="en-US" b="1" dirty="0"/>
              <a:t>巴拉说：“你若同我去，我就去；</a:t>
            </a:r>
            <a:r>
              <a:rPr lang="zh-CN" altLang="en-US" b="1" dirty="0">
                <a:solidFill>
                  <a:srgbClr val="C00000"/>
                </a:solidFill>
              </a:rPr>
              <a:t>你若不同我去，我就不去</a:t>
            </a:r>
            <a:r>
              <a:rPr lang="zh-CN" altLang="en-US" b="1" dirty="0"/>
              <a:t>。”</a:t>
            </a:r>
            <a:endParaRPr lang="en-CA" altLang="zh-CN" b="1" dirty="0"/>
          </a:p>
          <a:p>
            <a:r>
              <a:rPr lang="en-US" altLang="zh-CN" b="1" dirty="0"/>
              <a:t>9. </a:t>
            </a:r>
            <a:r>
              <a:rPr lang="zh-CN" altLang="en-US" b="1" dirty="0"/>
              <a:t>底波拉说：“我必与你同去，只是你在所行的路上得不着荣耀，因为耶和华要将西西拉交在一个妇人手里。”于是底波拉起来，</a:t>
            </a:r>
            <a:r>
              <a:rPr lang="zh-CN" altLang="en-US" b="1" dirty="0">
                <a:solidFill>
                  <a:srgbClr val="C00000"/>
                </a:solidFill>
              </a:rPr>
              <a:t>与巴拉一同往基低斯去了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zh-CN" altLang="en-US" dirty="0"/>
              <a:t>耶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6. </a:t>
            </a:r>
            <a:r>
              <a:rPr lang="zh-CN" altLang="en-US" dirty="0"/>
              <a:t>我就说：“主耶和华啊，我不知怎样说，因为我是年幼的。”</a:t>
            </a:r>
            <a:endParaRPr lang="en-CA" altLang="zh-CN" dirty="0"/>
          </a:p>
          <a:p>
            <a:r>
              <a:rPr lang="zh-CN" altLang="en-US" dirty="0"/>
              <a:t>林后</a:t>
            </a:r>
            <a:r>
              <a:rPr lang="en-CA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5. </a:t>
            </a:r>
            <a:r>
              <a:rPr lang="zh-CN" altLang="en-US" dirty="0"/>
              <a:t>并不是我们凭自己能承担什么事，我们所能承担的，乃是出于　神。</a:t>
            </a:r>
            <a:endParaRPr lang="en-CA" altLang="zh-CN" dirty="0"/>
          </a:p>
          <a:p>
            <a:r>
              <a:rPr lang="zh-CN" altLang="en-US" dirty="0"/>
              <a:t>来</a:t>
            </a:r>
            <a:r>
              <a:rPr lang="en-CA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32. </a:t>
            </a:r>
            <a:r>
              <a:rPr lang="zh-CN" altLang="en-US" dirty="0"/>
              <a:t>我又何必再说呢？若要一一细说，基甸、</a:t>
            </a:r>
            <a:r>
              <a:rPr lang="zh-CN" altLang="en-US" b="1" dirty="0"/>
              <a:t>巴拉</a:t>
            </a:r>
            <a:r>
              <a:rPr lang="zh-CN" altLang="en-US" dirty="0"/>
              <a:t>、参孙、耶弗他、大卫、撒母耳和众先知的事，时候就不够了。</a:t>
            </a:r>
            <a:endParaRPr lang="en-CA" altLang="zh-CN" dirty="0"/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272432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C44B70-4E53-428C-987A-6B60AF740FB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0080" y="1825625"/>
            <a:ext cx="10627360" cy="4351338"/>
          </a:xfrm>
        </p:spPr>
        <p:txBody>
          <a:bodyPr>
            <a:normAutofit/>
          </a:bodyPr>
          <a:lstStyle/>
          <a:p>
            <a:r>
              <a:rPr lang="zh-CN" altLang="en-US" b="1" dirty="0"/>
              <a:t>巴拉召聚军队与敌军对峙（士</a:t>
            </a:r>
            <a:r>
              <a:rPr lang="en-CA" altLang="zh-CN" b="1" dirty="0"/>
              <a:t>4</a:t>
            </a:r>
            <a:r>
              <a:rPr lang="zh-CN" altLang="en-US" b="1" dirty="0"/>
              <a:t>：</a:t>
            </a:r>
            <a:r>
              <a:rPr lang="en-CA" altLang="zh-CN" b="1" dirty="0"/>
              <a:t>10-13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r>
              <a:rPr lang="en-US" altLang="zh-CN" b="1" dirty="0"/>
              <a:t>10. </a:t>
            </a:r>
            <a:r>
              <a:rPr lang="zh-CN" altLang="en-US" b="1" dirty="0"/>
              <a:t>巴拉就招聚西布伦人和拿弗他利人到基低斯，跟他上去的有一万人。底波拉也同他上去。</a:t>
            </a:r>
            <a:endParaRPr lang="en-CA" altLang="zh-CN" b="1" dirty="0"/>
          </a:p>
          <a:p>
            <a:r>
              <a:rPr lang="en-US" altLang="zh-CN" b="1" dirty="0"/>
              <a:t>11. </a:t>
            </a:r>
            <a:r>
              <a:rPr lang="zh-CN" altLang="en-US" b="1" dirty="0"/>
              <a:t>摩西岳父（或作“内兄”）何巴的后裔</a:t>
            </a:r>
            <a:r>
              <a:rPr lang="zh-CN" altLang="en-US" b="1" dirty="0">
                <a:solidFill>
                  <a:srgbClr val="C00000"/>
                </a:solidFill>
              </a:rPr>
              <a:t>基尼人</a:t>
            </a:r>
            <a:r>
              <a:rPr lang="zh-CN" altLang="en-US" b="1" dirty="0"/>
              <a:t>希百，曾离开基尼族，到靠近基低斯、撒拿音的橡树旁支搭帐棚。</a:t>
            </a:r>
            <a:endParaRPr lang="en-CA" altLang="zh-CN" b="1" dirty="0"/>
          </a:p>
          <a:p>
            <a:r>
              <a:rPr lang="en-US" altLang="zh-CN" b="1" dirty="0"/>
              <a:t>12. </a:t>
            </a:r>
            <a:r>
              <a:rPr lang="zh-CN" altLang="en-US" b="1" dirty="0"/>
              <a:t>有人告诉西西拉说：“亚比挪庵的儿子巴拉已经上他泊山了。”</a:t>
            </a:r>
            <a:endParaRPr lang="en-CA" altLang="zh-CN" b="1" dirty="0"/>
          </a:p>
          <a:p>
            <a:r>
              <a:rPr lang="en-US" altLang="zh-CN" b="1" dirty="0"/>
              <a:t>13. </a:t>
            </a:r>
            <a:r>
              <a:rPr lang="zh-CN" altLang="en-US" b="1" dirty="0"/>
              <a:t>西西拉就聚集所有的铁车九百辆和跟随他的全军，从外邦人的夏罗设出来，到了基顺河</a:t>
            </a:r>
            <a:r>
              <a:rPr lang="zh-CN" altLang="en-US" dirty="0"/>
              <a:t>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21377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3300</Words>
  <Application>Microsoft Office PowerPoint</Application>
  <PresentationFormat>Widescreen</PresentationFormat>
  <Paragraphs>80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KaiTi</vt:lpstr>
      <vt:lpstr>Arial</vt:lpstr>
      <vt:lpstr>Calibri</vt:lpstr>
      <vt:lpstr>Calibri Light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Jianping Guo</dc:creator>
  <cp:lastModifiedBy>Joseph Qian</cp:lastModifiedBy>
  <cp:revision>6</cp:revision>
  <dcterms:created xsi:type="dcterms:W3CDTF">2023-08-30T18:24:26Z</dcterms:created>
  <dcterms:modified xsi:type="dcterms:W3CDTF">2023-09-09T14:12:57Z</dcterms:modified>
</cp:coreProperties>
</file>