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90"/>
  </p:normalViewPr>
  <p:slideViewPr>
    <p:cSldViewPr snapToGrid="0" snapToObjects="1">
      <p:cViewPr varScale="1">
        <p:scale>
          <a:sx n="99" d="100"/>
          <a:sy n="99" d="100"/>
        </p:scale>
        <p:origin x="52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A9394C-1C49-6E43-8F2C-2FAD0FC2A1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60402C-342D-FC47-B9A7-1A5FF2E97F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72393B-52A1-3F44-93A6-836855BC0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B584C-7A9F-FB48-9491-1C7AD42FE0C7}" type="datetimeFigureOut">
              <a:rPr lang="en-US" smtClean="0"/>
              <a:t>8/16/23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85339D-92B2-664A-ADF2-2DBB57D9D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2AA293-5378-3C4C-9A9A-0CF150772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2BA79-2055-BA4D-AD09-371806C9D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910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020BC8-662A-214F-BDA2-AD6C2E902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AE86CC-7914-4B4F-9CFD-0607121D98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3A690A-BCD0-FF47-86BF-44E126CF8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B584C-7A9F-FB48-9491-1C7AD42FE0C7}" type="datetimeFigureOut">
              <a:rPr lang="en-US" smtClean="0"/>
              <a:t>8/16/23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D6EDF3-9EDC-1E49-89DA-FAAB81A9F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14E746-CC21-6144-9B16-12B778BC8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2BA79-2055-BA4D-AD09-371806C9D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90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D41C6B4-CDF5-2643-859C-490F794013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4AF3FB-A569-0B4A-B9C3-88B5DF39F6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514060-9C57-5941-92B8-1ED7887E6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B584C-7A9F-FB48-9491-1C7AD42FE0C7}" type="datetimeFigureOut">
              <a:rPr lang="en-US" smtClean="0"/>
              <a:t>8/16/23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080D36-3E0C-2C43-B501-5ED761030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768285-CA7A-5245-996F-F02B18ACA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2BA79-2055-BA4D-AD09-371806C9D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982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5115F-FF69-AB4D-93C1-B63648BFD6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502902-14F6-1F4E-9F93-64836E6174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C1F6C4-FF14-A84B-AADC-C7B0A7E7B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B584C-7A9F-FB48-9491-1C7AD42FE0C7}" type="datetimeFigureOut">
              <a:rPr lang="en-US" smtClean="0"/>
              <a:t>8/16/23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8B013F-50E4-E74C-8362-202536D1A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9A2C9F-82BC-A346-816D-3A3316A2A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2BA79-2055-BA4D-AD09-371806C9D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472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98EBF0-8765-B044-B73E-76B575E3B0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E7F73E-1429-EC41-B71C-27951AF159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337058-7542-8C49-83A0-F21F2D303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B584C-7A9F-FB48-9491-1C7AD42FE0C7}" type="datetimeFigureOut">
              <a:rPr lang="en-US" smtClean="0"/>
              <a:t>8/16/23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6558E7-0E8E-CD48-B191-4E2601E7C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8DFA89-A325-4843-96B9-9933D3088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2BA79-2055-BA4D-AD09-371806C9D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350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93855-6616-0F47-B790-482E31C8B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1515A9-4E9B-C741-8AAD-2668E119B8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1AC420-BF4E-9843-841B-C8EB81103F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AFB34A-A657-7945-A830-78141B784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B584C-7A9F-FB48-9491-1C7AD42FE0C7}" type="datetimeFigureOut">
              <a:rPr lang="en-US" smtClean="0"/>
              <a:t>8/16/23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8A2E7C-6412-3D45-807C-E7DFC8D23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E42A34-2AB9-2249-BDAA-DABD9D54E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2BA79-2055-BA4D-AD09-371806C9D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122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1885BD-1ADE-5843-8866-0D999E05F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BEF4C5-77F6-5444-9DC3-853D3DDF91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F509AD-6526-AF41-811F-9DAE3FEADF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204A1F-BC0D-1F49-9DF2-E861EA273F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010C3C-C69A-C349-8792-1F23BAEA67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548C50-FA2D-BD40-B768-2BE2E32E5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B584C-7A9F-FB48-9491-1C7AD42FE0C7}" type="datetimeFigureOut">
              <a:rPr lang="en-US" smtClean="0"/>
              <a:t>8/16/23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5814D01-81C2-D542-B6F2-F7BA01F20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045FF2-34A7-304B-8D62-C7F4A8DA1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2BA79-2055-BA4D-AD09-371806C9D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396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A2E359-7C63-F442-830D-B5BF9E0B2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0A5A3F-B0C1-7145-97FB-4C2EBFFB9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B584C-7A9F-FB48-9491-1C7AD42FE0C7}" type="datetimeFigureOut">
              <a:rPr lang="en-US" smtClean="0"/>
              <a:t>8/16/23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BB6C8A-A467-E145-9A2E-CCBE401AE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0AB730-3006-D84A-B048-136686289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2BA79-2055-BA4D-AD09-371806C9D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560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134ED0B-8B91-7249-8386-DC9E7F74A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B584C-7A9F-FB48-9491-1C7AD42FE0C7}" type="datetimeFigureOut">
              <a:rPr lang="en-US" smtClean="0"/>
              <a:t>8/16/23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8419ED-A8D5-A547-877E-DA30D1D0B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874B7A-87A8-E948-9637-EA82F3DFE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2BA79-2055-BA4D-AD09-371806C9D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415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DE38F-444E-8947-AB66-68F486072C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4F5445-BEF8-434B-ACAF-3A5384F5DB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8AE942-11F1-4E4C-9B21-01C79CD5D3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CA3D4C-F275-4449-AECB-2520B3EEE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B584C-7A9F-FB48-9491-1C7AD42FE0C7}" type="datetimeFigureOut">
              <a:rPr lang="en-US" smtClean="0"/>
              <a:t>8/16/23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FAB0EA-49DE-2942-B60B-F5E31D204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A77C2B-BDC9-D84F-9806-FAD19203B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2BA79-2055-BA4D-AD09-371806C9D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973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69DFD-3229-9C48-A254-5B92975CA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1E2B9ED-A863-CB47-9474-FA54ADC3C7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8A4435-5572-FE40-A6AF-248D4ABE88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8BAB7C-6324-A74E-8DED-182234794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B584C-7A9F-FB48-9491-1C7AD42FE0C7}" type="datetimeFigureOut">
              <a:rPr lang="en-US" smtClean="0"/>
              <a:t>8/16/23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89683B-4D65-4B4E-9AFE-95C90EA2A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5BD9D7-07C4-F94A-8E8A-A0031BCFF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2BA79-2055-BA4D-AD09-371806C9D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984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A2050D-EC52-8548-B33E-7CC3C2926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5FD8AB-8EF3-E347-AD78-66F7081033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C0067C-747F-9045-B2F9-4A0C628A79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9B584C-7A9F-FB48-9491-1C7AD42FE0C7}" type="datetimeFigureOut">
              <a:rPr lang="en-US" smtClean="0"/>
              <a:t>8/16/23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186DEC-0114-9843-9E86-BD4D06F776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BABA47-F2A9-0D49-AABB-84FA0BD698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32BA79-2055-BA4D-AD09-371806C9D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458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297E7B-B5FE-E840-AA47-83CE1E7F5EA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路加福音（六）</a:t>
            </a:r>
            <a:endParaRPr lang="en-US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C34A44-ABFD-F84B-B0B3-7DFE344D63C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5:1-39</a:t>
            </a:r>
            <a:endParaRPr lang="en-US" sz="36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520701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B9E1DE-FF02-0D45-BF27-D8F8D01D39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93975"/>
          </a:xfrm>
        </p:spPr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路加福音</a:t>
            </a:r>
            <a:endParaRPr lang="en-US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887CE2-1CBE-1C46-91D9-0136D806D4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031" y="1159100"/>
            <a:ext cx="12088969" cy="50178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5:27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這事以後、耶穌出去、看見一個稅吏、名叫利未、坐在稅關上、就對他說、你跟從我來。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5:28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他就撇下所有的、起來、跟從了耶穌。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5:29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利未在自己家裡、為耶穌大擺筵席．有許多稅吏和別人、與他們一同坐席。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5:30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法利賽人和文士就向耶穌的門徒發怨言、說、你們為甚麼和稅吏、並罪人、一同喫喝呢。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5:31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耶穌對他們說、無病的人用不著醫生．有病的人纔用得著。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5:32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我來本不是召義人悔改．乃是召罪人悔改。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5:33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他們說、約翰的門徒屢次禁食祈禱、法利賽人的門徒也是這樣．惟獨你的門徒又喫又喝。</a:t>
            </a:r>
          </a:p>
          <a:p>
            <a:pPr marL="0" indent="0">
              <a:buNone/>
            </a:pP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5:34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耶穌對他們說、新郎和陪伴之人同在的時候、豈能叫陪伴之人禁食呢。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5:35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但日子將到、新郎要離開他們、那日他們就要禁食了。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5:36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耶穌又設一個比喻、對他們說、沒有人把新衣服撕下一塊來、補在舊衣服上．若是這樣、就把新的撕破了、並且所撕下來的那塊新的、和舊的也不相稱。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5:37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也沒有人把新酒裝在舊皮袋裡．若是這樣、新酒必將皮袋裂開、酒便漏出來、皮袋也就壞了。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5:38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但新酒必須裝在新皮袋裡。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5:39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沒有人喝了陳酒又想喝新的、他總說陳的好。</a:t>
            </a:r>
            <a:endParaRPr lang="en-US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74422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B9E1DE-FF02-0D45-BF27-D8F8D01D3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路加福音</a:t>
            </a:r>
            <a:endParaRPr lang="en-US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887CE2-1CBE-1C46-91D9-0136D806D4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881" y="1442434"/>
            <a:ext cx="11487955" cy="47345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5:1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耶穌站在革尼撒勒湖邊、眾人擁擠他、要聽神的道。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5:2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他見有兩隻船灣在湖邊．打魚的人卻離開船、洗網去了。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5:3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有一隻船、是西門的、耶穌就上去、請他把船撐開、稍微離岸、就坐下、從船上教訓眾人。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5:4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講完了、對西門說、把船開到水深之處、下網打魚。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5:5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西門說、夫子、我們整夜勞力、並沒有打著甚麼．但依從你的話、我就下網。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5:6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他們下了網、就圈住許多魚、網險些裂開．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5:7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便招呼那隻船上的同伴來幫助。他們就來把魚裝滿了兩隻船、甚至船要沉下去。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5:8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西門彼得看見、就俯伏在耶穌膝前、說、主阿、離開我、我是個罪人。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5:9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他和一切同在的人、都驚訝這一網所打的魚．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5:10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他的夥伴西庇太的兒子、雅各、約翰、也是這樣。耶穌對西門說、不要怕、從今以後、你要得人了。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5:11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他們把兩隻船攏了岸、就撇下所有的跟從了耶穌。</a:t>
            </a:r>
            <a:endParaRPr lang="en-US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92530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B9E1DE-FF02-0D45-BF27-D8F8D01D3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出埃及记</a:t>
            </a:r>
            <a:endParaRPr lang="en-US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887CE2-1CBE-1C46-91D9-0136D806D4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881" y="1442434"/>
            <a:ext cx="11603865" cy="473452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3:1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摩西牧養他岳父米甸祭司葉忒羅的羊群、一日領羊群往野外去、到了神的山、就是何烈山。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3:2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耶和華的使者從荊棘裡火焰中向摩西顯現．摩西觀看、不料、荊棘被火燒著、卻沒有燒燬。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3:3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摩西說、我要過去看這大異象、這荊棘為何沒有燒壞呢。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3:4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耶和華神見他過去要看、就從荊棘裡呼叫說、摩西、摩西．他說、我在這裡。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3:5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神說、不要近前來、當把你腳上的鞋脫下來、因為你所站之地是聖地．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3:6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又說、我是你父親的神、是亞伯拉罕的神、以撒的神、雅各的神。摩西蒙上臉、因為怕看神。</a:t>
            </a:r>
            <a:endParaRPr lang="en-US" sz="36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32614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B9E1DE-FF02-0D45-BF27-D8F8D01D3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以赛亚书</a:t>
            </a:r>
            <a:endParaRPr lang="en-US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887CE2-1CBE-1C46-91D9-0136D806D4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031" y="1442434"/>
            <a:ext cx="12088969" cy="473452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6:1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當烏西雅王崩的那年、我見主坐在高高的寶座上．他的衣裳垂下、遮滿聖殿。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6:2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其上有撒拉弗侍立．各有六個翅膀．用兩個翅膀遮臉、兩個翅膀遮腳、兩個翅膀飛翔．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6:3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彼此呼喊說、聖哉、聖哉、聖哉、萬軍之耶和華．他的榮光充滿全地。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6:4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因呼喊者的聲音、門檻的根基震動、殿充滿了煙雲。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6:5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那時我說、禍哉、我滅亡了．因為我是嘴唇不潔的人、又住在嘴唇不潔的民中．又因我眼見大君王萬軍之耶和華。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6:6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有一撒拉弗飛到我跟前、手裡拿著紅炭、是用火剪從壇上取下來的．</a:t>
            </a:r>
            <a:r>
              <a:rPr lang="en-US" altLang="zh-CN" sz="3600" dirty="0">
                <a:latin typeface="MingLiU" panose="02020509000000000000" pitchFamily="49" charset="-120"/>
                <a:ea typeface="MingLiU" panose="02020509000000000000" pitchFamily="49" charset="-120"/>
              </a:rPr>
              <a:t>6:7 </a:t>
            </a:r>
            <a:r>
              <a:rPr lang="zh-CN" altLang="en-US" sz="3600" dirty="0">
                <a:latin typeface="MingLiU" panose="02020509000000000000" pitchFamily="49" charset="-120"/>
                <a:ea typeface="MingLiU" panose="02020509000000000000" pitchFamily="49" charset="-120"/>
              </a:rPr>
              <a:t>將炭沾我的口、說、看哪、這炭沾了你的嘴．你的罪孽便除掉、你的罪惡就赦免了。</a:t>
            </a:r>
            <a:endParaRPr lang="en-US" sz="36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10785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B9E1DE-FF02-0D45-BF27-D8F8D01D3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约翰福音</a:t>
            </a:r>
            <a:endParaRPr lang="en-US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887CE2-1CBE-1C46-91D9-0136D806D4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031" y="1442434"/>
            <a:ext cx="12088969" cy="473452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1:35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再次日、約翰同兩個門徒站在那裡。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1:36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他見耶穌行走、就說、看哪、這是　神的羔羊。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1:37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兩個門徒聽見他的話、就跟從了耶穌。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1:38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耶穌轉過身來、看見他們跟著、就問他們說、你們要甚麼。他們說、拉比、在那裡住。（拉比翻出來、就是夫子。）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1:39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耶穌說、你們來看。他們就去看他在那裡住、這一天便與他同住、那時約有申正了。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1:40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聽見約翰的話、跟從耶穌的那兩個人、一個是西門彼得的兄弟安得烈。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1:41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他先找著自己的哥哥西門、對他說、我們遇見彌賽亞了、（彌賽亞翻出來、就是基督）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1:42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於是領他去見耶穌。耶穌看著他說、你是約翰的兒子西門、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〔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約翰馬太十六章十七節稱約拿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〕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你要稱為磯法．（磯法翻出來、就是彼得。）</a:t>
            </a:r>
            <a:endParaRPr lang="en-US" sz="32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30918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B9E1DE-FF02-0D45-BF27-D8F8D01D3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路加福音</a:t>
            </a:r>
            <a:endParaRPr lang="en-US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887CE2-1CBE-1C46-91D9-0136D806D4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031" y="1442434"/>
            <a:ext cx="12088969" cy="473452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5:12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有一回耶穌在一個城裡、有人滿身長了大痲瘋、看見他、就俯伏在地、求他說、主若肯、必能叫我潔淨了。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5:13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耶穌伸手摸他、說、我肯、你潔淨了罷．大痲瘋立刻就離了他的身。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5:14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耶穌囑咐他、你切不可告訴人．只要去把身體給祭司察看、又要為你得了潔淨、照摩西所吩咐的、獻上禮物、對眾人作證據。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5:15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但耶穌的名聲越發傳揚出去．有極多的人聚集來聽道、也指望醫治他們的病．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5:16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耶穌卻退到曠野去禱告。</a:t>
            </a:r>
            <a:endParaRPr lang="en-US" sz="40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003549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B9E1DE-FF02-0D45-BF27-D8F8D01D3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利未记</a:t>
            </a:r>
            <a:endParaRPr lang="en-US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887CE2-1CBE-1C46-91D9-0136D806D4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031" y="1442434"/>
            <a:ext cx="12088969" cy="473452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13:1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耶和華曉諭摩西亞倫說、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13:2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人的肉皮上若長了癤子、或長了癬、或長了火斑、在他肉皮上成了大痲瘋的災病、就要將他帶到祭司亞倫、或亞倫作祭司的一個子孫面前．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13:3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祭司要察看肉皮上的災病．若災病處的毛、已經變白、災病的現象、深於肉上的皮、這便是大痲瘋的災病．祭司要察看他、定他為不潔淨。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13:5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第七天祭司要察看他、若看災病止住了、沒有在皮上發散、祭司還要將他關鎖七天．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13:6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第七天祭司要再察看他、若災病發暗、而且沒有在皮上發散、祭司要定他為潔淨、原來是癬．那人就要洗衣服、得為潔淨。</a:t>
            </a:r>
            <a:endParaRPr lang="en-US" sz="32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473833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B9E1DE-FF02-0D45-BF27-D8F8D01D3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希伯来书</a:t>
            </a:r>
            <a:endParaRPr lang="en-US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887CE2-1CBE-1C46-91D9-0136D806D4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031" y="1442434"/>
            <a:ext cx="12088969" cy="473452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7:20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再者、耶穌為祭司、並不是不起誓立的。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7:21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至於那些祭司、原不是起誓立的、只有耶穌是起誓立的．因為那立他的對他說、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『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主起了誓決不後悔、你是永遠為祭司。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』7:22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既是起誓立的、耶穌就作了更美之約的中保。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7:23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那些成為祭司的、數目本來多、是因為有死阻隔不能長久．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7:24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這位既是永遠常存的、他祭司的職任、就長久不更換。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7:25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凡靠著他進到神面前的人、他都能拯救到底．因為他是長遠活著、替他們祈求。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7:26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像這樣聖潔、無邪惡、無玷污、遠離罪人、高過諸天的大祭司、原是與我們合宜的。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7:27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他不像那些大祭司、每日必須先為自己的罪、後為百姓的罪獻祭、因為他只一次將自己獻上、就把這事成全了。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7:28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律法本是立軟弱的人為大祭司．但在律法以後起誓的話、是立兒子為大祭司、乃是成全到永遠的。</a:t>
            </a:r>
            <a:endParaRPr lang="en-US" sz="32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331758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B9E1DE-FF02-0D45-BF27-D8F8D01D39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93975"/>
          </a:xfrm>
        </p:spPr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路加福音</a:t>
            </a:r>
            <a:endParaRPr lang="en-US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887CE2-1CBE-1C46-91D9-0136D806D4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031" y="940158"/>
            <a:ext cx="12088969" cy="523680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5:17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有一天耶穌教訓人、有法利賽人和教法師在旁邊坐著、他們是從加利利各鄉村和猶太並耶路撒冷來的．主的能力與耶穌同在、使他能醫治病人。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5:18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有人用褥子抬著一個癱子、要抬進去放在耶穌面前、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5:19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卻因人多、尋不出法子抬進去、就上了房頂、從瓦間把他連褥子縋到當中、正在耶穌面前。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5:20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耶穌見他們的信心、就對癱子說、你的罪赦了。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5:21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文士和法利賽人就議論說、這說僭妄話的是誰．除了神以外、誰能赦罪呢。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5:22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耶穌知道他們所議論的、就說、你們心裡議論的是甚麼呢。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5:23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或說、你的罪赦了、或說、你起來行走、那一樣容易呢。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5:24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但要叫你們知道人子在地上有赦罪的權柄、就對癱子說、我吩咐你、起來、拿你的褥子回家去罷。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5:25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那人當眾人面前立刻起來、拿著他所躺臥的褥子回家去、歸榮耀與神。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5:26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眾人都驚奇、也歸榮耀與神、並且滿心懼怕、說、我們今日看見非常的事了。</a:t>
            </a:r>
            <a:endParaRPr lang="en-US" sz="32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956517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2072</Words>
  <Application>Microsoft Macintosh PowerPoint</Application>
  <PresentationFormat>Widescreen</PresentationFormat>
  <Paragraphs>21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MingLiU</vt:lpstr>
      <vt:lpstr>Arial</vt:lpstr>
      <vt:lpstr>Calibri</vt:lpstr>
      <vt:lpstr>Calibri Light</vt:lpstr>
      <vt:lpstr>Office Theme</vt:lpstr>
      <vt:lpstr>路加福音（六）</vt:lpstr>
      <vt:lpstr>路加福音</vt:lpstr>
      <vt:lpstr>出埃及记</vt:lpstr>
      <vt:lpstr>以赛亚书</vt:lpstr>
      <vt:lpstr>约翰福音</vt:lpstr>
      <vt:lpstr>路加福音</vt:lpstr>
      <vt:lpstr>利未记</vt:lpstr>
      <vt:lpstr>希伯来书</vt:lpstr>
      <vt:lpstr>路加福音</vt:lpstr>
      <vt:lpstr>路加福音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路加福音（六）</dc:title>
  <dc:creator>jerry wang</dc:creator>
  <cp:lastModifiedBy>jerry wang</cp:lastModifiedBy>
  <cp:revision>4</cp:revision>
  <dcterms:created xsi:type="dcterms:W3CDTF">2023-08-17T03:48:44Z</dcterms:created>
  <dcterms:modified xsi:type="dcterms:W3CDTF">2023-08-17T04:10:16Z</dcterms:modified>
</cp:coreProperties>
</file>