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9394C-1C49-6E43-8F2C-2FAD0FC2A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0402C-342D-FC47-B9A7-1A5FF2E97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2393B-52A1-3F44-93A6-836855BC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5339D-92B2-664A-ADF2-2DBB57D9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AA293-5378-3C4C-9A9A-0CF15077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1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0BC8-662A-214F-BDA2-AD6C2E90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E86CC-7914-4B4F-9CFD-0607121D9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A690A-BCD0-FF47-86BF-44E126CF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6EDF3-9EDC-1E49-89DA-FAAB81A9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E746-CC21-6144-9B16-12B778BC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41C6B4-CDF5-2643-859C-490F794013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4AF3FB-A569-0B4A-B9C3-88B5DF39F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14060-9C57-5941-92B8-1ED7887E6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80D36-3E0C-2C43-B501-5ED761030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68285-CA7A-5245-996F-F02B18AC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8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115F-FF69-AB4D-93C1-B63648BFD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2902-14F6-1F4E-9F93-64836E617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1F6C4-FF14-A84B-AADC-C7B0A7E7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B013F-50E4-E74C-8362-202536D1A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A2C9F-82BC-A346-816D-3A3316A2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7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8EBF0-8765-B044-B73E-76B575E3B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7F73E-1429-EC41-B71C-27951AF15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37058-7542-8C49-83A0-F21F2D30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558E7-0E8E-CD48-B191-4E2601E7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DFA89-A325-4843-96B9-9933D308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5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3855-6616-0F47-B790-482E31C8B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515A9-4E9B-C741-8AAD-2668E119B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AC420-BF4E-9843-841B-C8EB81103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FB34A-A657-7945-A830-78141B78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A2E7C-6412-3D45-807C-E7DFC8D23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42A34-2AB9-2249-BDAA-DABD9D54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2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85BD-1ADE-5843-8866-0D999E05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EF4C5-77F6-5444-9DC3-853D3DDF9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509AD-6526-AF41-811F-9DAE3FEAD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04A1F-BC0D-1F49-9DF2-E861EA273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10C3C-C69A-C349-8792-1F23BAEA6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548C50-FA2D-BD40-B768-2BE2E32E5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814D01-81C2-D542-B6F2-F7BA01F20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045FF2-34A7-304B-8D62-C7F4A8DA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9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2E359-7C63-F442-830D-B5BF9E0B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A5A3F-B0C1-7145-97FB-4C2EBFFB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B6C8A-A467-E145-9A2E-CCBE401A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AB730-3006-D84A-B048-13668628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6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4ED0B-8B91-7249-8386-DC9E7F74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419ED-A8D5-A547-877E-DA30D1D0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74B7A-87A8-E948-9637-EA82F3DFE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DE38F-444E-8947-AB66-68F48607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F5445-BEF8-434B-ACAF-3A5384F5D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AE942-11F1-4E4C-9B21-01C79CD5D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A3D4C-F275-4449-AECB-2520B3EE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AB0EA-49DE-2942-B60B-F5E31D20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77C2B-BDC9-D84F-9806-FAD19203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7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9DFD-3229-9C48-A254-5B92975C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E2B9ED-A863-CB47-9474-FA54ADC3C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8A4435-5572-FE40-A6AF-248D4ABE8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BAB7C-6324-A74E-8DED-182234794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9683B-4D65-4B4E-9AFE-95C90EA2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BD9D7-07C4-F94A-8E8A-A0031BCF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8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2050D-EC52-8548-B33E-7CC3C2926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FD8AB-8EF3-E347-AD78-66F708103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0067C-747F-9045-B2F9-4A0C628A7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584C-7A9F-FB48-9491-1C7AD42FE0C7}" type="datetimeFigureOut">
              <a:rPr lang="en-US" smtClean="0"/>
              <a:t>8/30/23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86DEC-0114-9843-9E86-BD4D06F77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ABA47-F2A9-0D49-AABB-84FA0BD69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7E7B-B5FE-E840-AA47-83CE1E7F5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路加福音（七）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34A44-ABFD-F84B-B0B3-7DFE344D63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6:1-49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207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1" y="1442434"/>
            <a:ext cx="11487955" cy="520306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有一個安息日、耶穌從麥地經過．他的門徒掐了麥穗、用手搓著喫。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有幾個法利賽人說、你們為甚麼作安息日不可作的事呢。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耶穌對他們說、經上記著大衛和跟從他的人、飢餓之時所作的事、連這個你們也沒有念過麼．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他怎麼進了神的殿、拿陳設餅喫、又給跟從的人喫．這餅除了祭司以外、別人都不可喫。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又對他們說、人子是安息日的主。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又有一個安息日、耶穌進了會堂教訓人．在那裡有一個人右手枯乾了。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文士和法利賽人窺探耶穌、在安息日治病不治病．要得把柄去告他。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耶穌卻知道他們的意念．就對那枯乾一隻手的人說、起來、站在當中。那人就起來站著。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耶穌對他們說、我問你們、在安息日行善行惡、救命害命、那樣是可以的呢。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他就周圍看著他們眾人、對那人說、伸出手來．他把手一伸、手就復了原。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他們就滿心大怒、彼此商議、怎樣處治耶穌。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253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99" y="1442434"/>
            <a:ext cx="11797047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天地萬物都造齊了。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到第七日、　神造物的工已經完畢、就在第七日歇了他一切的工、安息了。</a:t>
            </a:r>
          </a:p>
          <a:p>
            <a:pPr marL="0" indent="0"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神賜福給第七日、定為聖日、因為在這日神歇了他一切創造的工、就安息了。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20:8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當記念安息日、守為聖日。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20:9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六日要勞碌作你一切的工．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20:10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但第七日是向耶和華你　神當守的安息日．這一日你和你的兒女、僕婢、牲畜、並你城裡寄居的客旅、無論何工都不可作．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20:11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因為六日之內、耶和華造天、地、海、和其中的萬物、第七日便安息．所以耶和華賜福與安息日、定為聖日。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261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那時、耶穌出去上山禱告．整夜禱告神。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到了天亮、叫他的門徒來．就從他們中間挑選十二個人、稱他們為使徒．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這十二個人有西門、耶穌又給他起名叫彼得、還有他兄弟安得烈、又有雅各和約翰、腓力和巴多羅買、</a:t>
            </a:r>
          </a:p>
          <a:p>
            <a:pPr marL="0" indent="0"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馬太和多馬、亞勒腓的兒子雅各、和奮銳黨的西門、</a:t>
            </a:r>
          </a:p>
          <a:p>
            <a:pPr marL="0" indent="0"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雅各的兒子猶大、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兒子或作兄弟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和賣主的加略人猶大。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078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6:67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耶穌就對那十二個門徒說、你們也要去麼。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6:68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西門彼得回答說、主阿、你有永生之道、我們還歸從誰呢。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6:69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我們已經信了、又知道你是神的聖者。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6:70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耶穌說、我不是揀選了你們十二個門徒麼．但你們中間有一個是魔鬼。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6:71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耶穌這話是指著加略人西門的兒子猶大說的．他本是十二個門徒裡的一個、後來要賣耶穌的。</a:t>
            </a:r>
          </a:p>
          <a:p>
            <a:pPr marL="0" indent="0">
              <a:buNone/>
            </a:pP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091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6:17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耶穌和他們下了山、站在一塊平地上．同站的有許多門徒、又有許多百姓、從猶太全地、和耶路撒冷、並推羅西頓的海邊來．都要聽他講道、又指望醫治他們的病．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6:18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還有被污鬼纏磨的、也得了醫治。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6:19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眾人都想要摸他．因為有能力從他身上發出來、醫好了他們。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耶穌舉目看著門徒說、你們貧窮的人有福了．因為神的國是你們的。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你們飢餓的人有福了．因為你們將要飽足。你們哀哭的人有福了．因為你們將要喜笑。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人為人子恨惡你們、拒絕你們、辱罵你們、棄掉你們的名、以為是惡、你們就有福了。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當那日你們要歡喜跳躍．因為你們在天上的賞賜是大的．他們的祖宗待先知也是這樣。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但你們富足的人有禍了．因為你們受過你們的安慰。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你們飽足的人有禍了．因為你們將要飢餓。你們喜笑的人有禍了．因為你們將要哀慟哭泣。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人都說你們好的時候、你們就有禍了．因為他們的祖宗待假先知也是這樣。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035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094704"/>
            <a:ext cx="12088969" cy="50822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6:27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只是我告訴你們這聽道的人、你們的仇敵要愛他、恨你們的要待他好。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6:28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咒詛你們的要為他祝福、凌辱你們的要為他禱告。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6:29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有人打你這邊的臉、連那邊的臉也由他打．有人奪你的外衣、連裡衣也由他拿去。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凡求你的、就給他．有人奪你的東西去、不用再要回來。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你們願意人怎樣待你們、你們也要怎樣待人。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你們若單愛那愛你們的人、有甚麼可酬謝的呢．就是罪人也愛那愛他們的人。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你們若善待那善待你們的人、有甚麼可酬謝的呢．就是罪人也是這樣行。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你們若借給人、指望從他收回、有甚麼可酬謝的呢．就是罪人也借給罪人、要如數收回。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你們倒要愛仇敵、也要善待他們、並要借給人不指望償還．你們的賞賜就必大了、你們也必作至高者的兒子．因為他恩待那忘恩的和作惡的。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你們要慈悲、像你們的父慈悲一樣。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你們不要論斷人、就不被論斷．你們不要定人的罪、就不被定罪．你們要饒恕人、就必蒙饒恕．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饒恕原文作釋放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〕6:38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你們要給人、就必有給你們的．並且用十足的升斗、連搖帶按、上尖下流的、倒在你們懷裡．因為你們用甚麼量器量給人、也必用甚麼量器量給你們。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6:39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耶穌又用比喻對他們說、瞎子豈能領瞎子、兩個人不是都要掉在坑裡麼。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6:40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學生不能高過先生．凡學成了的不過和先生一樣。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6:41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為甚麼看見你弟兄眼中有刺、卻不想自己眼中有梁木呢。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6:42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你不見自己眼中有梁木．怎能對你弟兄說、容我去掉你眼中的刺呢．你這假冒為善的人、先去掉自己眼中的梁木、然後纔能看得清楚、去掉你弟兄眼中的刺。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738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6:43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因為沒有好樹結壞果子．也沒有壞樹結好果子。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6:44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凡樹木看果子、就可以認出他來。人不是從荊棘上摘無花果、也不是從蒺蔾裡摘葡萄。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6:45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善人從他心裡所存的善、就發出善來．惡人從他心裡所存的惡、就發出惡來．因為心裡所充滿的、口裡就說出來。</a:t>
            </a:r>
          </a:p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6:46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你們為甚麼稱呼我主阿、主阿、卻不遵我的話行呢。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6:47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凡到我這裡來、聽見我的話就去行的、我要告訴你們他像甚麼人、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6:48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他像一個人蓋房子、深深的挖地、把根基安在磐石上．到發大水的時候、水沖那房子、房子總不能搖動．因為根基立在磐石上。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有古卷作因為蓋造得好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〕6:49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惟有聽見不去行的、就像一個人在土地上蓋房子、沒有根基．水一沖、隨即倒塌了、並且那房子壞的很大。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317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1667</Words>
  <Application>Microsoft Macintosh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MingLiU</vt:lpstr>
      <vt:lpstr>Arial</vt:lpstr>
      <vt:lpstr>Calibri</vt:lpstr>
      <vt:lpstr>Calibri Light</vt:lpstr>
      <vt:lpstr>Office Theme</vt:lpstr>
      <vt:lpstr>路加福音（七）</vt:lpstr>
      <vt:lpstr>路加福音</vt:lpstr>
      <vt:lpstr>PowerPoint Presentation</vt:lpstr>
      <vt:lpstr>路加福音</vt:lpstr>
      <vt:lpstr>约翰福音</vt:lpstr>
      <vt:lpstr>路加福音</vt:lpstr>
      <vt:lpstr>路加福音</vt:lpstr>
      <vt:lpstr>路加福音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路加福音（六）</dc:title>
  <dc:creator>jerry wang</dc:creator>
  <cp:lastModifiedBy>jerry wang</cp:lastModifiedBy>
  <cp:revision>7</cp:revision>
  <dcterms:created xsi:type="dcterms:W3CDTF">2023-08-17T03:48:44Z</dcterms:created>
  <dcterms:modified xsi:type="dcterms:W3CDTF">2023-08-30T23:29:09Z</dcterms:modified>
</cp:coreProperties>
</file>