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62" r:id="rId5"/>
    <p:sldId id="258" r:id="rId6"/>
    <p:sldId id="265" r:id="rId7"/>
    <p:sldId id="275" r:id="rId8"/>
    <p:sldId id="266" r:id="rId9"/>
    <p:sldId id="267" r:id="rId10"/>
    <p:sldId id="269" r:id="rId11"/>
    <p:sldId id="270" r:id="rId12"/>
    <p:sldId id="277" r:id="rId13"/>
    <p:sldId id="276" r:id="rId14"/>
    <p:sldId id="268" r:id="rId15"/>
    <p:sldId id="259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0ECF2C-294E-4444-8692-4F60C35311C4}" v="12" dt="2023-08-23T14:23:35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850ECF2C-294E-4444-8692-4F60C35311C4}"/>
    <pc:docChg chg="custSel addSld delSld modSld sldOrd">
      <pc:chgData name="Jianping Guo" userId="214695277e21a7f1" providerId="LiveId" clId="{850ECF2C-294E-4444-8692-4F60C35311C4}" dt="2023-08-23T14:23:35.652" v="3872" actId="20577"/>
      <pc:docMkLst>
        <pc:docMk/>
      </pc:docMkLst>
      <pc:sldChg chg="del">
        <pc:chgData name="Jianping Guo" userId="214695277e21a7f1" providerId="LiveId" clId="{850ECF2C-294E-4444-8692-4F60C35311C4}" dt="2023-08-16T18:41:44.628" v="0" actId="2696"/>
        <pc:sldMkLst>
          <pc:docMk/>
          <pc:sldMk cId="2111231291" sldId="256"/>
        </pc:sldMkLst>
      </pc:sldChg>
      <pc:sldChg chg="delSp modSp mod modClrScheme chgLayout">
        <pc:chgData name="Jianping Guo" userId="214695277e21a7f1" providerId="LiveId" clId="{850ECF2C-294E-4444-8692-4F60C35311C4}" dt="2023-08-17T00:11:30.424" v="512" actId="20577"/>
        <pc:sldMkLst>
          <pc:docMk/>
          <pc:sldMk cId="4162749619" sldId="257"/>
        </pc:sldMkLst>
        <pc:spChg chg="del">
          <ac:chgData name="Jianping Guo" userId="214695277e21a7f1" providerId="LiveId" clId="{850ECF2C-294E-4444-8692-4F60C35311C4}" dt="2023-08-16T23:42:44.118" v="93" actId="700"/>
          <ac:spMkLst>
            <pc:docMk/>
            <pc:sldMk cId="4162749619" sldId="257"/>
            <ac:spMk id="2" creationId="{C16BA2F6-2690-6F6D-1113-079F69EBE3A9}"/>
          </ac:spMkLst>
        </pc:spChg>
        <pc:spChg chg="mod ord">
          <ac:chgData name="Jianping Guo" userId="214695277e21a7f1" providerId="LiveId" clId="{850ECF2C-294E-4444-8692-4F60C35311C4}" dt="2023-08-17T00:11:30.424" v="512" actId="20577"/>
          <ac:spMkLst>
            <pc:docMk/>
            <pc:sldMk cId="4162749619" sldId="257"/>
            <ac:spMk id="3" creationId="{6B08D6BB-7E7C-94AA-8999-0251A6C1BF56}"/>
          </ac:spMkLst>
        </pc:spChg>
      </pc:sldChg>
      <pc:sldChg chg="delSp modSp mod modClrScheme modAnim chgLayout">
        <pc:chgData name="Jianping Guo" userId="214695277e21a7f1" providerId="LiveId" clId="{850ECF2C-294E-4444-8692-4F60C35311C4}" dt="2023-08-21T18:52:35.193" v="3825"/>
        <pc:sldMkLst>
          <pc:docMk/>
          <pc:sldMk cId="3046154806" sldId="258"/>
        </pc:sldMkLst>
        <pc:spChg chg="del">
          <ac:chgData name="Jianping Guo" userId="214695277e21a7f1" providerId="LiveId" clId="{850ECF2C-294E-4444-8692-4F60C35311C4}" dt="2023-08-17T02:07:31.577" v="1095" actId="700"/>
          <ac:spMkLst>
            <pc:docMk/>
            <pc:sldMk cId="3046154806" sldId="258"/>
            <ac:spMk id="2" creationId="{3AD9F495-66E9-F272-0F84-C4DEFA5506BB}"/>
          </ac:spMkLst>
        </pc:spChg>
        <pc:spChg chg="mod ord">
          <ac:chgData name="Jianping Guo" userId="214695277e21a7f1" providerId="LiveId" clId="{850ECF2C-294E-4444-8692-4F60C35311C4}" dt="2023-08-20T00:01:55.159" v="2086" actId="20577"/>
          <ac:spMkLst>
            <pc:docMk/>
            <pc:sldMk cId="3046154806" sldId="258"/>
            <ac:spMk id="3" creationId="{71516079-3719-A391-2FB0-5170EDF035DF}"/>
          </ac:spMkLst>
        </pc:spChg>
      </pc:sldChg>
      <pc:sldChg chg="delSp modSp mod modClrScheme chgLayout">
        <pc:chgData name="Jianping Guo" userId="214695277e21a7f1" providerId="LiveId" clId="{850ECF2C-294E-4444-8692-4F60C35311C4}" dt="2023-08-21T15:00:42.818" v="2568" actId="207"/>
        <pc:sldMkLst>
          <pc:docMk/>
          <pc:sldMk cId="82646131" sldId="259"/>
        </pc:sldMkLst>
        <pc:spChg chg="del">
          <ac:chgData name="Jianping Guo" userId="214695277e21a7f1" providerId="LiveId" clId="{850ECF2C-294E-4444-8692-4F60C35311C4}" dt="2023-08-19T21:57:04.322" v="2002" actId="700"/>
          <ac:spMkLst>
            <pc:docMk/>
            <pc:sldMk cId="82646131" sldId="259"/>
            <ac:spMk id="2" creationId="{B6E19384-B59F-5E7F-53E2-8620D225424F}"/>
          </ac:spMkLst>
        </pc:spChg>
        <pc:spChg chg="mod ord">
          <ac:chgData name="Jianping Guo" userId="214695277e21a7f1" providerId="LiveId" clId="{850ECF2C-294E-4444-8692-4F60C35311C4}" dt="2023-08-21T15:00:42.818" v="2568" actId="207"/>
          <ac:spMkLst>
            <pc:docMk/>
            <pc:sldMk cId="82646131" sldId="259"/>
            <ac:spMk id="3" creationId="{D412A646-5EF2-1B57-B670-BAF24B4ACF56}"/>
          </ac:spMkLst>
        </pc:spChg>
      </pc:sldChg>
      <pc:sldChg chg="modSp mod">
        <pc:chgData name="Jianping Guo" userId="214695277e21a7f1" providerId="LiveId" clId="{850ECF2C-294E-4444-8692-4F60C35311C4}" dt="2023-08-20T14:20:01.962" v="2542" actId="20577"/>
        <pc:sldMkLst>
          <pc:docMk/>
          <pc:sldMk cId="3860053949" sldId="261"/>
        </pc:sldMkLst>
        <pc:spChg chg="mod">
          <ac:chgData name="Jianping Guo" userId="214695277e21a7f1" providerId="LiveId" clId="{850ECF2C-294E-4444-8692-4F60C35311C4}" dt="2023-08-20T14:20:01.962" v="2542" actId="20577"/>
          <ac:spMkLst>
            <pc:docMk/>
            <pc:sldMk cId="3860053949" sldId="261"/>
            <ac:spMk id="4" creationId="{8340B2B7-0B41-5B7A-6F81-25368B4B5012}"/>
          </ac:spMkLst>
        </pc:spChg>
      </pc:sldChg>
      <pc:sldChg chg="delSp modSp new mod modClrScheme chgLayout">
        <pc:chgData name="Jianping Guo" userId="214695277e21a7f1" providerId="LiveId" clId="{850ECF2C-294E-4444-8692-4F60C35311C4}" dt="2023-08-17T02:05:34.446" v="1055" actId="14100"/>
        <pc:sldMkLst>
          <pc:docMk/>
          <pc:sldMk cId="3320790081" sldId="262"/>
        </pc:sldMkLst>
        <pc:spChg chg="del">
          <ac:chgData name="Jianping Guo" userId="214695277e21a7f1" providerId="LiveId" clId="{850ECF2C-294E-4444-8692-4F60C35311C4}" dt="2023-08-17T01:54:53.341" v="802" actId="700"/>
          <ac:spMkLst>
            <pc:docMk/>
            <pc:sldMk cId="3320790081" sldId="262"/>
            <ac:spMk id="2" creationId="{4BF0CD37-E57D-8E85-0BC7-CCCACC8306EF}"/>
          </ac:spMkLst>
        </pc:spChg>
        <pc:spChg chg="mod ord">
          <ac:chgData name="Jianping Guo" userId="214695277e21a7f1" providerId="LiveId" clId="{850ECF2C-294E-4444-8692-4F60C35311C4}" dt="2023-08-17T02:05:34.446" v="1055" actId="14100"/>
          <ac:spMkLst>
            <pc:docMk/>
            <pc:sldMk cId="3320790081" sldId="262"/>
            <ac:spMk id="3" creationId="{C2CD179E-E95A-27C2-0060-45E6D21DEA03}"/>
          </ac:spMkLst>
        </pc:spChg>
      </pc:sldChg>
      <pc:sldChg chg="delSp modSp new mod ord modClrScheme chgLayout">
        <pc:chgData name="Jianping Guo" userId="214695277e21a7f1" providerId="LiveId" clId="{850ECF2C-294E-4444-8692-4F60C35311C4}" dt="2023-08-21T18:41:56.758" v="3780" actId="20577"/>
        <pc:sldMkLst>
          <pc:docMk/>
          <pc:sldMk cId="1054961027" sldId="263"/>
        </pc:sldMkLst>
        <pc:spChg chg="del">
          <ac:chgData name="Jianping Guo" userId="214695277e21a7f1" providerId="LiveId" clId="{850ECF2C-294E-4444-8692-4F60C35311C4}" dt="2023-08-17T01:27:54.768" v="630" actId="700"/>
          <ac:spMkLst>
            <pc:docMk/>
            <pc:sldMk cId="1054961027" sldId="263"/>
            <ac:spMk id="2" creationId="{6DEC0E72-ADAE-A2BB-814D-BDC9A005A5C8}"/>
          </ac:spMkLst>
        </pc:spChg>
        <pc:spChg chg="mod ord">
          <ac:chgData name="Jianping Guo" userId="214695277e21a7f1" providerId="LiveId" clId="{850ECF2C-294E-4444-8692-4F60C35311C4}" dt="2023-08-21T18:41:56.758" v="3780" actId="20577"/>
          <ac:spMkLst>
            <pc:docMk/>
            <pc:sldMk cId="1054961027" sldId="263"/>
            <ac:spMk id="3" creationId="{DE98931C-F8F7-02A4-90D4-BA60E2800FAC}"/>
          </ac:spMkLst>
        </pc:spChg>
      </pc:sldChg>
      <pc:sldChg chg="delSp modSp new del mod modClrScheme chgLayout">
        <pc:chgData name="Jianping Guo" userId="214695277e21a7f1" providerId="LiveId" clId="{850ECF2C-294E-4444-8692-4F60C35311C4}" dt="2023-08-17T19:30:59.390" v="1560" actId="2696"/>
        <pc:sldMkLst>
          <pc:docMk/>
          <pc:sldMk cId="1065753503" sldId="264"/>
        </pc:sldMkLst>
        <pc:spChg chg="del">
          <ac:chgData name="Jianping Guo" userId="214695277e21a7f1" providerId="LiveId" clId="{850ECF2C-294E-4444-8692-4F60C35311C4}" dt="2023-08-17T19:30:48.942" v="1557" actId="700"/>
          <ac:spMkLst>
            <pc:docMk/>
            <pc:sldMk cId="1065753503" sldId="264"/>
            <ac:spMk id="2" creationId="{F29583C2-0E16-F717-A253-672482C8BC8D}"/>
          </ac:spMkLst>
        </pc:spChg>
        <pc:spChg chg="mod ord">
          <ac:chgData name="Jianping Guo" userId="214695277e21a7f1" providerId="LiveId" clId="{850ECF2C-294E-4444-8692-4F60C35311C4}" dt="2023-08-17T19:30:54.777" v="1559" actId="14100"/>
          <ac:spMkLst>
            <pc:docMk/>
            <pc:sldMk cId="1065753503" sldId="264"/>
            <ac:spMk id="3" creationId="{3A03857E-2491-E752-BCF3-E6030F3AD623}"/>
          </ac:spMkLst>
        </pc:spChg>
      </pc:sldChg>
      <pc:sldChg chg="delSp modSp new mod modClrScheme modAnim chgLayout">
        <pc:chgData name="Jianping Guo" userId="214695277e21a7f1" providerId="LiveId" clId="{850ECF2C-294E-4444-8692-4F60C35311C4}" dt="2023-08-21T18:52:59.436" v="3826"/>
        <pc:sldMkLst>
          <pc:docMk/>
          <pc:sldMk cId="4269474828" sldId="265"/>
        </pc:sldMkLst>
        <pc:spChg chg="del">
          <ac:chgData name="Jianping Guo" userId="214695277e21a7f1" providerId="LiveId" clId="{850ECF2C-294E-4444-8692-4F60C35311C4}" dt="2023-08-17T18:52:10.931" v="1224" actId="700"/>
          <ac:spMkLst>
            <pc:docMk/>
            <pc:sldMk cId="4269474828" sldId="265"/>
            <ac:spMk id="2" creationId="{F66278E1-7FA1-5472-5019-A50F6164DE87}"/>
          </ac:spMkLst>
        </pc:spChg>
        <pc:spChg chg="mod ord">
          <ac:chgData name="Jianping Guo" userId="214695277e21a7f1" providerId="LiveId" clId="{850ECF2C-294E-4444-8692-4F60C35311C4}" dt="2023-08-20T14:37:35.411" v="2555" actId="20577"/>
          <ac:spMkLst>
            <pc:docMk/>
            <pc:sldMk cId="4269474828" sldId="265"/>
            <ac:spMk id="3" creationId="{683888A2-95A6-C2D0-22EF-0BB3CF4BA041}"/>
          </ac:spMkLst>
        </pc:spChg>
      </pc:sldChg>
      <pc:sldChg chg="delSp modSp new mod modClrScheme modAnim chgLayout">
        <pc:chgData name="Jianping Guo" userId="214695277e21a7f1" providerId="LiveId" clId="{850ECF2C-294E-4444-8692-4F60C35311C4}" dt="2023-08-23T14:23:35.652" v="3872" actId="20577"/>
        <pc:sldMkLst>
          <pc:docMk/>
          <pc:sldMk cId="3758127854" sldId="266"/>
        </pc:sldMkLst>
        <pc:spChg chg="del">
          <ac:chgData name="Jianping Guo" userId="214695277e21a7f1" providerId="LiveId" clId="{850ECF2C-294E-4444-8692-4F60C35311C4}" dt="2023-08-17T19:09:19.634" v="1405" actId="700"/>
          <ac:spMkLst>
            <pc:docMk/>
            <pc:sldMk cId="3758127854" sldId="266"/>
            <ac:spMk id="2" creationId="{C4DE0D4C-6C0A-AD61-841D-450CE5DBD050}"/>
          </ac:spMkLst>
        </pc:spChg>
        <pc:spChg chg="mod ord">
          <ac:chgData name="Jianping Guo" userId="214695277e21a7f1" providerId="LiveId" clId="{850ECF2C-294E-4444-8692-4F60C35311C4}" dt="2023-08-23T14:23:35.652" v="3872" actId="20577"/>
          <ac:spMkLst>
            <pc:docMk/>
            <pc:sldMk cId="3758127854" sldId="266"/>
            <ac:spMk id="3" creationId="{53387B91-F47E-16B5-2832-B3D1E5790521}"/>
          </ac:spMkLst>
        </pc:spChg>
      </pc:sldChg>
      <pc:sldChg chg="delSp modSp new mod modClrScheme modAnim chgLayout">
        <pc:chgData name="Jianping Guo" userId="214695277e21a7f1" providerId="LiveId" clId="{850ECF2C-294E-4444-8692-4F60C35311C4}" dt="2023-08-21T18:55:09.256" v="3831" actId="113"/>
        <pc:sldMkLst>
          <pc:docMk/>
          <pc:sldMk cId="28106219" sldId="267"/>
        </pc:sldMkLst>
        <pc:spChg chg="del">
          <ac:chgData name="Jianping Guo" userId="214695277e21a7f1" providerId="LiveId" clId="{850ECF2C-294E-4444-8692-4F60C35311C4}" dt="2023-08-17T19:31:17.170" v="1566" actId="700"/>
          <ac:spMkLst>
            <pc:docMk/>
            <pc:sldMk cId="28106219" sldId="267"/>
            <ac:spMk id="2" creationId="{BB6BAE54-7B69-71D0-0B6C-B1FE3DA8F35A}"/>
          </ac:spMkLst>
        </pc:spChg>
        <pc:spChg chg="mod ord">
          <ac:chgData name="Jianping Guo" userId="214695277e21a7f1" providerId="LiveId" clId="{850ECF2C-294E-4444-8692-4F60C35311C4}" dt="2023-08-21T18:55:09.256" v="3831" actId="113"/>
          <ac:spMkLst>
            <pc:docMk/>
            <pc:sldMk cId="28106219" sldId="267"/>
            <ac:spMk id="3" creationId="{04F11EAE-4E9C-573D-7E15-F2E598730F2A}"/>
          </ac:spMkLst>
        </pc:spChg>
      </pc:sldChg>
      <pc:sldChg chg="delSp modSp new mod modClrScheme modAnim chgLayout">
        <pc:chgData name="Jianping Guo" userId="214695277e21a7f1" providerId="LiveId" clId="{850ECF2C-294E-4444-8692-4F60C35311C4}" dt="2023-08-23T13:03:18.356" v="3868"/>
        <pc:sldMkLst>
          <pc:docMk/>
          <pc:sldMk cId="368683438" sldId="268"/>
        </pc:sldMkLst>
        <pc:spChg chg="del">
          <ac:chgData name="Jianping Guo" userId="214695277e21a7f1" providerId="LiveId" clId="{850ECF2C-294E-4444-8692-4F60C35311C4}" dt="2023-08-19T21:42:24.957" v="1968" actId="700"/>
          <ac:spMkLst>
            <pc:docMk/>
            <pc:sldMk cId="368683438" sldId="268"/>
            <ac:spMk id="2" creationId="{6C64B14F-5C65-5F84-42B2-DF73F65806B4}"/>
          </ac:spMkLst>
        </pc:spChg>
        <pc:spChg chg="mod ord">
          <ac:chgData name="Jianping Guo" userId="214695277e21a7f1" providerId="LiveId" clId="{850ECF2C-294E-4444-8692-4F60C35311C4}" dt="2023-08-21T18:48:07.493" v="3823" actId="113"/>
          <ac:spMkLst>
            <pc:docMk/>
            <pc:sldMk cId="368683438" sldId="268"/>
            <ac:spMk id="3" creationId="{424A9F3A-6D1C-F36D-7F21-2DC1C45534E2}"/>
          </ac:spMkLst>
        </pc:spChg>
      </pc:sldChg>
      <pc:sldChg chg="delSp modSp new mod modClrScheme chgLayout">
        <pc:chgData name="Jianping Guo" userId="214695277e21a7f1" providerId="LiveId" clId="{850ECF2C-294E-4444-8692-4F60C35311C4}" dt="2023-08-20T02:05:51.492" v="2099"/>
        <pc:sldMkLst>
          <pc:docMk/>
          <pc:sldMk cId="2135894297" sldId="269"/>
        </pc:sldMkLst>
        <pc:spChg chg="del">
          <ac:chgData name="Jianping Guo" userId="214695277e21a7f1" providerId="LiveId" clId="{850ECF2C-294E-4444-8692-4F60C35311C4}" dt="2023-08-19T17:53:22.336" v="1755" actId="700"/>
          <ac:spMkLst>
            <pc:docMk/>
            <pc:sldMk cId="2135894297" sldId="269"/>
            <ac:spMk id="2" creationId="{899700AF-FE51-4E35-910F-A1F7B85AD8C9}"/>
          </ac:spMkLst>
        </pc:spChg>
        <pc:spChg chg="mod ord">
          <ac:chgData name="Jianping Guo" userId="214695277e21a7f1" providerId="LiveId" clId="{850ECF2C-294E-4444-8692-4F60C35311C4}" dt="2023-08-20T02:05:51.492" v="2099"/>
          <ac:spMkLst>
            <pc:docMk/>
            <pc:sldMk cId="2135894297" sldId="269"/>
            <ac:spMk id="3" creationId="{BE24790A-4EC4-DCFD-478D-D6E18996CAFD}"/>
          </ac:spMkLst>
        </pc:spChg>
      </pc:sldChg>
      <pc:sldChg chg="delSp modSp new mod modClrScheme chgLayout">
        <pc:chgData name="Jianping Guo" userId="214695277e21a7f1" providerId="LiveId" clId="{850ECF2C-294E-4444-8692-4F60C35311C4}" dt="2023-08-21T18:43:08.611" v="3784" actId="207"/>
        <pc:sldMkLst>
          <pc:docMk/>
          <pc:sldMk cId="195563726" sldId="270"/>
        </pc:sldMkLst>
        <pc:spChg chg="del">
          <ac:chgData name="Jianping Guo" userId="214695277e21a7f1" providerId="LiveId" clId="{850ECF2C-294E-4444-8692-4F60C35311C4}" dt="2023-08-19T17:59:36.991" v="1793" actId="700"/>
          <ac:spMkLst>
            <pc:docMk/>
            <pc:sldMk cId="195563726" sldId="270"/>
            <ac:spMk id="2" creationId="{8AA2635E-ABA9-39C2-49DC-003370C51460}"/>
          </ac:spMkLst>
        </pc:spChg>
        <pc:spChg chg="mod ord">
          <ac:chgData name="Jianping Guo" userId="214695277e21a7f1" providerId="LiveId" clId="{850ECF2C-294E-4444-8692-4F60C35311C4}" dt="2023-08-21T18:43:08.611" v="3784" actId="207"/>
          <ac:spMkLst>
            <pc:docMk/>
            <pc:sldMk cId="195563726" sldId="270"/>
            <ac:spMk id="3" creationId="{6E9A7512-C771-709D-47C5-24E2EEAD2EC3}"/>
          </ac:spMkLst>
        </pc:spChg>
      </pc:sldChg>
      <pc:sldChg chg="delSp modSp new mod modClrScheme modAnim chgLayout">
        <pc:chgData name="Jianping Guo" userId="214695277e21a7f1" providerId="LiveId" clId="{850ECF2C-294E-4444-8692-4F60C35311C4}" dt="2023-08-21T19:02:41.144" v="3843"/>
        <pc:sldMkLst>
          <pc:docMk/>
          <pc:sldMk cId="3414474843" sldId="271"/>
        </pc:sldMkLst>
        <pc:spChg chg="del">
          <ac:chgData name="Jianping Guo" userId="214695277e21a7f1" providerId="LiveId" clId="{850ECF2C-294E-4444-8692-4F60C35311C4}" dt="2023-08-20T02:41:30.708" v="2486" actId="700"/>
          <ac:spMkLst>
            <pc:docMk/>
            <pc:sldMk cId="3414474843" sldId="271"/>
            <ac:spMk id="2" creationId="{9A70617A-EE9A-7FAA-C8AD-7C5B62B65775}"/>
          </ac:spMkLst>
        </pc:spChg>
        <pc:spChg chg="mod ord">
          <ac:chgData name="Jianping Guo" userId="214695277e21a7f1" providerId="LiveId" clId="{850ECF2C-294E-4444-8692-4F60C35311C4}" dt="2023-08-21T15:39:17.723" v="2704"/>
          <ac:spMkLst>
            <pc:docMk/>
            <pc:sldMk cId="3414474843" sldId="271"/>
            <ac:spMk id="3" creationId="{0526FB13-F5FB-E247-0EAF-115912325FAD}"/>
          </ac:spMkLst>
        </pc:spChg>
      </pc:sldChg>
      <pc:sldChg chg="addSp delSp modSp new mod modClrScheme chgLayout">
        <pc:chgData name="Jianping Guo" userId="214695277e21a7f1" providerId="LiveId" clId="{850ECF2C-294E-4444-8692-4F60C35311C4}" dt="2023-08-21T19:05:24.074" v="3855" actId="20577"/>
        <pc:sldMkLst>
          <pc:docMk/>
          <pc:sldMk cId="2197110722" sldId="272"/>
        </pc:sldMkLst>
        <pc:spChg chg="del">
          <ac:chgData name="Jianping Guo" userId="214695277e21a7f1" providerId="LiveId" clId="{850ECF2C-294E-4444-8692-4F60C35311C4}" dt="2023-08-21T15:20:07.634" v="2658" actId="700"/>
          <ac:spMkLst>
            <pc:docMk/>
            <pc:sldMk cId="2197110722" sldId="272"/>
            <ac:spMk id="2" creationId="{0AB7629B-A143-5269-E3D6-5FE3341B6C2C}"/>
          </ac:spMkLst>
        </pc:spChg>
        <pc:spChg chg="mod ord">
          <ac:chgData name="Jianping Guo" userId="214695277e21a7f1" providerId="LiveId" clId="{850ECF2C-294E-4444-8692-4F60C35311C4}" dt="2023-08-21T19:05:24.074" v="3855" actId="20577"/>
          <ac:spMkLst>
            <pc:docMk/>
            <pc:sldMk cId="2197110722" sldId="272"/>
            <ac:spMk id="3" creationId="{5D5F5B7E-C74D-2019-F5F1-382A8886A9C4}"/>
          </ac:spMkLst>
        </pc:spChg>
        <pc:spChg chg="add del mod ord">
          <ac:chgData name="Jianping Guo" userId="214695277e21a7f1" providerId="LiveId" clId="{850ECF2C-294E-4444-8692-4F60C35311C4}" dt="2023-08-21T17:17:41.512" v="2880" actId="700"/>
          <ac:spMkLst>
            <pc:docMk/>
            <pc:sldMk cId="2197110722" sldId="272"/>
            <ac:spMk id="4" creationId="{5C67251F-99FF-3831-A974-309591C1FDA9}"/>
          </ac:spMkLst>
        </pc:spChg>
      </pc:sldChg>
      <pc:sldChg chg="delSp modSp new mod modClrScheme chgLayout">
        <pc:chgData name="Jianping Guo" userId="214695277e21a7f1" providerId="LiveId" clId="{850ECF2C-294E-4444-8692-4F60C35311C4}" dt="2023-08-21T19:06:57.412" v="3861" actId="20577"/>
        <pc:sldMkLst>
          <pc:docMk/>
          <pc:sldMk cId="1997242210" sldId="273"/>
        </pc:sldMkLst>
        <pc:spChg chg="del">
          <ac:chgData name="Jianping Guo" userId="214695277e21a7f1" providerId="LiveId" clId="{850ECF2C-294E-4444-8692-4F60C35311C4}" dt="2023-08-21T17:35:03.251" v="3087" actId="700"/>
          <ac:spMkLst>
            <pc:docMk/>
            <pc:sldMk cId="1997242210" sldId="273"/>
            <ac:spMk id="2" creationId="{D8A79479-04AF-857B-CF54-67F6F0E8D5DB}"/>
          </ac:spMkLst>
        </pc:spChg>
        <pc:spChg chg="mod ord">
          <ac:chgData name="Jianping Guo" userId="214695277e21a7f1" providerId="LiveId" clId="{850ECF2C-294E-4444-8692-4F60C35311C4}" dt="2023-08-21T19:06:57.412" v="3861" actId="20577"/>
          <ac:spMkLst>
            <pc:docMk/>
            <pc:sldMk cId="1997242210" sldId="273"/>
            <ac:spMk id="3" creationId="{8B23D65E-82F8-B7C2-402A-9C691BCDBA41}"/>
          </ac:spMkLst>
        </pc:spChg>
      </pc:sldChg>
      <pc:sldChg chg="delSp modSp new mod modClrScheme chgLayout">
        <pc:chgData name="Jianping Guo" userId="214695277e21a7f1" providerId="LiveId" clId="{850ECF2C-294E-4444-8692-4F60C35311C4}" dt="2023-08-23T14:21:19.456" v="3870" actId="113"/>
        <pc:sldMkLst>
          <pc:docMk/>
          <pc:sldMk cId="2196854800" sldId="274"/>
        </pc:sldMkLst>
        <pc:spChg chg="del">
          <ac:chgData name="Jianping Guo" userId="214695277e21a7f1" providerId="LiveId" clId="{850ECF2C-294E-4444-8692-4F60C35311C4}" dt="2023-08-21T18:14:13.720" v="3555" actId="700"/>
          <ac:spMkLst>
            <pc:docMk/>
            <pc:sldMk cId="2196854800" sldId="274"/>
            <ac:spMk id="2" creationId="{CF783FDB-244B-C23B-0613-84AFA8035177}"/>
          </ac:spMkLst>
        </pc:spChg>
        <pc:spChg chg="mod ord">
          <ac:chgData name="Jianping Guo" userId="214695277e21a7f1" providerId="LiveId" clId="{850ECF2C-294E-4444-8692-4F60C35311C4}" dt="2023-08-23T14:21:19.456" v="3870" actId="113"/>
          <ac:spMkLst>
            <pc:docMk/>
            <pc:sldMk cId="2196854800" sldId="274"/>
            <ac:spMk id="3" creationId="{6840F3A5-8FB5-6DE2-79F9-4D646A41CEA1}"/>
          </ac:spMkLst>
        </pc:spChg>
      </pc:sldChg>
      <pc:sldChg chg="addSp delSp modSp new mod modClrScheme chgLayout">
        <pc:chgData name="Jianping Guo" userId="214695277e21a7f1" providerId="LiveId" clId="{850ECF2C-294E-4444-8692-4F60C35311C4}" dt="2023-08-23T12:44:45.729" v="3867" actId="20577"/>
        <pc:sldMkLst>
          <pc:docMk/>
          <pc:sldMk cId="2039788781" sldId="275"/>
        </pc:sldMkLst>
        <pc:spChg chg="add del mod">
          <ac:chgData name="Jianping Guo" userId="214695277e21a7f1" providerId="LiveId" clId="{850ECF2C-294E-4444-8692-4F60C35311C4}" dt="2023-08-20T02:12:19.028" v="2148" actId="700"/>
          <ac:spMkLst>
            <pc:docMk/>
            <pc:sldMk cId="2039788781" sldId="275"/>
            <ac:spMk id="2" creationId="{B19A2379-DA21-02A4-EB0E-3B7E06C0AD4F}"/>
          </ac:spMkLst>
        </pc:spChg>
        <pc:spChg chg="add mod ord">
          <ac:chgData name="Jianping Guo" userId="214695277e21a7f1" providerId="LiveId" clId="{850ECF2C-294E-4444-8692-4F60C35311C4}" dt="2023-08-23T12:44:45.729" v="3867" actId="20577"/>
          <ac:spMkLst>
            <pc:docMk/>
            <pc:sldMk cId="2039788781" sldId="275"/>
            <ac:spMk id="3" creationId="{FE07D652-853C-95C7-405F-5BDF3EA1E665}"/>
          </ac:spMkLst>
        </pc:spChg>
      </pc:sldChg>
      <pc:sldChg chg="addSp delSp modSp new mod modClrScheme chgLayout">
        <pc:chgData name="Jianping Guo" userId="214695277e21a7f1" providerId="LiveId" clId="{850ECF2C-294E-4444-8692-4F60C35311C4}" dt="2023-08-21T18:59:43.026" v="3842" actId="207"/>
        <pc:sldMkLst>
          <pc:docMk/>
          <pc:sldMk cId="4056005114" sldId="276"/>
        </pc:sldMkLst>
        <pc:spChg chg="add del mod">
          <ac:chgData name="Jianping Guo" userId="214695277e21a7f1" providerId="LiveId" clId="{850ECF2C-294E-4444-8692-4F60C35311C4}" dt="2023-08-21T16:33:38.825" v="2751" actId="700"/>
          <ac:spMkLst>
            <pc:docMk/>
            <pc:sldMk cId="4056005114" sldId="276"/>
            <ac:spMk id="2" creationId="{189C6D91-5784-E11A-406C-AC3B033C8AF2}"/>
          </ac:spMkLst>
        </pc:spChg>
        <pc:spChg chg="add mod ord">
          <ac:chgData name="Jianping Guo" userId="214695277e21a7f1" providerId="LiveId" clId="{850ECF2C-294E-4444-8692-4F60C35311C4}" dt="2023-08-21T18:59:43.026" v="3842" actId="207"/>
          <ac:spMkLst>
            <pc:docMk/>
            <pc:sldMk cId="4056005114" sldId="276"/>
            <ac:spMk id="3" creationId="{63EACACA-9B36-85AA-8A5B-D84E6D857ED8}"/>
          </ac:spMkLst>
        </pc:spChg>
      </pc:sldChg>
      <pc:sldChg chg="addSp delSp modSp new mod modClrScheme chgLayout">
        <pc:chgData name="Jianping Guo" userId="214695277e21a7f1" providerId="LiveId" clId="{850ECF2C-294E-4444-8692-4F60C35311C4}" dt="2023-08-21T17:10:09.270" v="2871" actId="113"/>
        <pc:sldMkLst>
          <pc:docMk/>
          <pc:sldMk cId="1938351905" sldId="277"/>
        </pc:sldMkLst>
        <pc:spChg chg="add del mod">
          <ac:chgData name="Jianping Guo" userId="214695277e21a7f1" providerId="LiveId" clId="{850ECF2C-294E-4444-8692-4F60C35311C4}" dt="2023-08-21T17:01:03.358" v="2817" actId="700"/>
          <ac:spMkLst>
            <pc:docMk/>
            <pc:sldMk cId="1938351905" sldId="277"/>
            <ac:spMk id="2" creationId="{CCE80D1B-0C3A-B0ED-3B14-C0C9C157AACC}"/>
          </ac:spMkLst>
        </pc:spChg>
        <pc:spChg chg="add mod ord">
          <ac:chgData name="Jianping Guo" userId="214695277e21a7f1" providerId="LiveId" clId="{850ECF2C-294E-4444-8692-4F60C35311C4}" dt="2023-08-21T17:10:09.270" v="2871" actId="113"/>
          <ac:spMkLst>
            <pc:docMk/>
            <pc:sldMk cId="1938351905" sldId="277"/>
            <ac:spMk id="3" creationId="{BB61E6D4-F1A6-C91A-2E40-D2D5021DC6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37D384-D339-A95B-B639-F46EC8BD8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BA7DA06-3840-1C7F-7DC7-273571719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E0C9E6-5149-5F13-A1F0-664ADB94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1F5C51-C79F-B803-13F5-011A72483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D10914-D801-A285-4D8A-D2A8173B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185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A2992E-D4FB-5269-1F12-9DD067046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244579B-B581-D53B-497A-7B1EC5960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2DA755-514B-40EC-D213-99C13A3F2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38C448-3DD6-F54C-82DA-0DB30E50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871737-CE1C-9A86-C97E-13C736A0E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549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75E2E8-A713-26A3-74F0-AE7FF8F0A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56C632D-AAE7-DECF-72B8-6F21169AE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42471C-045B-6E7E-BE56-D1E95AB4E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145DE1-CAEC-F2C2-A190-069292DA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032A73-707E-6B91-1004-7C919344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87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6E862-5506-997E-BC6E-600A6EDAA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C9F22A-E00E-80AE-C7CD-E32662B44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86103B-6EE5-131F-ECFA-A75B591D7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0C2AA4-ECC1-827B-515C-01E666BB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B20FC9-926A-EEA8-CEEE-185B4280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076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D65A57-F16F-33D2-6CCA-7E59939E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1609FCD-BB57-D9A9-3571-F665AFFEC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329D71-7C11-59CA-1810-51178CEAA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331C92-7CC3-2D00-D9EF-D0FFC0F22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2C6CC7-C4F3-D50A-F865-50AB2EF2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917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4CA2BD-8C6B-17A7-7D41-62DEB7B3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19D319-6129-B1EB-4223-872C9A431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AD1E936-EBD2-5705-40CB-531914B42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6ECDE4-CA9E-CD24-CB70-E3E0AC9BF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6EE1AC-ADF1-D61B-34E5-A1F0D8F3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5578EF-0A7F-D008-E762-DB8FFEBE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840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15EAA-B2AC-72A3-5B77-27409E41D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F21543-ACEA-3A93-2E37-B1782D9F5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09B17BB-D6B2-0B53-3864-40DDDF54E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6CC8F88-FF26-F403-0143-B182B008D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15D6C29-62A7-E406-546D-4F91B552A4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8D20C9E-CE23-3168-7B0A-D9D9B8BA1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D3DA88A-2323-D49D-FB42-DE2AF8150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5DE42C9-2A54-4A3D-30A2-152BBC56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007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F27DC-B478-8131-00FB-80362592E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64CC440-34D8-94AB-F2C4-5BD82615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153DC8A-12D2-B916-CFD2-BECBA768B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AF4C93-1B70-81DF-4B09-9F9D04CB0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490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12A7F98-F027-1DAA-7563-F785CC3FA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E5E5841-BDC7-C229-6D98-DE92D373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DABDCA-5E8C-57CD-B514-31A4E560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710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94429D-6DB4-6BCB-B1FA-5C05A578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E03951-15C2-534F-9DD5-3AAD7BE9D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CE26B44-0589-ABA6-3147-588F75F69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AFBD0D3-D713-8788-BBCF-04ACDB0CB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5945F1-F761-D40F-C321-4472AF74C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2DACCC-8F6C-B4A8-D344-D3E851F5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209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53B776-1C4E-EE1C-AA82-2E4B2CFF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DADE0C4-55CF-7A22-B776-B1023A550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5582CF2-379E-0E69-A85F-7B11C0C20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CEC0F69-B875-DD07-7F82-62FB1072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CB59BF-E8F4-D810-41E7-2A5913B6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D9394AC-FB4F-6CDB-A7AC-FB3C7A0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39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823A5FB-5986-3E0D-C298-D6579A493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706F71E-9140-A0F7-A98C-98614DCCC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0ABE5D-888B-BB1D-ABEE-BCDE0CEFF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B211-9B09-4FEF-9089-09652BF01705}" type="datetimeFigureOut">
              <a:rPr lang="en-CA" smtClean="0"/>
              <a:t>2023-08-23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29B826-8AB5-2FFE-8A1E-A349AC83F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D2696D-EAB6-C437-8EBD-4A96D4804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5ABF6-1BCD-4E79-8AEA-C87EE289C5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270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54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720" y="2052320"/>
            <a:ext cx="7620000" cy="4043680"/>
          </a:xfrm>
        </p:spPr>
        <p:txBody>
          <a:bodyPr/>
          <a:lstStyle/>
          <a:p>
            <a:pPr marL="0" indent="0">
              <a:buNone/>
            </a:pPr>
            <a:endParaRPr lang="zh-CN" altLang="en-US" sz="3200" b="1" dirty="0"/>
          </a:p>
          <a:p>
            <a:endParaRPr lang="en-CA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340B2B7-0B41-5B7A-6F81-25368B4B5012}"/>
              </a:ext>
            </a:extLst>
          </p:cNvPr>
          <p:cNvSpPr txBox="1"/>
          <p:nvPr/>
        </p:nvSpPr>
        <p:spPr>
          <a:xfrm>
            <a:off x="822960" y="2626529"/>
            <a:ext cx="642112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n-cs"/>
              </a:rPr>
              <a:t>  </a:t>
            </a:r>
            <a:r>
              <a:rPr lang="en-US" altLang="zh-CN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 </a:t>
            </a:r>
            <a:r>
              <a:rPr lang="zh-CN" altLang="en-US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以色列中没有王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      第三讲</a:t>
            </a:r>
            <a:endParaRPr kumimoji="0" lang="en-CA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士</a:t>
            </a:r>
            <a:r>
              <a:rPr lang="en-CA" altLang="zh-CN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CA" altLang="zh-CN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7-31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altLang="zh-CN" sz="3600" b="1" dirty="0">
              <a:solidFill>
                <a:prstClr val="black"/>
              </a:solidFill>
              <a:latin typeface="Calibri Light" panose="020F0302020204030204"/>
              <a:ea typeface="等线 Light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053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24790A-4EC4-DCFD-478D-D6E18996CAF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1825625"/>
            <a:ext cx="1073912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以笏左手拔剑刺杀摩押王（士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CA" altLang="zh-CN" b="1" dirty="0"/>
              <a:t>16-22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16. </a:t>
            </a:r>
            <a:r>
              <a:rPr lang="zh-CN" altLang="en-US" b="1" dirty="0"/>
              <a:t>以笏打了一把两刃的剑，长一肘，带在右腿上衣服里面。</a:t>
            </a:r>
            <a:r>
              <a:rPr lang="en-US" altLang="zh-CN" b="1" dirty="0"/>
              <a:t>17. </a:t>
            </a:r>
            <a:r>
              <a:rPr lang="zh-CN" altLang="en-US" b="1" dirty="0"/>
              <a:t>他将礼物献给摩押王伊矶伦，原来伊矶伦极其肥胖。</a:t>
            </a:r>
            <a:r>
              <a:rPr lang="en-US" altLang="zh-CN" b="1" dirty="0"/>
              <a:t>18. </a:t>
            </a:r>
            <a:r>
              <a:rPr lang="zh-CN" altLang="en-US" b="1" dirty="0"/>
              <a:t>以笏献完礼物，便将抬礼物的人打发走了。</a:t>
            </a:r>
            <a:r>
              <a:rPr lang="en-US" altLang="zh-CN" b="1" dirty="0"/>
              <a:t>19. </a:t>
            </a:r>
            <a:r>
              <a:rPr lang="zh-CN" altLang="en-US" b="1" dirty="0"/>
              <a:t>自己却从靠近</a:t>
            </a:r>
            <a:r>
              <a:rPr lang="zh-CN" altLang="en-US" b="1" dirty="0">
                <a:solidFill>
                  <a:srgbClr val="C00000"/>
                </a:solidFill>
              </a:rPr>
              <a:t>吉甲凿石之地</a:t>
            </a:r>
            <a:r>
              <a:rPr lang="zh-CN" altLang="en-US" b="1" dirty="0"/>
              <a:t>回来，说：“王啊，我有一件机密事奏告你。”王说：“回避吧！”于是左右侍立的人都退去了。</a:t>
            </a:r>
            <a:r>
              <a:rPr lang="en-US" altLang="zh-CN" b="1" dirty="0"/>
              <a:t>20. </a:t>
            </a:r>
            <a:r>
              <a:rPr lang="zh-CN" altLang="en-US" b="1" dirty="0"/>
              <a:t>以笏来到王面前，王独自一人坐在凉楼上。以笏说：“我奉　神的命报告你一件事。”王就从座位上站起来。</a:t>
            </a:r>
            <a:r>
              <a:rPr lang="en-US" altLang="zh-CN" b="1" dirty="0"/>
              <a:t>21. </a:t>
            </a:r>
            <a:r>
              <a:rPr lang="zh-CN" altLang="en-US" b="1" dirty="0"/>
              <a:t>以笏便伸左手，从右腿上拔出剑来，刺入王的肚腹，</a:t>
            </a:r>
            <a:r>
              <a:rPr lang="en-US" altLang="zh-CN" b="1" dirty="0"/>
              <a:t>22. </a:t>
            </a:r>
            <a:r>
              <a:rPr lang="zh-CN" altLang="en-US" b="1" dirty="0"/>
              <a:t>连剑把都刺进去了。剑被肥肉夹住，他没有从王的肚腹拔出来，</a:t>
            </a:r>
            <a:r>
              <a:rPr lang="zh-CN" altLang="en-US" b="1" dirty="0">
                <a:solidFill>
                  <a:srgbClr val="C00000"/>
                </a:solidFill>
              </a:rPr>
              <a:t>且穿通了后身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135894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9A7512-C771-709D-47C5-24E2EEAD2EC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760" y="1825625"/>
            <a:ext cx="10901680" cy="4351338"/>
          </a:xfrm>
        </p:spPr>
        <p:txBody>
          <a:bodyPr>
            <a:normAutofit lnSpcReduction="10000"/>
          </a:bodyPr>
          <a:lstStyle/>
          <a:p>
            <a:r>
              <a:rPr lang="zh-CN" altLang="en-US" b="1" dirty="0"/>
              <a:t>吉甲</a:t>
            </a:r>
            <a:r>
              <a:rPr lang="zh-CN" altLang="en-US" dirty="0"/>
              <a:t>：“书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20. </a:t>
            </a:r>
            <a:r>
              <a:rPr lang="zh-CN" altLang="en-US" dirty="0"/>
              <a:t>他们从约旦河中取来的那十二块石头，约书亚就立在吉甲，</a:t>
            </a:r>
            <a:r>
              <a:rPr lang="en-US" altLang="zh-CN" dirty="0"/>
              <a:t>21. </a:t>
            </a:r>
            <a:r>
              <a:rPr lang="zh-CN" altLang="en-US" dirty="0"/>
              <a:t>对以色列人说：“日后你们的子孙问他们的父亲说：‘这些石头是什么意思？’ </a:t>
            </a:r>
            <a:r>
              <a:rPr lang="en-US" altLang="zh-CN" dirty="0"/>
              <a:t>22. </a:t>
            </a:r>
            <a:r>
              <a:rPr lang="zh-CN" altLang="en-US" dirty="0"/>
              <a:t>你们就告诉他们说：‘以色列人曾走干地过这约旦河，</a:t>
            </a:r>
            <a:r>
              <a:rPr lang="en-US" altLang="zh-CN" dirty="0"/>
              <a:t>23. </a:t>
            </a:r>
            <a:r>
              <a:rPr lang="zh-CN" altLang="en-US" dirty="0"/>
              <a:t>因为耶和华你们的　神在你们前面使约旦河的水干了，等着你们过来，就如耶和华你们的　神从前在我们前面使红海干了，等着我们过来一样，</a:t>
            </a:r>
            <a:r>
              <a:rPr lang="en-US" altLang="zh-CN" dirty="0"/>
              <a:t>24. </a:t>
            </a:r>
            <a:r>
              <a:rPr lang="zh-CN" altLang="en-US" dirty="0"/>
              <a:t>要使地上万民</a:t>
            </a:r>
            <a:r>
              <a:rPr lang="zh-CN" altLang="en-US" b="1" dirty="0">
                <a:solidFill>
                  <a:srgbClr val="C00000"/>
                </a:solidFill>
              </a:rPr>
              <a:t>都知道耶和华的手大有能力</a:t>
            </a:r>
            <a:r>
              <a:rPr lang="zh-CN" altLang="en-US" dirty="0"/>
              <a:t>，也要使你们</a:t>
            </a:r>
            <a:r>
              <a:rPr lang="zh-CN" altLang="en-US" b="1" dirty="0">
                <a:solidFill>
                  <a:srgbClr val="C00000"/>
                </a:solidFill>
              </a:rPr>
              <a:t>永远敬畏耶和华你们的　神</a:t>
            </a:r>
            <a:r>
              <a:rPr lang="zh-CN" altLang="en-US" dirty="0"/>
              <a:t>。’”</a:t>
            </a:r>
            <a:endParaRPr lang="en-CA" altLang="zh-CN" dirty="0"/>
          </a:p>
          <a:p>
            <a:r>
              <a:rPr lang="zh-CN" altLang="en-US" b="1" dirty="0"/>
              <a:t>凿石之地</a:t>
            </a:r>
            <a:r>
              <a:rPr lang="zh-CN" altLang="en-US" dirty="0"/>
              <a:t>：原文是“雕刻的偶像”。</a:t>
            </a:r>
            <a:endParaRPr lang="en-CA" altLang="zh-CN" dirty="0"/>
          </a:p>
          <a:p>
            <a:r>
              <a:rPr lang="zh-CN" altLang="en-US" b="1" dirty="0"/>
              <a:t>且穿通了后身</a:t>
            </a:r>
            <a:r>
              <a:rPr lang="zh-CN" altLang="en-US" dirty="0"/>
              <a:t>：以致粪便也从体内流出来了（英文</a:t>
            </a:r>
            <a:r>
              <a:rPr lang="en-US" altLang="zh-CN" dirty="0"/>
              <a:t>ESV</a:t>
            </a:r>
            <a:r>
              <a:rPr lang="zh-CN" altLang="en-US" dirty="0"/>
              <a:t>译本）。连肠都刺穿了，导致污物由开口处流出来。</a:t>
            </a:r>
            <a:endParaRPr lang="en-CA" altLang="zh-CN" dirty="0"/>
          </a:p>
          <a:p>
            <a:r>
              <a:rPr lang="zh-CN" altLang="en-US" dirty="0"/>
              <a:t>王的仆人会以为他“在楼上大解”（士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24</a:t>
            </a:r>
            <a:r>
              <a:rPr lang="zh-CN" altLang="en-US" dirty="0"/>
              <a:t>）。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195563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61E6D4-F1A6-C91A-2E40-D2D5021DC64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9280" y="1825625"/>
            <a:ext cx="1061720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赛</a:t>
            </a:r>
            <a:r>
              <a:rPr lang="en-CA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5. </a:t>
            </a:r>
            <a:r>
              <a:rPr lang="zh-CN" altLang="en-US" dirty="0"/>
              <a:t>亚述是我</a:t>
            </a:r>
            <a:r>
              <a:rPr lang="zh-CN" altLang="en-US" b="1" dirty="0"/>
              <a:t>怒气的棍</a:t>
            </a:r>
            <a:r>
              <a:rPr lang="zh-CN" altLang="en-US" dirty="0"/>
              <a:t>，手中拿我</a:t>
            </a:r>
            <a:r>
              <a:rPr lang="zh-CN" altLang="en-US" b="1" dirty="0"/>
              <a:t>恼恨的杖</a:t>
            </a:r>
            <a:r>
              <a:rPr lang="zh-CN" altLang="en-US" dirty="0"/>
              <a:t>。</a:t>
            </a:r>
            <a:r>
              <a:rPr lang="en-US" altLang="zh-CN" dirty="0"/>
              <a:t>6. </a:t>
            </a:r>
            <a:r>
              <a:rPr lang="zh-CN" altLang="en-US" dirty="0"/>
              <a:t>我要打发他攻击亵渎的国民，吩咐他攻击我所恼怒的百姓，抢财为掳物，夺货为掠物，将他们践踏，像街上的泥土一样。</a:t>
            </a:r>
            <a:r>
              <a:rPr lang="en-US" altLang="zh-CN" dirty="0"/>
              <a:t>7. </a:t>
            </a:r>
            <a:r>
              <a:rPr lang="zh-CN" altLang="en-US" dirty="0"/>
              <a:t>然而他不是这样的意思，他心也不这样打算。</a:t>
            </a:r>
            <a:r>
              <a:rPr lang="zh-CN" altLang="en-US" b="1" dirty="0"/>
              <a:t>他心里倒想毁灭</a:t>
            </a:r>
            <a:r>
              <a:rPr lang="zh-CN" altLang="en-US" dirty="0"/>
              <a:t>、剪除不少的国。</a:t>
            </a:r>
            <a:r>
              <a:rPr lang="en-US" altLang="zh-CN" dirty="0"/>
              <a:t>······24. </a:t>
            </a:r>
            <a:r>
              <a:rPr lang="zh-CN" altLang="en-US" dirty="0"/>
              <a:t>所以主万军之耶和华如此说：“住锡安我的百姓啊，亚述王虽然用棍击打你，又照埃及的样子举杖攻击你，你却不要怕他。</a:t>
            </a:r>
            <a:r>
              <a:rPr lang="en-US" altLang="zh-CN" dirty="0"/>
              <a:t>25. </a:t>
            </a:r>
            <a:r>
              <a:rPr lang="zh-CN" altLang="en-US" dirty="0"/>
              <a:t>因为还有一点点时候，向你们发的忿恨就要完毕，我的怒气要向他发作，使他灭亡。</a:t>
            </a:r>
            <a:r>
              <a:rPr lang="en-US" altLang="zh-CN" dirty="0"/>
              <a:t>26. </a:t>
            </a:r>
            <a:r>
              <a:rPr lang="zh-CN" altLang="en-US" dirty="0"/>
              <a:t>万军之耶和华要</a:t>
            </a:r>
            <a:r>
              <a:rPr lang="zh-CN" altLang="en-US" b="1" dirty="0"/>
              <a:t>兴起鞭来攻击他</a:t>
            </a:r>
            <a:r>
              <a:rPr lang="zh-CN" altLang="en-US" dirty="0"/>
              <a:t>，好像在俄立磐石那里杀戮米甸人一样。耶和华的杖要向海伸出，把杖举起，像在埃及一样。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8351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EACACA-9B36-85AA-8A5B-D84E6D857ED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760" y="2306319"/>
            <a:ext cx="10830560" cy="3870643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弗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17.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并戴上救恩的头盔，拿着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圣灵的宝剑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，就是　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神的道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/>
              <a:t>来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12. </a:t>
            </a:r>
            <a:r>
              <a:rPr lang="zh-CN" altLang="en-US" dirty="0"/>
              <a:t>　</a:t>
            </a:r>
            <a:r>
              <a:rPr lang="zh-CN" altLang="en-US" b="1" dirty="0">
                <a:solidFill>
                  <a:srgbClr val="C00000"/>
                </a:solidFill>
              </a:rPr>
              <a:t>神的道</a:t>
            </a:r>
            <a:r>
              <a:rPr lang="zh-CN" altLang="en-US" dirty="0"/>
              <a:t>是活泼的，是有功效的，比一切</a:t>
            </a:r>
            <a:r>
              <a:rPr lang="zh-CN" altLang="en-US" b="1" dirty="0">
                <a:solidFill>
                  <a:srgbClr val="C00000"/>
                </a:solidFill>
              </a:rPr>
              <a:t>两刃的剑</a:t>
            </a:r>
            <a:r>
              <a:rPr lang="zh-CN" altLang="en-US" dirty="0"/>
              <a:t>更快，甚至魂与灵、骨节与骨髓，都能刺入、剖开，连心中的思念和主意都能辨明。</a:t>
            </a:r>
            <a:endParaRPr lang="en-CA" altLang="zh-CN" dirty="0"/>
          </a:p>
          <a:p>
            <a:r>
              <a:rPr lang="zh-CN" altLang="en-US" dirty="0"/>
              <a:t>约</a:t>
            </a:r>
            <a:r>
              <a:rPr lang="en-CA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48. </a:t>
            </a:r>
            <a:r>
              <a:rPr lang="zh-CN" altLang="en-US" dirty="0"/>
              <a:t>弃绝我、不领受我话的人，有审判他的，就是我所讲的</a:t>
            </a:r>
            <a:r>
              <a:rPr lang="zh-CN" altLang="en-US" b="1" dirty="0">
                <a:solidFill>
                  <a:srgbClr val="C00000"/>
                </a:solidFill>
              </a:rPr>
              <a:t>道</a:t>
            </a:r>
            <a:r>
              <a:rPr lang="zh-CN" altLang="en-US" dirty="0"/>
              <a:t>在末日要审判他。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005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4A9F3A-6D1C-F36D-7F21-2DC1C45534E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720" y="1825625"/>
            <a:ext cx="1069848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以笏成功逃脱（士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CA" altLang="zh-CN" b="1" dirty="0"/>
              <a:t>23-26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23. </a:t>
            </a:r>
            <a:r>
              <a:rPr lang="zh-CN" altLang="en-US" b="1" dirty="0"/>
              <a:t>以笏就出到游廊，将楼门尽都关锁。</a:t>
            </a:r>
            <a:endParaRPr lang="en-CA" altLang="zh-CN" b="1" dirty="0"/>
          </a:p>
          <a:p>
            <a:r>
              <a:rPr lang="en-US" altLang="zh-CN" b="1" dirty="0"/>
              <a:t>24. </a:t>
            </a:r>
            <a:r>
              <a:rPr lang="zh-CN" altLang="en-US" b="1" dirty="0"/>
              <a:t>以笏出来之后，王的仆人到了，看见楼门关锁，就说：“他必是在楼上大解。”</a:t>
            </a:r>
            <a:endParaRPr lang="en-CA" altLang="zh-CN" b="1" dirty="0"/>
          </a:p>
          <a:p>
            <a:r>
              <a:rPr lang="en-US" altLang="zh-CN" b="1" dirty="0"/>
              <a:t>25. </a:t>
            </a:r>
            <a:r>
              <a:rPr lang="zh-CN" altLang="en-US" b="1" dirty="0"/>
              <a:t>他们等烦了，见仍不开楼门，就拿钥匙开了。不料，他们的主人已死，倒在地上。</a:t>
            </a:r>
            <a:endParaRPr lang="en-CA" altLang="zh-CN" b="1" dirty="0"/>
          </a:p>
          <a:p>
            <a:r>
              <a:rPr lang="en-US" altLang="zh-CN" b="1" dirty="0"/>
              <a:t>26. </a:t>
            </a:r>
            <a:r>
              <a:rPr lang="zh-CN" altLang="en-US" b="1" dirty="0"/>
              <a:t>他们耽延的时候以笏就逃跑了，经过</a:t>
            </a:r>
            <a:r>
              <a:rPr lang="zh-CN" altLang="en-US" b="1" dirty="0">
                <a:solidFill>
                  <a:srgbClr val="C00000"/>
                </a:solidFill>
              </a:rPr>
              <a:t>凿石之地</a:t>
            </a:r>
            <a:r>
              <a:rPr lang="zh-CN" altLang="en-US" b="1" dirty="0"/>
              <a:t>，逃到西伊拉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b="1" dirty="0"/>
              <a:t>凿石之地</a:t>
            </a:r>
            <a:r>
              <a:rPr lang="zh-CN" altLang="en-US" dirty="0"/>
              <a:t>：偶像不能救“摩押王伊矶伦”的命。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6868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12A646-5EF2-1B57-B670-BAF24B4ACF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1040" y="1825625"/>
            <a:ext cx="1050544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zh-CN" altLang="en-US" b="1" dirty="0"/>
              <a:t>以笏吹角大胜摩押人（士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CA" altLang="zh-CN" b="1" dirty="0"/>
              <a:t>27-30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27. </a:t>
            </a:r>
            <a:r>
              <a:rPr lang="zh-CN" altLang="en-US" b="1" dirty="0"/>
              <a:t>到了，就在以法莲山地</a:t>
            </a:r>
            <a:r>
              <a:rPr lang="zh-CN" altLang="en-US" b="1" dirty="0">
                <a:solidFill>
                  <a:srgbClr val="C00000"/>
                </a:solidFill>
              </a:rPr>
              <a:t>吹角</a:t>
            </a:r>
            <a:r>
              <a:rPr lang="zh-CN" altLang="en-US" b="1" dirty="0"/>
              <a:t>。以色列人</a:t>
            </a:r>
            <a:r>
              <a:rPr lang="zh-CN" altLang="en-US" b="1" dirty="0">
                <a:solidFill>
                  <a:srgbClr val="C00000"/>
                </a:solidFill>
              </a:rPr>
              <a:t>随着</a:t>
            </a:r>
            <a:r>
              <a:rPr lang="zh-CN" altLang="en-US" b="1" dirty="0"/>
              <a:t>他下了山地，他在前头引路，</a:t>
            </a:r>
            <a:endParaRPr lang="en-CA" altLang="zh-CN" b="1" dirty="0"/>
          </a:p>
          <a:p>
            <a:r>
              <a:rPr lang="en-US" altLang="zh-CN" b="1" dirty="0"/>
              <a:t>28. </a:t>
            </a:r>
            <a:r>
              <a:rPr lang="zh-CN" altLang="en-US" b="1" dirty="0"/>
              <a:t>对他们说：“你们</a:t>
            </a:r>
            <a:r>
              <a:rPr lang="zh-CN" altLang="en-US" b="1" dirty="0">
                <a:solidFill>
                  <a:srgbClr val="C00000"/>
                </a:solidFill>
              </a:rPr>
              <a:t>随</a:t>
            </a:r>
            <a:r>
              <a:rPr lang="zh-CN" altLang="en-US" b="1" dirty="0"/>
              <a:t>我来，因为耶和华已经把你们的仇敌摩押人交在你们手中。”于是他们</a:t>
            </a:r>
            <a:r>
              <a:rPr lang="zh-CN" altLang="en-US" b="1" dirty="0">
                <a:solidFill>
                  <a:srgbClr val="C00000"/>
                </a:solidFill>
              </a:rPr>
              <a:t>跟着</a:t>
            </a:r>
            <a:r>
              <a:rPr lang="zh-CN" altLang="en-US" b="1" dirty="0"/>
              <a:t>他下去，把守约旦河的渡口，不容摩押一人过去。</a:t>
            </a:r>
            <a:endParaRPr lang="en-CA" altLang="zh-CN" b="1" dirty="0"/>
          </a:p>
          <a:p>
            <a:r>
              <a:rPr lang="en-US" altLang="zh-CN" b="1" dirty="0"/>
              <a:t>29. </a:t>
            </a:r>
            <a:r>
              <a:rPr lang="zh-CN" altLang="en-US" b="1" dirty="0"/>
              <a:t>那时击杀了摩押人约有一万，都是强壮的勇士，没有一人逃脱。</a:t>
            </a:r>
            <a:endParaRPr lang="en-CA" altLang="zh-CN" b="1" dirty="0"/>
          </a:p>
          <a:p>
            <a:r>
              <a:rPr lang="en-US" altLang="zh-CN" b="1" dirty="0"/>
              <a:t>30. </a:t>
            </a:r>
            <a:r>
              <a:rPr lang="zh-CN" altLang="en-US" b="1" dirty="0"/>
              <a:t>这样摩押就被以色列人制伏了。国中太平八十年</a:t>
            </a:r>
            <a:r>
              <a:rPr lang="zh-CN" altLang="en-US" dirty="0"/>
              <a:t>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646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26FB13-F5FB-E247-0EAF-115912325F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2800" y="1825625"/>
            <a:ext cx="10657840" cy="4351338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用赶牛棍的珊迦（士</a:t>
            </a:r>
            <a:r>
              <a:rPr kumimoji="0" lang="en-CA" altLang="zh-CN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CA" altLang="zh-CN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31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）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31. 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以笏之后，有亚拿的儿子珊迦，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他用赶牛的棍子打死六百非利士人。他也救了以色列人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</a:p>
          <a:p>
            <a:r>
              <a:rPr lang="zh-CN" altLang="en-US" dirty="0"/>
              <a:t>士</a:t>
            </a:r>
            <a:r>
              <a:rPr lang="en-CA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6. </a:t>
            </a:r>
            <a:r>
              <a:rPr lang="zh-CN" altLang="en-US" dirty="0"/>
              <a:t>在亚拿之子珊迦的时候，又在雅亿的日子，大道无人行走，都是绕道而行。</a:t>
            </a:r>
            <a:endParaRPr lang="en-CA" altLang="zh-CN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13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19.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那时，以色列全地没有一个铁匠，因为非利士人说，恐怕希伯来人制造刀枪。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20.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以色列人要磨锄、犁、斧、铲，就下到非利士人那里去磨。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但有锉可以锉铲、犁、三齿叉、斧子，并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赶牛锥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41447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5F5B7E-C74D-2019-F5F1-382A8886A9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760" y="1825625"/>
            <a:ext cx="10800080" cy="4351338"/>
          </a:xfrm>
        </p:spPr>
        <p:txBody>
          <a:bodyPr/>
          <a:lstStyle/>
          <a:p>
            <a:r>
              <a:rPr lang="zh-CN" altLang="en-US" b="1" dirty="0"/>
              <a:t>结语</a:t>
            </a:r>
            <a:endParaRPr lang="en-CA" altLang="zh-CN" b="1" dirty="0"/>
          </a:p>
          <a:p>
            <a:r>
              <a:rPr lang="zh-CN" altLang="en-US" dirty="0"/>
              <a:t>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7-31</a:t>
            </a:r>
            <a:r>
              <a:rPr lang="zh-CN" altLang="en-US" dirty="0"/>
              <a:t>，</a:t>
            </a:r>
            <a:r>
              <a:rPr lang="en-US" altLang="zh-CN" dirty="0"/>
              <a:t>【</a:t>
            </a:r>
            <a:r>
              <a:rPr lang="zh-CN" altLang="en-US" b="1" dirty="0"/>
              <a:t>上帝使用不同的人</a:t>
            </a:r>
            <a:r>
              <a:rPr lang="en-US" altLang="zh-CN" b="1" dirty="0"/>
              <a:t>】</a:t>
            </a:r>
            <a:r>
              <a:rPr lang="zh-CN" altLang="en-US" dirty="0"/>
              <a:t>来拯救以色列人脱离仇敌的辖制。</a:t>
            </a:r>
            <a:endParaRPr lang="en-CA" altLang="zh-CN" dirty="0"/>
          </a:p>
          <a:p>
            <a:r>
              <a:rPr lang="zh-CN" altLang="en-US" b="1" dirty="0"/>
              <a:t>俄陀聂</a:t>
            </a:r>
            <a:r>
              <a:rPr lang="zh-CN" altLang="en-US" dirty="0"/>
              <a:t>：迦勒侄儿（士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7-11</a:t>
            </a:r>
            <a:r>
              <a:rPr lang="zh-CN" altLang="en-US" dirty="0"/>
              <a:t>）；</a:t>
            </a:r>
            <a:endParaRPr lang="en-CA" altLang="zh-CN" dirty="0"/>
          </a:p>
          <a:p>
            <a:r>
              <a:rPr lang="zh-CN" altLang="en-US" b="1" dirty="0"/>
              <a:t>以笏</a:t>
            </a:r>
            <a:r>
              <a:rPr lang="zh-CN" altLang="en-US" dirty="0"/>
              <a:t>：便雅悯人，他是左手便利的（士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12-30</a:t>
            </a:r>
            <a:r>
              <a:rPr lang="zh-CN" altLang="en-US" dirty="0"/>
              <a:t>）；</a:t>
            </a:r>
            <a:endParaRPr lang="en-CA" altLang="zh-CN" dirty="0"/>
          </a:p>
          <a:p>
            <a:r>
              <a:rPr lang="zh-CN" altLang="en-US" b="1" dirty="0"/>
              <a:t>珊迦</a:t>
            </a:r>
            <a:r>
              <a:rPr lang="zh-CN" altLang="en-US" dirty="0"/>
              <a:t>：没有名气的普通人（士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31</a:t>
            </a:r>
            <a:r>
              <a:rPr lang="zh-CN" altLang="en-US" dirty="0"/>
              <a:t>）。</a:t>
            </a:r>
            <a:endParaRPr lang="en-CA" altLang="zh-CN" dirty="0"/>
          </a:p>
          <a:p>
            <a:r>
              <a:rPr lang="zh-CN" altLang="en-US" dirty="0"/>
              <a:t>林前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26. </a:t>
            </a:r>
            <a:r>
              <a:rPr lang="zh-CN" altLang="en-US" dirty="0"/>
              <a:t>弟兄们哪，可见你们蒙召的，按着肉体有智慧的不多，有能力的不多，有尊贵的也不多。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7110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23D65E-82F8-B7C2-402A-9C691BCDBA4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1040" y="1825625"/>
            <a:ext cx="1057656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路</a:t>
            </a:r>
            <a:r>
              <a:rPr lang="en-CA" altLang="zh-CN" dirty="0"/>
              <a:t>21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耶稣抬头观看，见财主把捐项投在库里，</a:t>
            </a:r>
            <a:r>
              <a:rPr lang="en-US" altLang="zh-CN" dirty="0"/>
              <a:t>2. </a:t>
            </a:r>
            <a:r>
              <a:rPr lang="zh-CN" altLang="en-US" dirty="0"/>
              <a:t>又见一个穷寡妇投了两个小钱，</a:t>
            </a:r>
            <a:r>
              <a:rPr lang="en-US" altLang="zh-CN" dirty="0"/>
              <a:t>3. </a:t>
            </a:r>
            <a:r>
              <a:rPr lang="zh-CN" altLang="en-US" dirty="0"/>
              <a:t>就说：“我实在告诉你们，</a:t>
            </a:r>
            <a:r>
              <a:rPr lang="zh-CN" altLang="en-US" b="1" dirty="0"/>
              <a:t>这穷寡妇所投的比众人还多</a:t>
            </a:r>
            <a:r>
              <a:rPr lang="zh-CN" altLang="en-US" dirty="0"/>
              <a:t>；</a:t>
            </a:r>
            <a:r>
              <a:rPr lang="en-US" altLang="zh-CN" dirty="0"/>
              <a:t>4. </a:t>
            </a:r>
            <a:r>
              <a:rPr lang="zh-CN" altLang="en-US" dirty="0"/>
              <a:t>因为众人都是自己有余，拿出来投在捐项里；但</a:t>
            </a:r>
            <a:r>
              <a:rPr lang="zh-CN" altLang="en-US" b="1" dirty="0"/>
              <a:t>这寡妇是自己不足，把她一切养生的都投上了</a:t>
            </a:r>
            <a:r>
              <a:rPr lang="zh-CN" altLang="en-US" dirty="0"/>
              <a:t>。”</a:t>
            </a:r>
            <a:endParaRPr lang="en-CA" altLang="zh-CN" dirty="0"/>
          </a:p>
          <a:p>
            <a:r>
              <a:rPr lang="zh-CN" altLang="en-US" dirty="0"/>
              <a:t>见证：中国的以巴弗（吴维尊见证</a:t>
            </a:r>
            <a:r>
              <a:rPr lang="en-US" altLang="zh-CN" dirty="0"/>
              <a:t>·</a:t>
            </a:r>
            <a:r>
              <a:rPr lang="zh-CN" altLang="en-US" dirty="0"/>
              <a:t>文集）。生命季刊（生命出版社）出版发行。</a:t>
            </a:r>
            <a:endParaRPr lang="en-CA" altLang="zh-CN" dirty="0"/>
          </a:p>
          <a:p>
            <a:r>
              <a:rPr lang="zh-CN" altLang="en-US" dirty="0"/>
              <a:t>吴维尊弟兄（</a:t>
            </a:r>
            <a:r>
              <a:rPr lang="en-CA" altLang="zh-CN" dirty="0"/>
              <a:t>1926-2002</a:t>
            </a:r>
            <a:r>
              <a:rPr lang="zh-CN" altLang="en-US" dirty="0"/>
              <a:t>），他为基督福音的缘故被下在监牢，直到政策改变，官方说他已经“悔改”被释放。然而，他却坚持“自己没有悔改”，一直住在监狱门外小房子里。􀄲􀄺􀄳􀄷􀄮􀄳􀄱􀄱􀄳</a:t>
            </a:r>
            <a:r>
              <a:rPr lang="zh-CN" altLang="en-CA" dirty="0"/>
              <a:t>􀄺􀄳􀄷􀄮􀄳􀄱􀄱􀄳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7242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40F3A5-8FB5-6DE2-79F9-4D646A41CE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825625"/>
            <a:ext cx="1056640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来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32. </a:t>
            </a:r>
            <a:r>
              <a:rPr lang="zh-CN" altLang="en-US" dirty="0"/>
              <a:t>我又何必再说呢？若要一一细说，基甸、巴拉、参孙、耶弗他、大卫、撒母耳和众先知的事，时候就不够了。</a:t>
            </a:r>
            <a:r>
              <a:rPr lang="en-US" altLang="zh-CN" dirty="0"/>
              <a:t>33. </a:t>
            </a:r>
            <a:r>
              <a:rPr lang="zh-CN" altLang="en-US" dirty="0"/>
              <a:t>他们因着信，制伏了敌国，行了公义，得了应许，堵了狮子的口，</a:t>
            </a:r>
            <a:r>
              <a:rPr lang="en-US" altLang="zh-CN" dirty="0"/>
              <a:t>34. </a:t>
            </a:r>
            <a:r>
              <a:rPr lang="zh-CN" altLang="en-US" dirty="0"/>
              <a:t>灭了烈火的猛势，脱了刀剑的锋刃，软弱变为刚强，争战显出勇敢，打退外邦的全军。</a:t>
            </a:r>
            <a:r>
              <a:rPr lang="en-US" altLang="zh-CN" dirty="0"/>
              <a:t>35. </a:t>
            </a:r>
            <a:r>
              <a:rPr lang="zh-CN" altLang="en-US" dirty="0"/>
              <a:t>有妇人得自己的死人复活，</a:t>
            </a:r>
            <a:r>
              <a:rPr lang="zh-CN" altLang="en-US" b="1" dirty="0"/>
              <a:t>又有人忍受严刑，不肯苟且得释放</a:t>
            </a:r>
            <a:r>
              <a:rPr lang="zh-CN" altLang="en-US" dirty="0"/>
              <a:t>（“释放”原文作“赎”），</a:t>
            </a:r>
            <a:r>
              <a:rPr lang="zh-CN" altLang="en-US" b="1" dirty="0"/>
              <a:t>为要得着更美的复活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吴维尊弟兄“</a:t>
            </a:r>
            <a:r>
              <a:rPr lang="zh-CN" altLang="en-US" b="1" dirty="0"/>
              <a:t>忍受严刑</a:t>
            </a:r>
            <a:r>
              <a:rPr lang="zh-CN" altLang="en-US" dirty="0"/>
              <a:t>”没有放弃信仰，没有向错误屈服而</a:t>
            </a:r>
            <a:r>
              <a:rPr lang="zh-CN" altLang="en-US" b="1" dirty="0"/>
              <a:t>苟且得释放</a:t>
            </a:r>
            <a:r>
              <a:rPr lang="zh-CN" altLang="en-US" dirty="0"/>
              <a:t>。他选择了住在监狱之外的“被囚”生活，因为他知道自己将在复活的时候因信得赏赐。</a:t>
            </a:r>
            <a:r>
              <a:rPr lang="zh-CN" altLang="en-US" b="1" dirty="0"/>
              <a:t>为要得着更美的复活</a:t>
            </a:r>
            <a:r>
              <a:rPr lang="zh-CN" altLang="en-US" dirty="0"/>
              <a:t>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685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98931C-F8F7-02A4-90D4-BA60E2800FA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36320" y="1825625"/>
            <a:ext cx="9479280" cy="4351338"/>
          </a:xfrm>
        </p:spPr>
        <p:txBody>
          <a:bodyPr/>
          <a:lstStyle/>
          <a:p>
            <a:r>
              <a:rPr lang="zh-CN" altLang="en-US" sz="3200" b="1" dirty="0"/>
              <a:t>主题：上帝使用不同的人</a:t>
            </a:r>
            <a:endParaRPr lang="en-CA" altLang="zh-CN" sz="3200" b="1" dirty="0"/>
          </a:p>
          <a:p>
            <a:r>
              <a:rPr lang="zh-CN" altLang="en-US" sz="3200" b="1" dirty="0"/>
              <a:t>士师记</a:t>
            </a:r>
            <a:r>
              <a:rPr lang="en-CA" altLang="zh-CN" sz="3200" b="1" dirty="0"/>
              <a:t>3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7-31</a:t>
            </a:r>
          </a:p>
          <a:p>
            <a:r>
              <a:rPr lang="zh-CN" altLang="en-US" sz="3200" b="1" dirty="0"/>
              <a:t>大纲</a:t>
            </a:r>
            <a:endParaRPr lang="en-CA" altLang="zh-CN" sz="3200" b="1" dirty="0"/>
          </a:p>
          <a:p>
            <a:r>
              <a:rPr lang="en-CA" altLang="zh-CN" sz="3200" b="1" dirty="0"/>
              <a:t>1</a:t>
            </a:r>
            <a:r>
              <a:rPr lang="zh-CN" altLang="en-US" sz="3200" b="1" dirty="0"/>
              <a:t>、迦勒侄儿俄陀聂（士</a:t>
            </a:r>
            <a:r>
              <a:rPr lang="en-CA" altLang="zh-CN" sz="3200" b="1" dirty="0"/>
              <a:t>3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7-11</a:t>
            </a:r>
            <a:r>
              <a:rPr lang="zh-CN" altLang="en-US" sz="3200" b="1" dirty="0"/>
              <a:t>）</a:t>
            </a:r>
            <a:endParaRPr lang="en-CA" altLang="zh-CN" sz="3200" b="1" dirty="0"/>
          </a:p>
          <a:p>
            <a:r>
              <a:rPr lang="en-CA" altLang="zh-CN" sz="3200" b="1" dirty="0"/>
              <a:t>2</a:t>
            </a:r>
            <a:r>
              <a:rPr lang="zh-CN" altLang="en-US" sz="3200" b="1" dirty="0"/>
              <a:t>、左撇子以笏（士</a:t>
            </a:r>
            <a:r>
              <a:rPr lang="en-CA" altLang="zh-CN" sz="3200" b="1" dirty="0"/>
              <a:t>3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12-30</a:t>
            </a:r>
            <a:r>
              <a:rPr lang="zh-CN" altLang="en-US" sz="3200" b="1" dirty="0"/>
              <a:t>）</a:t>
            </a:r>
            <a:endParaRPr lang="en-CA" altLang="zh-CN" sz="3200" b="1" dirty="0"/>
          </a:p>
          <a:p>
            <a:r>
              <a:rPr lang="en-CA" altLang="zh-CN" sz="3200" b="1" dirty="0"/>
              <a:t>3</a:t>
            </a:r>
            <a:r>
              <a:rPr lang="zh-CN" altLang="en-US" sz="3200" b="1" dirty="0"/>
              <a:t>、用赶牛棍的珊迦（士</a:t>
            </a:r>
            <a:r>
              <a:rPr lang="en-CA" altLang="zh-CN" sz="3200" b="1" dirty="0"/>
              <a:t>3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31</a:t>
            </a:r>
            <a:r>
              <a:rPr lang="zh-CN" altLang="en-US" sz="3200" b="1" dirty="0"/>
              <a:t>）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496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08D6BB-7E7C-94AA-8999-0251A6C1BF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2960" y="1825625"/>
            <a:ext cx="10464800" cy="4351338"/>
          </a:xfrm>
        </p:spPr>
        <p:txBody>
          <a:bodyPr/>
          <a:lstStyle/>
          <a:p>
            <a:r>
              <a:rPr lang="zh-CN" altLang="en-US" dirty="0"/>
              <a:t>引言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CA" altLang="zh-CN" dirty="0"/>
              <a:t>6-23</a:t>
            </a:r>
            <a:r>
              <a:rPr lang="zh-CN" altLang="en-US" dirty="0"/>
              <a:t>记载了以色列人进入迦南地之后，他们的后代一代不如一代，竟然行耶和华眼中看为恶的事，去侍奉诸巴力。因此耶和华就惩罚他们，他们便极其困苦。于是，耶和华为他们兴起士师，拯救他们脱离仇敌的手。</a:t>
            </a:r>
            <a:r>
              <a:rPr lang="zh-CN" altLang="en-US" b="1" dirty="0"/>
              <a:t>“及至士师死后，他们就转去行恶，比他们列祖更甚，去侍奉叩拜别神，总不断绝顽梗的恶行。”</a:t>
            </a:r>
            <a:r>
              <a:rPr lang="zh-CN" altLang="en-US" dirty="0"/>
              <a:t>（士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CA" altLang="zh-CN" dirty="0"/>
              <a:t>19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dirty="0"/>
              <a:t>自此，以色列人进入反复堕落的死循环中：</a:t>
            </a:r>
            <a:endParaRPr lang="en-CA" altLang="zh-CN" dirty="0"/>
          </a:p>
          <a:p>
            <a:r>
              <a:rPr lang="zh-CN" altLang="en-US" dirty="0"/>
              <a:t>犯罪</a:t>
            </a:r>
            <a:r>
              <a:rPr lang="en-US" altLang="zh-CN" dirty="0"/>
              <a:t>&gt;&gt;&gt;</a:t>
            </a:r>
            <a:r>
              <a:rPr lang="zh-CN" altLang="en-US" dirty="0"/>
              <a:t>被欺压</a:t>
            </a:r>
            <a:r>
              <a:rPr lang="en-US" altLang="zh-CN" dirty="0"/>
              <a:t>&gt;&gt;&gt;</a:t>
            </a:r>
            <a:r>
              <a:rPr lang="zh-CN" altLang="en-US" dirty="0"/>
              <a:t>呼求</a:t>
            </a:r>
            <a:r>
              <a:rPr lang="en-US" altLang="zh-CN" dirty="0"/>
              <a:t>&gt;&gt;&gt;</a:t>
            </a:r>
            <a:r>
              <a:rPr lang="zh-CN" altLang="en-US" dirty="0"/>
              <a:t>拯救</a:t>
            </a:r>
            <a:r>
              <a:rPr lang="en-US" altLang="zh-CN" dirty="0"/>
              <a:t>&gt;&gt;&gt;</a:t>
            </a:r>
            <a:r>
              <a:rPr lang="zh-CN" altLang="en-US" dirty="0"/>
              <a:t>犯罪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274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CD179E-E95A-27C2-0060-45E6D21DEA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1840" y="1825624"/>
            <a:ext cx="10728960" cy="4585335"/>
          </a:xfrm>
        </p:spPr>
        <p:txBody>
          <a:bodyPr>
            <a:normAutofit/>
          </a:bodyPr>
          <a:lstStyle/>
          <a:p>
            <a:r>
              <a:rPr lang="zh-CN" altLang="en-US" dirty="0"/>
              <a:t>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1-6</a:t>
            </a:r>
            <a:r>
              <a:rPr lang="zh-CN" altLang="en-US" dirty="0"/>
              <a:t>告诉我们，耶和华留下迦南人，为要试验以色列人，“</a:t>
            </a:r>
            <a:r>
              <a:rPr lang="zh-CN" altLang="en-US" b="1" dirty="0"/>
              <a:t>好叫以色列的后代又知道又学习未曾晓得的战事。</a:t>
            </a:r>
            <a:r>
              <a:rPr lang="zh-CN" altLang="en-US" dirty="0"/>
              <a:t>”（士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2</a:t>
            </a:r>
            <a:r>
              <a:rPr lang="zh-CN" altLang="en-US" dirty="0"/>
              <a:t>）以及“</a:t>
            </a:r>
            <a:r>
              <a:rPr lang="zh-CN" altLang="en-US" b="1" dirty="0"/>
              <a:t>知道他们肯听从耶和华藉摩西吩咐他们列祖的诫命不肯</a:t>
            </a:r>
            <a:r>
              <a:rPr lang="zh-CN" altLang="en-US" dirty="0"/>
              <a:t>。”（士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4</a:t>
            </a:r>
            <a:r>
              <a:rPr lang="zh-CN" altLang="en-US" dirty="0"/>
              <a:t>下）</a:t>
            </a:r>
            <a:endParaRPr lang="en-CA" altLang="zh-CN" dirty="0"/>
          </a:p>
          <a:p>
            <a:r>
              <a:rPr lang="zh-CN" altLang="en-US" dirty="0"/>
              <a:t>结果以色列人却没有通过耶和华的试验，他们竟“</a:t>
            </a:r>
            <a:r>
              <a:rPr lang="zh-CN" altLang="en-US" b="1" dirty="0"/>
              <a:t>娶他们的女儿为妻，将自己的女儿嫁给他们的儿子，并侍奉他们的神。</a:t>
            </a:r>
            <a:r>
              <a:rPr lang="zh-CN" altLang="en-US" dirty="0"/>
              <a:t>”（士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6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dirty="0"/>
              <a:t>以色列人违背耶和华的律法，行祂眼中看为恶的事：</a:t>
            </a:r>
            <a:endParaRPr lang="en-CA" altLang="zh-CN" dirty="0"/>
          </a:p>
          <a:p>
            <a:r>
              <a:rPr lang="en-CA" altLang="zh-CN" dirty="0"/>
              <a:t>1</a:t>
            </a:r>
            <a:r>
              <a:rPr lang="zh-CN" altLang="en-US" dirty="0"/>
              <a:t>、忘记耶和华他们的神；</a:t>
            </a:r>
            <a:endParaRPr lang="en-CA" altLang="zh-CN" dirty="0"/>
          </a:p>
          <a:p>
            <a:r>
              <a:rPr lang="en-CA" altLang="zh-CN" dirty="0"/>
              <a:t>2</a:t>
            </a:r>
            <a:r>
              <a:rPr lang="zh-CN" altLang="en-US" dirty="0"/>
              <a:t>、去事奉诸巴力和亚舍拉。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079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516079-3719-A391-2FB0-5170EDF035D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1360" y="1825625"/>
            <a:ext cx="10698480" cy="4351338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迦勒侄儿俄陀聂（士</a:t>
            </a:r>
            <a:r>
              <a:rPr lang="en-US" altLang="zh-CN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6">
                    <a:lumMod val="50000"/>
                  </a:schemeClr>
                </a:solidFill>
              </a:rPr>
              <a:t>7-11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b="1" dirty="0"/>
              <a:t>忘记神拜偶像（士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CA" altLang="zh-CN" b="1" dirty="0"/>
              <a:t>7-8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7. </a:t>
            </a:r>
            <a:r>
              <a:rPr lang="zh-CN" altLang="en-US" b="1" dirty="0"/>
              <a:t>以色列人行耶和华眼中看为恶的事，</a:t>
            </a:r>
            <a:r>
              <a:rPr lang="zh-CN" altLang="en-US" b="1" dirty="0">
                <a:solidFill>
                  <a:srgbClr val="C00000"/>
                </a:solidFill>
              </a:rPr>
              <a:t>忘记</a:t>
            </a:r>
            <a:r>
              <a:rPr lang="zh-CN" altLang="en-US" b="1" dirty="0"/>
              <a:t>耶和华他们的　神，去</a:t>
            </a:r>
            <a:r>
              <a:rPr lang="zh-CN" altLang="en-US" b="1" dirty="0">
                <a:solidFill>
                  <a:srgbClr val="C00000"/>
                </a:solidFill>
              </a:rPr>
              <a:t>侍奉诸巴力和亚舍拉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8. </a:t>
            </a:r>
            <a:r>
              <a:rPr lang="zh-CN" altLang="en-US" b="1" dirty="0"/>
              <a:t>所以，耶和华的怒气向以色列人发作，就把他们交在美索不达米亚王古珊利萨田的手中。</a:t>
            </a:r>
            <a:r>
              <a:rPr lang="zh-CN" altLang="en-US" b="1" dirty="0">
                <a:solidFill>
                  <a:srgbClr val="C00000"/>
                </a:solidFill>
              </a:rPr>
              <a:t>以色列人服侍古珊利萨田八年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dirty="0"/>
              <a:t>美索不达米亚：古时的巴比伦，现今的伊拉克；距离耶路撒冷大约</a:t>
            </a:r>
            <a:r>
              <a:rPr lang="en-CA" altLang="zh-CN" dirty="0"/>
              <a:t>1000KM.</a:t>
            </a:r>
          </a:p>
          <a:p>
            <a:r>
              <a:rPr lang="zh-CN" altLang="en-US" dirty="0"/>
              <a:t>古珊利萨田：意思是“双倍邪恶的古珊”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4615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3888A2-95A6-C2D0-22EF-0BB3CF4BA04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0" y="1825624"/>
            <a:ext cx="10820400" cy="4615815"/>
          </a:xfrm>
        </p:spPr>
        <p:txBody>
          <a:bodyPr/>
          <a:lstStyle/>
          <a:p>
            <a:r>
              <a:rPr lang="zh-CN" altLang="en-US" b="1" dirty="0"/>
              <a:t>俄陀聂拯救以色列人（士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CA" altLang="zh-CN" b="1" dirty="0"/>
              <a:t>9-11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9. </a:t>
            </a:r>
            <a:r>
              <a:rPr lang="zh-CN" altLang="en-US" b="1" dirty="0"/>
              <a:t>以色列人</a:t>
            </a:r>
            <a:r>
              <a:rPr lang="zh-CN" altLang="en-US" b="1" dirty="0">
                <a:solidFill>
                  <a:srgbClr val="C00000"/>
                </a:solidFill>
              </a:rPr>
              <a:t>呼求</a:t>
            </a:r>
            <a:r>
              <a:rPr lang="zh-CN" altLang="en-US" b="1" dirty="0"/>
              <a:t>耶和华的时候，耶和华就为他们</a:t>
            </a:r>
            <a:r>
              <a:rPr lang="zh-CN" altLang="en-US" b="1" dirty="0">
                <a:solidFill>
                  <a:srgbClr val="C00000"/>
                </a:solidFill>
              </a:rPr>
              <a:t>兴起</a:t>
            </a:r>
            <a:r>
              <a:rPr lang="zh-CN" altLang="en-US" b="1" dirty="0"/>
              <a:t>一位拯救者救他们，就是迦勒兄弟、基纳斯的儿子俄陀聂。</a:t>
            </a:r>
            <a:endParaRPr lang="en-CA" altLang="zh-CN" b="1" dirty="0"/>
          </a:p>
          <a:p>
            <a:r>
              <a:rPr lang="en-US" altLang="zh-CN" b="1" dirty="0"/>
              <a:t>10</a:t>
            </a:r>
            <a:r>
              <a:rPr lang="en-US" altLang="zh-CN" b="1" dirty="0">
                <a:solidFill>
                  <a:srgbClr val="C00000"/>
                </a:solidFill>
              </a:rPr>
              <a:t>. </a:t>
            </a:r>
            <a:r>
              <a:rPr lang="zh-CN" altLang="en-US" b="1" dirty="0">
                <a:solidFill>
                  <a:srgbClr val="C00000"/>
                </a:solidFill>
              </a:rPr>
              <a:t>耶和华的灵降在他身上</a:t>
            </a:r>
            <a:r>
              <a:rPr lang="zh-CN" altLang="en-US" b="1" dirty="0"/>
              <a:t>，他就作了以色列的士师，出去争战。耶和华将美索不达米亚王古珊利萨田</a:t>
            </a:r>
            <a:r>
              <a:rPr lang="zh-CN" altLang="en-US" b="1" dirty="0">
                <a:solidFill>
                  <a:srgbClr val="C00000"/>
                </a:solidFill>
              </a:rPr>
              <a:t>交在</a:t>
            </a:r>
            <a:r>
              <a:rPr lang="zh-CN" altLang="en-US" b="1" dirty="0"/>
              <a:t>他手中，他便胜了古珊利萨田。</a:t>
            </a:r>
            <a:endParaRPr lang="en-CA" altLang="zh-CN" b="1" dirty="0"/>
          </a:p>
          <a:p>
            <a:r>
              <a:rPr lang="en-US" altLang="zh-CN" b="1" dirty="0"/>
              <a:t>11. </a:t>
            </a:r>
            <a:r>
              <a:rPr lang="zh-CN" altLang="en-US" b="1" dirty="0"/>
              <a:t>于是国中太平四十年。基纳斯的儿子俄陀聂死了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神的怜悯和恩慈：神怎样把以色列人交在“古珊利萨田”手中，也照样将仇敌交在俄陀聂手中。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947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07D652-853C-95C7-405F-5BDF3EA1E6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3120" y="1825625"/>
            <a:ext cx="10332720" cy="4351338"/>
          </a:xfrm>
        </p:spPr>
        <p:txBody>
          <a:bodyPr/>
          <a:lstStyle/>
          <a:p>
            <a:r>
              <a:rPr lang="zh-CN" altLang="en-US" b="1" dirty="0"/>
              <a:t>思考</a:t>
            </a:r>
            <a:endParaRPr lang="en-CA" altLang="zh-CN" b="1" dirty="0"/>
          </a:p>
          <a:p>
            <a:r>
              <a:rPr lang="zh-CN" altLang="en-US" dirty="0"/>
              <a:t>为什么“俄陀聂死了。”（士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11</a:t>
            </a:r>
            <a:r>
              <a:rPr lang="zh-CN" altLang="en-US" dirty="0"/>
              <a:t>）“以色列人又行耶和华眼中看为恶的事。”（士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CA" altLang="zh-CN" dirty="0"/>
              <a:t>12</a:t>
            </a:r>
            <a:r>
              <a:rPr lang="zh-CN" altLang="en-US" dirty="0"/>
              <a:t>）？</a:t>
            </a:r>
            <a:endParaRPr lang="en-CA" altLang="zh-CN" dirty="0"/>
          </a:p>
          <a:p>
            <a:r>
              <a:rPr lang="zh-CN" altLang="en-US" dirty="0"/>
              <a:t>教会的属灵领袖死了，这会影响你吗？</a:t>
            </a:r>
            <a:endParaRPr lang="en-CA" altLang="zh-CN" dirty="0"/>
          </a:p>
          <a:p>
            <a:r>
              <a:rPr lang="zh-CN" altLang="en-US" dirty="0"/>
              <a:t>你个人的属灵生活是靠人吗？</a:t>
            </a:r>
            <a:endParaRPr lang="en-CA" altLang="zh-CN" dirty="0"/>
          </a:p>
          <a:p>
            <a:r>
              <a:rPr lang="zh-CN" altLang="en-US" dirty="0"/>
              <a:t>你自己与神有生命的相交吗？</a:t>
            </a:r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978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387B91-F47E-16B5-2832-B3D1E57905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1200" y="1825625"/>
            <a:ext cx="10657840" cy="4351338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左撇子以笏（士</a:t>
            </a:r>
            <a:r>
              <a:rPr kumimoji="0" lang="en-CA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CA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12-30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）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以色列人服侍摩押王（士</a:t>
            </a:r>
            <a:r>
              <a:rPr lang="en-CA" altLang="zh-CN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3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：</a:t>
            </a:r>
            <a:r>
              <a:rPr lang="en-CA" altLang="zh-CN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12-14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）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12. 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以色列人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又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行耶和华眼中看为恶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的事，耶和华就使摩押王伊矶伦强盛，攻击以色列人。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13. 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伊矶伦招聚亚扪人和亚玛力人，去攻打以色列人，占据棕树城。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14. 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于是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以色列人服侍摩押王伊矶伦十八年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摩押人：罗得与大女儿乱伦的后代</a:t>
            </a:r>
            <a:endParaRPr kumimoji="0" lang="en-CA" altLang="zh-CN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亚扪人：罗得与小女儿乱伦的后代（创</a:t>
            </a:r>
            <a:r>
              <a:rPr kumimoji="0" lang="en-CA" altLang="zh-CN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19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CA" altLang="zh-CN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30-38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）</a:t>
            </a:r>
            <a:endParaRPr kumimoji="0" lang="en-CA" altLang="zh-CN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亚玛力人：是以扫的后代（创</a:t>
            </a:r>
            <a:r>
              <a:rPr kumimoji="0" lang="en-CA" altLang="zh-CN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36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16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）</a:t>
            </a:r>
            <a:endParaRPr kumimoji="0" lang="en-CA" altLang="zh-CN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812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F11EAE-4E9C-573D-7E15-F2E598730F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2800" y="1825624"/>
            <a:ext cx="10434320" cy="4849496"/>
          </a:xfrm>
        </p:spPr>
        <p:txBody>
          <a:bodyPr>
            <a:normAutofit lnSpcReduction="10000"/>
          </a:bodyPr>
          <a:lstStyle/>
          <a:p>
            <a:r>
              <a:rPr lang="zh-CN" altLang="en-US" b="1" dirty="0"/>
              <a:t>神兴起以笏施行拯救（士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CA" altLang="zh-CN" b="1" dirty="0"/>
              <a:t>15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15. </a:t>
            </a:r>
            <a:r>
              <a:rPr lang="zh-CN" altLang="en-US" b="1" dirty="0"/>
              <a:t>以色列人</a:t>
            </a:r>
            <a:r>
              <a:rPr lang="zh-CN" altLang="en-US" b="1" dirty="0">
                <a:solidFill>
                  <a:srgbClr val="C00000"/>
                </a:solidFill>
              </a:rPr>
              <a:t>呼求</a:t>
            </a:r>
            <a:r>
              <a:rPr lang="zh-CN" altLang="en-US" b="1" dirty="0"/>
              <a:t>耶和华的时候，耶和华就为他们</a:t>
            </a:r>
            <a:r>
              <a:rPr lang="zh-CN" altLang="en-US" b="1" dirty="0">
                <a:solidFill>
                  <a:srgbClr val="C00000"/>
                </a:solidFill>
              </a:rPr>
              <a:t>兴起一位拯救者</a:t>
            </a:r>
            <a:r>
              <a:rPr lang="zh-CN" altLang="en-US" b="1" dirty="0"/>
              <a:t>，就是便雅悯人基拉的儿子以笏，他是左手便利的。以色列人托他送礼物给摩押王伊矶伦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b="1" dirty="0"/>
              <a:t>便雅悯</a:t>
            </a:r>
            <a:r>
              <a:rPr lang="zh-CN" altLang="en-US" dirty="0"/>
              <a:t>：是“右手之子”。</a:t>
            </a:r>
            <a:endParaRPr lang="en-CA" altLang="zh-CN" dirty="0"/>
          </a:p>
          <a:p>
            <a:r>
              <a:rPr lang="zh-CN" altLang="en-US" dirty="0"/>
              <a:t>诗</a:t>
            </a:r>
            <a:r>
              <a:rPr lang="en-CA" altLang="zh-CN" dirty="0"/>
              <a:t>98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你们要向耶和华唱新歌，因为他行过奇妙的事。他的右手和圣臂施行救恩。</a:t>
            </a:r>
            <a:endParaRPr lang="en-CA" altLang="zh-CN" dirty="0"/>
          </a:p>
          <a:p>
            <a:r>
              <a:rPr lang="zh-CN" altLang="en-US" b="1" dirty="0"/>
              <a:t>他是左手便利的</a:t>
            </a:r>
            <a:r>
              <a:rPr lang="zh-CN" altLang="en-US" dirty="0"/>
              <a:t>：是“他的右手受到限制”。</a:t>
            </a:r>
            <a:endParaRPr lang="en-CA" altLang="zh-CN" dirty="0"/>
          </a:p>
          <a:p>
            <a:r>
              <a:rPr lang="zh-CN" altLang="en-US" dirty="0"/>
              <a:t>林前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27. </a:t>
            </a:r>
            <a:r>
              <a:rPr lang="zh-CN" altLang="en-US" dirty="0"/>
              <a:t>　神却拣选了世上愚拙的，叫有智慧的羞愧；又拣选了世上软弱的，叫那强壮的羞愧。</a:t>
            </a:r>
            <a:endParaRPr lang="en-CA" altLang="zh-CN" dirty="0"/>
          </a:p>
          <a:p>
            <a:r>
              <a:rPr lang="zh-CN" altLang="en-US" b="1" dirty="0"/>
              <a:t>提醒</a:t>
            </a:r>
            <a:r>
              <a:rPr lang="zh-CN" altLang="en-US" dirty="0"/>
              <a:t>：教会看重什么样的人？</a:t>
            </a:r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0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2515</Words>
  <Application>Microsoft Office PowerPoint</Application>
  <PresentationFormat>宽屏</PresentationFormat>
  <Paragraphs>85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4" baseType="lpstr">
      <vt:lpstr>KaiTi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2023-08-16T18:37:16Z</dcterms:created>
  <dcterms:modified xsi:type="dcterms:W3CDTF">2023-08-23T14:23:46Z</dcterms:modified>
</cp:coreProperties>
</file>