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57" r:id="rId3"/>
    <p:sldId id="300" r:id="rId4"/>
    <p:sldId id="301" r:id="rId5"/>
    <p:sldId id="302" r:id="rId6"/>
    <p:sldId id="304" r:id="rId7"/>
    <p:sldId id="305" r:id="rId8"/>
    <p:sldId id="306" r:id="rId9"/>
    <p:sldId id="314" r:id="rId10"/>
    <p:sldId id="307" r:id="rId11"/>
    <p:sldId id="303" r:id="rId12"/>
    <p:sldId id="308" r:id="rId13"/>
    <p:sldId id="309" r:id="rId14"/>
    <p:sldId id="310" r:id="rId15"/>
    <p:sldId id="313" r:id="rId16"/>
    <p:sldId id="312" r:id="rId17"/>
    <p:sldId id="316" r:id="rId18"/>
    <p:sldId id="315" r:id="rId19"/>
    <p:sldId id="317" r:id="rId20"/>
    <p:sldId id="318" r:id="rId21"/>
    <p:sldId id="319" r:id="rId22"/>
    <p:sldId id="320" r:id="rId23"/>
    <p:sldId id="32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0706D4-C22D-4FA4-8E67-FF8873B6FFBD}" v="5" dt="2023-07-31T17:03:27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0B0706D4-C22D-4FA4-8E67-FF8873B6FFBD}"/>
    <pc:docChg chg="custSel addSld delSld modSld sldOrd">
      <pc:chgData name="Jianping Guo" userId="214695277e21a7f1" providerId="LiveId" clId="{0B0706D4-C22D-4FA4-8E67-FF8873B6FFBD}" dt="2023-08-02T13:21:44.087" v="3907" actId="20577"/>
      <pc:docMkLst>
        <pc:docMk/>
      </pc:docMkLst>
      <pc:sldChg chg="delSp modSp mod modClrScheme chgLayout">
        <pc:chgData name="Jianping Guo" userId="214695277e21a7f1" providerId="LiveId" clId="{0B0706D4-C22D-4FA4-8E67-FF8873B6FFBD}" dt="2023-08-02T13:06:41.730" v="3899"/>
        <pc:sldMkLst>
          <pc:docMk/>
          <pc:sldMk cId="442716857" sldId="257"/>
        </pc:sldMkLst>
        <pc:spChg chg="del">
          <ac:chgData name="Jianping Guo" userId="214695277e21a7f1" providerId="LiveId" clId="{0B0706D4-C22D-4FA4-8E67-FF8873B6FFBD}" dt="2023-07-25T16:03:10.296" v="161" actId="700"/>
          <ac:spMkLst>
            <pc:docMk/>
            <pc:sldMk cId="442716857" sldId="257"/>
            <ac:spMk id="2" creationId="{6C3394D2-52DF-0B75-8740-E945EDCE0EFD}"/>
          </ac:spMkLst>
        </pc:spChg>
        <pc:spChg chg="mod ord">
          <ac:chgData name="Jianping Guo" userId="214695277e21a7f1" providerId="LiveId" clId="{0B0706D4-C22D-4FA4-8E67-FF8873B6FFBD}" dt="2023-08-02T13:06:41.730" v="3899"/>
          <ac:spMkLst>
            <pc:docMk/>
            <pc:sldMk cId="442716857" sldId="257"/>
            <ac:spMk id="3" creationId="{F90866FD-B2AF-376C-37F7-895E36DA8962}"/>
          </ac:spMkLst>
        </pc:spChg>
      </pc:sldChg>
      <pc:sldChg chg="modSp mod">
        <pc:chgData name="Jianping Guo" userId="214695277e21a7f1" providerId="LiveId" clId="{0B0706D4-C22D-4FA4-8E67-FF8873B6FFBD}" dt="2023-08-02T13:06:14.514" v="3896" actId="20577"/>
        <pc:sldMkLst>
          <pc:docMk/>
          <pc:sldMk cId="679483756" sldId="299"/>
        </pc:sldMkLst>
        <pc:spChg chg="mod">
          <ac:chgData name="Jianping Guo" userId="214695277e21a7f1" providerId="LiveId" clId="{0B0706D4-C22D-4FA4-8E67-FF8873B6FFBD}" dt="2023-08-02T13:06:14.514" v="3896" actId="20577"/>
          <ac:spMkLst>
            <pc:docMk/>
            <pc:sldMk cId="679483756" sldId="299"/>
            <ac:spMk id="3" creationId="{526EA79D-F237-6078-9C26-091FFE340A5A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5:17.541" v="3844" actId="2711"/>
        <pc:sldMkLst>
          <pc:docMk/>
          <pc:sldMk cId="1228625721" sldId="300"/>
        </pc:sldMkLst>
        <pc:spChg chg="del">
          <ac:chgData name="Jianping Guo" userId="214695277e21a7f1" providerId="LiveId" clId="{0B0706D4-C22D-4FA4-8E67-FF8873B6FFBD}" dt="2023-07-25T16:09:43.452" v="182" actId="700"/>
          <ac:spMkLst>
            <pc:docMk/>
            <pc:sldMk cId="1228625721" sldId="300"/>
            <ac:spMk id="2" creationId="{0462BFA0-453B-A1AA-4340-366CC2C55668}"/>
          </ac:spMkLst>
        </pc:spChg>
        <pc:spChg chg="mod ord">
          <ac:chgData name="Jianping Guo" userId="214695277e21a7f1" providerId="LiveId" clId="{0B0706D4-C22D-4FA4-8E67-FF8873B6FFBD}" dt="2023-07-31T16:55:17.541" v="3844" actId="2711"/>
          <ac:spMkLst>
            <pc:docMk/>
            <pc:sldMk cId="1228625721" sldId="300"/>
            <ac:spMk id="3" creationId="{5460F825-22C2-BDE4-0D3B-DC4736C1A6C2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5:32.104" v="3845" actId="2711"/>
        <pc:sldMkLst>
          <pc:docMk/>
          <pc:sldMk cId="3990553274" sldId="301"/>
        </pc:sldMkLst>
        <pc:spChg chg="del">
          <ac:chgData name="Jianping Guo" userId="214695277e21a7f1" providerId="LiveId" clId="{0B0706D4-C22D-4FA4-8E67-FF8873B6FFBD}" dt="2023-07-25T16:42:12.659" v="510" actId="700"/>
          <ac:spMkLst>
            <pc:docMk/>
            <pc:sldMk cId="3990553274" sldId="301"/>
            <ac:spMk id="2" creationId="{F184120A-E43A-E253-CCA6-006D52861A04}"/>
          </ac:spMkLst>
        </pc:spChg>
        <pc:spChg chg="mod ord">
          <ac:chgData name="Jianping Guo" userId="214695277e21a7f1" providerId="LiveId" clId="{0B0706D4-C22D-4FA4-8E67-FF8873B6FFBD}" dt="2023-07-31T16:55:32.104" v="3845" actId="2711"/>
          <ac:spMkLst>
            <pc:docMk/>
            <pc:sldMk cId="3990553274" sldId="301"/>
            <ac:spMk id="3" creationId="{BEAB76F6-DBB3-C4FD-0F12-C1F65A4AEB25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5:40.793" v="3846" actId="2711"/>
        <pc:sldMkLst>
          <pc:docMk/>
          <pc:sldMk cId="2752780585" sldId="302"/>
        </pc:sldMkLst>
        <pc:spChg chg="del">
          <ac:chgData name="Jianping Guo" userId="214695277e21a7f1" providerId="LiveId" clId="{0B0706D4-C22D-4FA4-8E67-FF8873B6FFBD}" dt="2023-07-25T16:52:58.133" v="553" actId="700"/>
          <ac:spMkLst>
            <pc:docMk/>
            <pc:sldMk cId="2752780585" sldId="302"/>
            <ac:spMk id="2" creationId="{16D229CB-875E-7893-686F-405B52037898}"/>
          </ac:spMkLst>
        </pc:spChg>
        <pc:spChg chg="mod ord">
          <ac:chgData name="Jianping Guo" userId="214695277e21a7f1" providerId="LiveId" clId="{0B0706D4-C22D-4FA4-8E67-FF8873B6FFBD}" dt="2023-07-31T16:55:40.793" v="3846" actId="2711"/>
          <ac:spMkLst>
            <pc:docMk/>
            <pc:sldMk cId="2752780585" sldId="302"/>
            <ac:spMk id="3" creationId="{9872C6E7-4A11-6747-D038-153C849F5D91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7:14.163" v="3853" actId="2711"/>
        <pc:sldMkLst>
          <pc:docMk/>
          <pc:sldMk cId="4228468708" sldId="303"/>
        </pc:sldMkLst>
        <pc:spChg chg="del">
          <ac:chgData name="Jianping Guo" userId="214695277e21a7f1" providerId="LiveId" clId="{0B0706D4-C22D-4FA4-8E67-FF8873B6FFBD}" dt="2023-07-25T18:27:13.488" v="1218" actId="700"/>
          <ac:spMkLst>
            <pc:docMk/>
            <pc:sldMk cId="4228468708" sldId="303"/>
            <ac:spMk id="2" creationId="{A7433AB4-9360-46C0-832C-8ADF3FC48D95}"/>
          </ac:spMkLst>
        </pc:spChg>
        <pc:spChg chg="mod ord">
          <ac:chgData name="Jianping Guo" userId="214695277e21a7f1" providerId="LiveId" clId="{0B0706D4-C22D-4FA4-8E67-FF8873B6FFBD}" dt="2023-07-31T16:57:14.163" v="3853" actId="2711"/>
          <ac:spMkLst>
            <pc:docMk/>
            <pc:sldMk cId="4228468708" sldId="303"/>
            <ac:spMk id="3" creationId="{1ED727B9-09A6-D040-8997-01C27F5874B5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5:58.068" v="3847" actId="2711"/>
        <pc:sldMkLst>
          <pc:docMk/>
          <pc:sldMk cId="4094372552" sldId="304"/>
        </pc:sldMkLst>
        <pc:spChg chg="del">
          <ac:chgData name="Jianping Guo" userId="214695277e21a7f1" providerId="LiveId" clId="{0B0706D4-C22D-4FA4-8E67-FF8873B6FFBD}" dt="2023-07-25T17:30:26.787" v="725" actId="700"/>
          <ac:spMkLst>
            <pc:docMk/>
            <pc:sldMk cId="4094372552" sldId="304"/>
            <ac:spMk id="2" creationId="{483D4C85-E16B-859C-F258-2131140F6685}"/>
          </ac:spMkLst>
        </pc:spChg>
        <pc:spChg chg="mod ord">
          <ac:chgData name="Jianping Guo" userId="214695277e21a7f1" providerId="LiveId" clId="{0B0706D4-C22D-4FA4-8E67-FF8873B6FFBD}" dt="2023-07-31T16:55:58.068" v="3847" actId="2711"/>
          <ac:spMkLst>
            <pc:docMk/>
            <pc:sldMk cId="4094372552" sldId="304"/>
            <ac:spMk id="3" creationId="{3F04ED9B-E85F-5708-6B48-05A6BF4C6942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6:09.133" v="3849" actId="27636"/>
        <pc:sldMkLst>
          <pc:docMk/>
          <pc:sldMk cId="3261215386" sldId="305"/>
        </pc:sldMkLst>
        <pc:spChg chg="del">
          <ac:chgData name="Jianping Guo" userId="214695277e21a7f1" providerId="LiveId" clId="{0B0706D4-C22D-4FA4-8E67-FF8873B6FFBD}" dt="2023-07-25T17:46:52.025" v="834" actId="700"/>
          <ac:spMkLst>
            <pc:docMk/>
            <pc:sldMk cId="3261215386" sldId="305"/>
            <ac:spMk id="2" creationId="{148CEF55-8629-AE2B-259C-16D26E7F21F2}"/>
          </ac:spMkLst>
        </pc:spChg>
        <pc:spChg chg="mod ord">
          <ac:chgData name="Jianping Guo" userId="214695277e21a7f1" providerId="LiveId" clId="{0B0706D4-C22D-4FA4-8E67-FF8873B6FFBD}" dt="2023-07-31T16:56:09.133" v="3849" actId="27636"/>
          <ac:spMkLst>
            <pc:docMk/>
            <pc:sldMk cId="3261215386" sldId="305"/>
            <ac:spMk id="3" creationId="{EE010B36-3691-46D3-D913-68BCED84C996}"/>
          </ac:spMkLst>
        </pc:spChg>
      </pc:sldChg>
      <pc:sldChg chg="delSp modSp new mod modClrScheme modAnim chgLayout">
        <pc:chgData name="Jianping Guo" userId="214695277e21a7f1" providerId="LiveId" clId="{0B0706D4-C22D-4FA4-8E67-FF8873B6FFBD}" dt="2023-07-31T16:56:23.093" v="3850" actId="2711"/>
        <pc:sldMkLst>
          <pc:docMk/>
          <pc:sldMk cId="2151344459" sldId="306"/>
        </pc:sldMkLst>
        <pc:spChg chg="del">
          <ac:chgData name="Jianping Guo" userId="214695277e21a7f1" providerId="LiveId" clId="{0B0706D4-C22D-4FA4-8E67-FF8873B6FFBD}" dt="2023-07-25T18:04:49.916" v="1059" actId="700"/>
          <ac:spMkLst>
            <pc:docMk/>
            <pc:sldMk cId="2151344459" sldId="306"/>
            <ac:spMk id="2" creationId="{BC577AF3-ED36-CCDD-0A1A-55B9B16D8591}"/>
          </ac:spMkLst>
        </pc:spChg>
        <pc:spChg chg="mod ord">
          <ac:chgData name="Jianping Guo" userId="214695277e21a7f1" providerId="LiveId" clId="{0B0706D4-C22D-4FA4-8E67-FF8873B6FFBD}" dt="2023-07-31T16:56:23.093" v="3850" actId="2711"/>
          <ac:spMkLst>
            <pc:docMk/>
            <pc:sldMk cId="2151344459" sldId="306"/>
            <ac:spMk id="3" creationId="{8FDF153B-9ABF-1712-3F09-83466908E260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6:59.867" v="3852" actId="2711"/>
        <pc:sldMkLst>
          <pc:docMk/>
          <pc:sldMk cId="2444014874" sldId="307"/>
        </pc:sldMkLst>
        <pc:spChg chg="del">
          <ac:chgData name="Jianping Guo" userId="214695277e21a7f1" providerId="LiveId" clId="{0B0706D4-C22D-4FA4-8E67-FF8873B6FFBD}" dt="2023-07-25T18:15:38.422" v="1101" actId="700"/>
          <ac:spMkLst>
            <pc:docMk/>
            <pc:sldMk cId="2444014874" sldId="307"/>
            <ac:spMk id="2" creationId="{D7BD8EBA-319B-8B12-7523-9E5657DC38D9}"/>
          </ac:spMkLst>
        </pc:spChg>
        <pc:spChg chg="mod ord">
          <ac:chgData name="Jianping Guo" userId="214695277e21a7f1" providerId="LiveId" clId="{0B0706D4-C22D-4FA4-8E67-FF8873B6FFBD}" dt="2023-07-31T16:56:59.867" v="3852" actId="2711"/>
          <ac:spMkLst>
            <pc:docMk/>
            <pc:sldMk cId="2444014874" sldId="307"/>
            <ac:spMk id="3" creationId="{424DA525-6490-B8B3-052C-8488E8956FCA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7:33.333" v="3854" actId="2711"/>
        <pc:sldMkLst>
          <pc:docMk/>
          <pc:sldMk cId="3841536461" sldId="308"/>
        </pc:sldMkLst>
        <pc:spChg chg="del">
          <ac:chgData name="Jianping Guo" userId="214695277e21a7f1" providerId="LiveId" clId="{0B0706D4-C22D-4FA4-8E67-FF8873B6FFBD}" dt="2023-07-25T18:31:25.041" v="1240" actId="700"/>
          <ac:spMkLst>
            <pc:docMk/>
            <pc:sldMk cId="3841536461" sldId="308"/>
            <ac:spMk id="2" creationId="{4134B8D4-D7BE-114D-3714-8FD188CBE694}"/>
          </ac:spMkLst>
        </pc:spChg>
        <pc:spChg chg="mod ord">
          <ac:chgData name="Jianping Guo" userId="214695277e21a7f1" providerId="LiveId" clId="{0B0706D4-C22D-4FA4-8E67-FF8873B6FFBD}" dt="2023-07-31T16:57:33.333" v="3854" actId="2711"/>
          <ac:spMkLst>
            <pc:docMk/>
            <pc:sldMk cId="3841536461" sldId="308"/>
            <ac:spMk id="3" creationId="{2647C5DA-064F-E276-DD30-4B7AD1A22498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7:47.390" v="3855" actId="2711"/>
        <pc:sldMkLst>
          <pc:docMk/>
          <pc:sldMk cId="2108954019" sldId="309"/>
        </pc:sldMkLst>
        <pc:spChg chg="del">
          <ac:chgData name="Jianping Guo" userId="214695277e21a7f1" providerId="LiveId" clId="{0B0706D4-C22D-4FA4-8E67-FF8873B6FFBD}" dt="2023-07-25T18:37:39.524" v="1302" actId="700"/>
          <ac:spMkLst>
            <pc:docMk/>
            <pc:sldMk cId="2108954019" sldId="309"/>
            <ac:spMk id="2" creationId="{577EF396-81D8-5188-F56E-44A3E069138F}"/>
          </ac:spMkLst>
        </pc:spChg>
        <pc:spChg chg="mod ord">
          <ac:chgData name="Jianping Guo" userId="214695277e21a7f1" providerId="LiveId" clId="{0B0706D4-C22D-4FA4-8E67-FF8873B6FFBD}" dt="2023-07-31T16:57:47.390" v="3855" actId="2711"/>
          <ac:spMkLst>
            <pc:docMk/>
            <pc:sldMk cId="2108954019" sldId="309"/>
            <ac:spMk id="3" creationId="{C43AA948-2120-664D-6EB8-B331CFCA18F5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7:57.693" v="3856" actId="2711"/>
        <pc:sldMkLst>
          <pc:docMk/>
          <pc:sldMk cId="2980567886" sldId="310"/>
        </pc:sldMkLst>
        <pc:spChg chg="del">
          <ac:chgData name="Jianping Guo" userId="214695277e21a7f1" providerId="LiveId" clId="{0B0706D4-C22D-4FA4-8E67-FF8873B6FFBD}" dt="2023-07-25T18:50:23.834" v="1374" actId="700"/>
          <ac:spMkLst>
            <pc:docMk/>
            <pc:sldMk cId="2980567886" sldId="310"/>
            <ac:spMk id="2" creationId="{210FD999-E9D6-0936-BE98-D6ABED5B2906}"/>
          </ac:spMkLst>
        </pc:spChg>
        <pc:spChg chg="mod ord">
          <ac:chgData name="Jianping Guo" userId="214695277e21a7f1" providerId="LiveId" clId="{0B0706D4-C22D-4FA4-8E67-FF8873B6FFBD}" dt="2023-07-31T16:57:57.693" v="3856" actId="2711"/>
          <ac:spMkLst>
            <pc:docMk/>
            <pc:sldMk cId="2980567886" sldId="310"/>
            <ac:spMk id="3" creationId="{7D3EA6CB-9C78-A48F-D042-BE97B466C277}"/>
          </ac:spMkLst>
        </pc:spChg>
      </pc:sldChg>
      <pc:sldChg chg="addSp delSp modSp new del mod ord setBg modClrScheme delDesignElem chgLayout">
        <pc:chgData name="Jianping Guo" userId="214695277e21a7f1" providerId="LiveId" clId="{0B0706D4-C22D-4FA4-8E67-FF8873B6FFBD}" dt="2023-07-31T17:09:53.451" v="3883" actId="2696"/>
        <pc:sldMkLst>
          <pc:docMk/>
          <pc:sldMk cId="2720787885" sldId="311"/>
        </pc:sldMkLst>
        <pc:spChg chg="del">
          <ac:chgData name="Jianping Guo" userId="214695277e21a7f1" providerId="LiveId" clId="{0B0706D4-C22D-4FA4-8E67-FF8873B6FFBD}" dt="2023-07-25T18:53:30.783" v="1412" actId="700"/>
          <ac:spMkLst>
            <pc:docMk/>
            <pc:sldMk cId="2720787885" sldId="311"/>
            <ac:spMk id="2" creationId="{ECB64872-B5D1-7EA2-2434-A800460CD378}"/>
          </ac:spMkLst>
        </pc:spChg>
        <pc:spChg chg="del mod ord">
          <ac:chgData name="Jianping Guo" userId="214695277e21a7f1" providerId="LiveId" clId="{0B0706D4-C22D-4FA4-8E67-FF8873B6FFBD}" dt="2023-07-31T17:01:36.844" v="3868" actId="931"/>
          <ac:spMkLst>
            <pc:docMk/>
            <pc:sldMk cId="2720787885" sldId="311"/>
            <ac:spMk id="3" creationId="{553EDF4B-4E0A-D779-09B4-77F125D89554}"/>
          </ac:spMkLst>
        </pc:spChg>
        <pc:spChg chg="add del mod">
          <ac:chgData name="Jianping Guo" userId="214695277e21a7f1" providerId="LiveId" clId="{0B0706D4-C22D-4FA4-8E67-FF8873B6FFBD}" dt="2023-07-31T17:03:37.234" v="3876" actId="26606"/>
          <ac:spMkLst>
            <pc:docMk/>
            <pc:sldMk cId="2720787885" sldId="311"/>
            <ac:spMk id="5" creationId="{39F34C22-3824-AF09-05C9-0765E4365281}"/>
          </ac:spMkLst>
        </pc:spChg>
        <pc:spChg chg="add del mod">
          <ac:chgData name="Jianping Guo" userId="214695277e21a7f1" providerId="LiveId" clId="{0B0706D4-C22D-4FA4-8E67-FF8873B6FFBD}" dt="2023-07-31T17:03:27.198" v="3873" actId="931"/>
          <ac:spMkLst>
            <pc:docMk/>
            <pc:sldMk cId="2720787885" sldId="311"/>
            <ac:spMk id="6" creationId="{4B46342E-F492-85A3-B7BE-45CB60A892CD}"/>
          </ac:spMkLst>
        </pc:spChg>
        <pc:spChg chg="add del mod ord">
          <ac:chgData name="Jianping Guo" userId="214695277e21a7f1" providerId="LiveId" clId="{0B0706D4-C22D-4FA4-8E67-FF8873B6FFBD}" dt="2023-07-31T17:04:11.074" v="3879" actId="700"/>
          <ac:spMkLst>
            <pc:docMk/>
            <pc:sldMk cId="2720787885" sldId="311"/>
            <ac:spMk id="9" creationId="{F5B6E538-93E9-56B6-556F-73BA7E79A128}"/>
          </ac:spMkLst>
        </pc:spChg>
        <pc:spChg chg="add del">
          <ac:chgData name="Jianping Guo" userId="214695277e21a7f1" providerId="LiveId" clId="{0B0706D4-C22D-4FA4-8E67-FF8873B6FFBD}" dt="2023-07-31T17:03:49.767" v="3877" actId="700"/>
          <ac:spMkLst>
            <pc:docMk/>
            <pc:sldMk cId="2720787885" sldId="311"/>
            <ac:spMk id="13" creationId="{42A4FC2C-047E-45A5-965D-8E1E3BF09BC6}"/>
          </ac:spMkLst>
        </pc:spChg>
        <pc:picChg chg="add del mod">
          <ac:chgData name="Jianping Guo" userId="214695277e21a7f1" providerId="LiveId" clId="{0B0706D4-C22D-4FA4-8E67-FF8873B6FFBD}" dt="2023-07-31T17:02:15.136" v="3871" actId="478"/>
          <ac:picMkLst>
            <pc:docMk/>
            <pc:sldMk cId="2720787885" sldId="311"/>
            <ac:picMk id="4" creationId="{8B444CC8-712D-9D95-EAD7-81DA75F8AECD}"/>
          </ac:picMkLst>
        </pc:picChg>
        <pc:picChg chg="add mod ord">
          <ac:chgData name="Jianping Guo" userId="214695277e21a7f1" providerId="LiveId" clId="{0B0706D4-C22D-4FA4-8E67-FF8873B6FFBD}" dt="2023-07-31T17:04:24.084" v="3882" actId="14100"/>
          <ac:picMkLst>
            <pc:docMk/>
            <pc:sldMk cId="2720787885" sldId="311"/>
            <ac:picMk id="8" creationId="{38732239-974C-6058-78D0-2F2DE6C37158}"/>
          </ac:picMkLst>
        </pc:picChg>
      </pc:sldChg>
      <pc:sldChg chg="delSp modSp new mod ord modClrScheme chgLayout">
        <pc:chgData name="Jianping Guo" userId="214695277e21a7f1" providerId="LiveId" clId="{0B0706D4-C22D-4FA4-8E67-FF8873B6FFBD}" dt="2023-07-31T16:58:27.449" v="3859" actId="2711"/>
        <pc:sldMkLst>
          <pc:docMk/>
          <pc:sldMk cId="3389816994" sldId="312"/>
        </pc:sldMkLst>
        <pc:spChg chg="del">
          <ac:chgData name="Jianping Guo" userId="214695277e21a7f1" providerId="LiveId" clId="{0B0706D4-C22D-4FA4-8E67-FF8873B6FFBD}" dt="2023-07-25T19:04:39.423" v="1440" actId="700"/>
          <ac:spMkLst>
            <pc:docMk/>
            <pc:sldMk cId="3389816994" sldId="312"/>
            <ac:spMk id="2" creationId="{5D44AB48-FF7F-C8F4-3756-DD173F9E0204}"/>
          </ac:spMkLst>
        </pc:spChg>
        <pc:spChg chg="mod ord">
          <ac:chgData name="Jianping Guo" userId="214695277e21a7f1" providerId="LiveId" clId="{0B0706D4-C22D-4FA4-8E67-FF8873B6FFBD}" dt="2023-07-31T16:58:27.449" v="3859" actId="2711"/>
          <ac:spMkLst>
            <pc:docMk/>
            <pc:sldMk cId="3389816994" sldId="312"/>
            <ac:spMk id="3" creationId="{E95E32BD-24E2-3F7B-0732-7125AD9A76DC}"/>
          </ac:spMkLst>
        </pc:spChg>
      </pc:sldChg>
      <pc:sldChg chg="delSp modSp new mod ord modClrScheme chgLayout">
        <pc:chgData name="Jianping Guo" userId="214695277e21a7f1" providerId="LiveId" clId="{0B0706D4-C22D-4FA4-8E67-FF8873B6FFBD}" dt="2023-07-31T16:58:09.763" v="3858" actId="27636"/>
        <pc:sldMkLst>
          <pc:docMk/>
          <pc:sldMk cId="1725533313" sldId="313"/>
        </pc:sldMkLst>
        <pc:spChg chg="del">
          <ac:chgData name="Jianping Guo" userId="214695277e21a7f1" providerId="LiveId" clId="{0B0706D4-C22D-4FA4-8E67-FF8873B6FFBD}" dt="2023-07-26T18:33:50.288" v="1532" actId="700"/>
          <ac:spMkLst>
            <pc:docMk/>
            <pc:sldMk cId="1725533313" sldId="313"/>
            <ac:spMk id="2" creationId="{FDE2336C-2450-6342-88D4-4B2099965AF9}"/>
          </ac:spMkLst>
        </pc:spChg>
        <pc:spChg chg="mod ord">
          <ac:chgData name="Jianping Guo" userId="214695277e21a7f1" providerId="LiveId" clId="{0B0706D4-C22D-4FA4-8E67-FF8873B6FFBD}" dt="2023-07-31T16:58:09.763" v="3858" actId="27636"/>
          <ac:spMkLst>
            <pc:docMk/>
            <pc:sldMk cId="1725533313" sldId="313"/>
            <ac:spMk id="3" creationId="{C103CF28-3F94-FF9D-C9F5-6C0AEC5486E3}"/>
          </ac:spMkLst>
        </pc:spChg>
      </pc:sldChg>
      <pc:sldChg chg="addSp delSp modSp new mod modClrScheme chgLayout">
        <pc:chgData name="Jianping Guo" userId="214695277e21a7f1" providerId="LiveId" clId="{0B0706D4-C22D-4FA4-8E67-FF8873B6FFBD}" dt="2023-07-31T16:56:40.355" v="3851" actId="2711"/>
        <pc:sldMkLst>
          <pc:docMk/>
          <pc:sldMk cId="4070827051" sldId="314"/>
        </pc:sldMkLst>
        <pc:spChg chg="add del mod">
          <ac:chgData name="Jianping Guo" userId="214695277e21a7f1" providerId="LiveId" clId="{0B0706D4-C22D-4FA4-8E67-FF8873B6FFBD}" dt="2023-07-26T17:39:02.181" v="1475" actId="700"/>
          <ac:spMkLst>
            <pc:docMk/>
            <pc:sldMk cId="4070827051" sldId="314"/>
            <ac:spMk id="2" creationId="{A08BBB92-B23A-4C26-34C4-844F3B974344}"/>
          </ac:spMkLst>
        </pc:spChg>
        <pc:spChg chg="add mod ord">
          <ac:chgData name="Jianping Guo" userId="214695277e21a7f1" providerId="LiveId" clId="{0B0706D4-C22D-4FA4-8E67-FF8873B6FFBD}" dt="2023-07-31T16:56:40.355" v="3851" actId="2711"/>
          <ac:spMkLst>
            <pc:docMk/>
            <pc:sldMk cId="4070827051" sldId="314"/>
            <ac:spMk id="3" creationId="{8B187DDA-FA2E-EF33-A2E3-35A7547FD1D6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8:56.144" v="3862" actId="14100"/>
        <pc:sldMkLst>
          <pc:docMk/>
          <pc:sldMk cId="3523129417" sldId="315"/>
        </pc:sldMkLst>
        <pc:spChg chg="del">
          <ac:chgData name="Jianping Guo" userId="214695277e21a7f1" providerId="LiveId" clId="{0B0706D4-C22D-4FA4-8E67-FF8873B6FFBD}" dt="2023-07-26T18:58:04.581" v="1829" actId="700"/>
          <ac:spMkLst>
            <pc:docMk/>
            <pc:sldMk cId="3523129417" sldId="315"/>
            <ac:spMk id="2" creationId="{09253043-FB3C-9803-93AF-D8EE0FF75AF4}"/>
          </ac:spMkLst>
        </pc:spChg>
        <pc:spChg chg="mod ord">
          <ac:chgData name="Jianping Guo" userId="214695277e21a7f1" providerId="LiveId" clId="{0B0706D4-C22D-4FA4-8E67-FF8873B6FFBD}" dt="2023-07-31T16:58:56.144" v="3862" actId="14100"/>
          <ac:spMkLst>
            <pc:docMk/>
            <pc:sldMk cId="3523129417" sldId="315"/>
            <ac:spMk id="3" creationId="{DE4A07CF-3941-1A89-9325-99B3168CF694}"/>
          </ac:spMkLst>
        </pc:spChg>
      </pc:sldChg>
      <pc:sldChg chg="delSp modSp new mod ord modClrScheme chgLayout">
        <pc:chgData name="Jianping Guo" userId="214695277e21a7f1" providerId="LiveId" clId="{0B0706D4-C22D-4FA4-8E67-FF8873B6FFBD}" dt="2023-07-31T16:58:40.574" v="3860" actId="2711"/>
        <pc:sldMkLst>
          <pc:docMk/>
          <pc:sldMk cId="2997498276" sldId="316"/>
        </pc:sldMkLst>
        <pc:spChg chg="del">
          <ac:chgData name="Jianping Guo" userId="214695277e21a7f1" providerId="LiveId" clId="{0B0706D4-C22D-4FA4-8E67-FF8873B6FFBD}" dt="2023-07-26T18:55:50.049" v="1823" actId="700"/>
          <ac:spMkLst>
            <pc:docMk/>
            <pc:sldMk cId="2997498276" sldId="316"/>
            <ac:spMk id="2" creationId="{712FBD6D-7EE7-49F0-113F-688A69DC9D46}"/>
          </ac:spMkLst>
        </pc:spChg>
        <pc:spChg chg="mod ord">
          <ac:chgData name="Jianping Guo" userId="214695277e21a7f1" providerId="LiveId" clId="{0B0706D4-C22D-4FA4-8E67-FF8873B6FFBD}" dt="2023-07-31T16:58:40.574" v="3860" actId="2711"/>
          <ac:spMkLst>
            <pc:docMk/>
            <pc:sldMk cId="2997498276" sldId="316"/>
            <ac:spMk id="3" creationId="{B0DBD335-4EAD-C626-88E1-CD868868F243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6:59:07.563" v="3863" actId="2711"/>
        <pc:sldMkLst>
          <pc:docMk/>
          <pc:sldMk cId="3215113782" sldId="317"/>
        </pc:sldMkLst>
        <pc:spChg chg="del">
          <ac:chgData name="Jianping Guo" userId="214695277e21a7f1" providerId="LiveId" clId="{0B0706D4-C22D-4FA4-8E67-FF8873B6FFBD}" dt="2023-07-26T19:01:14.694" v="1868" actId="700"/>
          <ac:spMkLst>
            <pc:docMk/>
            <pc:sldMk cId="3215113782" sldId="317"/>
            <ac:spMk id="2" creationId="{554EFE25-CE73-DC08-EAE9-F3CB78F5E4F6}"/>
          </ac:spMkLst>
        </pc:spChg>
        <pc:spChg chg="mod ord">
          <ac:chgData name="Jianping Guo" userId="214695277e21a7f1" providerId="LiveId" clId="{0B0706D4-C22D-4FA4-8E67-FF8873B6FFBD}" dt="2023-07-31T16:59:07.563" v="3863" actId="2711"/>
          <ac:spMkLst>
            <pc:docMk/>
            <pc:sldMk cId="3215113782" sldId="317"/>
            <ac:spMk id="3" creationId="{415CCFD7-DBB0-D20C-FFE7-E3D280237FA7}"/>
          </ac:spMkLst>
        </pc:spChg>
      </pc:sldChg>
      <pc:sldChg chg="addSp delSp modSp new mod ord modClrScheme chgLayout">
        <pc:chgData name="Jianping Guo" userId="214695277e21a7f1" providerId="LiveId" clId="{0B0706D4-C22D-4FA4-8E67-FF8873B6FFBD}" dt="2023-07-31T17:11:45.690" v="3885" actId="207"/>
        <pc:sldMkLst>
          <pc:docMk/>
          <pc:sldMk cId="190386490" sldId="318"/>
        </pc:sldMkLst>
        <pc:spChg chg="add del mod">
          <ac:chgData name="Jianping Guo" userId="214695277e21a7f1" providerId="LiveId" clId="{0B0706D4-C22D-4FA4-8E67-FF8873B6FFBD}" dt="2023-07-26T19:06:36.274" v="1931" actId="700"/>
          <ac:spMkLst>
            <pc:docMk/>
            <pc:sldMk cId="190386490" sldId="318"/>
            <ac:spMk id="2" creationId="{7C7BB03B-7260-585B-620E-D85C8647F8CD}"/>
          </ac:spMkLst>
        </pc:spChg>
        <pc:spChg chg="add mod ord">
          <ac:chgData name="Jianping Guo" userId="214695277e21a7f1" providerId="LiveId" clId="{0B0706D4-C22D-4FA4-8E67-FF8873B6FFBD}" dt="2023-07-31T17:11:45.690" v="3885" actId="207"/>
          <ac:spMkLst>
            <pc:docMk/>
            <pc:sldMk cId="190386490" sldId="318"/>
            <ac:spMk id="3" creationId="{AF3F5E0D-C8A5-D973-59C2-61DBEBECA868}"/>
          </ac:spMkLst>
        </pc:spChg>
      </pc:sldChg>
      <pc:sldChg chg="addSp delSp modSp new mod modClrScheme chgLayout">
        <pc:chgData name="Jianping Guo" userId="214695277e21a7f1" providerId="LiveId" clId="{0B0706D4-C22D-4FA4-8E67-FF8873B6FFBD}" dt="2023-08-02T13:21:44.087" v="3907" actId="20577"/>
        <pc:sldMkLst>
          <pc:docMk/>
          <pc:sldMk cId="886911808" sldId="319"/>
        </pc:sldMkLst>
        <pc:spChg chg="add del mod">
          <ac:chgData name="Jianping Guo" userId="214695277e21a7f1" providerId="LiveId" clId="{0B0706D4-C22D-4FA4-8E67-FF8873B6FFBD}" dt="2023-07-26T19:48:44.199" v="2798" actId="700"/>
          <ac:spMkLst>
            <pc:docMk/>
            <pc:sldMk cId="886911808" sldId="319"/>
            <ac:spMk id="2" creationId="{FD8DB6BB-6D4C-BB20-007E-A9632E93E05B}"/>
          </ac:spMkLst>
        </pc:spChg>
        <pc:spChg chg="add mod ord">
          <ac:chgData name="Jianping Guo" userId="214695277e21a7f1" providerId="LiveId" clId="{0B0706D4-C22D-4FA4-8E67-FF8873B6FFBD}" dt="2023-08-02T13:21:44.087" v="3907" actId="20577"/>
          <ac:spMkLst>
            <pc:docMk/>
            <pc:sldMk cId="886911808" sldId="319"/>
            <ac:spMk id="3" creationId="{076A4C95-F157-9E95-BFD9-AC3A547C4F65}"/>
          </ac:spMkLst>
        </pc:spChg>
      </pc:sldChg>
      <pc:sldChg chg="addSp delSp modSp new mod ord modClrScheme chgLayout">
        <pc:chgData name="Jianping Guo" userId="214695277e21a7f1" providerId="LiveId" clId="{0B0706D4-C22D-4FA4-8E67-FF8873B6FFBD}" dt="2023-07-31T17:00:40.546" v="3866" actId="2711"/>
        <pc:sldMkLst>
          <pc:docMk/>
          <pc:sldMk cId="1208665543" sldId="320"/>
        </pc:sldMkLst>
        <pc:spChg chg="add del mod">
          <ac:chgData name="Jianping Guo" userId="214695277e21a7f1" providerId="LiveId" clId="{0B0706D4-C22D-4FA4-8E67-FF8873B6FFBD}" dt="2023-07-27T19:50:57.802" v="3385" actId="700"/>
          <ac:spMkLst>
            <pc:docMk/>
            <pc:sldMk cId="1208665543" sldId="320"/>
            <ac:spMk id="2" creationId="{CEF4270F-D7A8-547B-177B-15BA0AB89A9A}"/>
          </ac:spMkLst>
        </pc:spChg>
        <pc:spChg chg="add mod ord">
          <ac:chgData name="Jianping Guo" userId="214695277e21a7f1" providerId="LiveId" clId="{0B0706D4-C22D-4FA4-8E67-FF8873B6FFBD}" dt="2023-07-31T17:00:40.546" v="3866" actId="2711"/>
          <ac:spMkLst>
            <pc:docMk/>
            <pc:sldMk cId="1208665543" sldId="320"/>
            <ac:spMk id="3" creationId="{839170C7-7BB0-8209-AA63-2C7AF484137F}"/>
          </ac:spMkLst>
        </pc:spChg>
      </pc:sldChg>
      <pc:sldChg chg="delSp modSp new mod modClrScheme chgLayout">
        <pc:chgData name="Jianping Guo" userId="214695277e21a7f1" providerId="LiveId" clId="{0B0706D4-C22D-4FA4-8E67-FF8873B6FFBD}" dt="2023-07-31T17:00:50.674" v="3867" actId="2711"/>
        <pc:sldMkLst>
          <pc:docMk/>
          <pc:sldMk cId="766039735" sldId="321"/>
        </pc:sldMkLst>
        <pc:spChg chg="del">
          <ac:chgData name="Jianping Guo" userId="214695277e21a7f1" providerId="LiveId" clId="{0B0706D4-C22D-4FA4-8E67-FF8873B6FFBD}" dt="2023-07-27T19:53:56.955" v="3431" actId="700"/>
          <ac:spMkLst>
            <pc:docMk/>
            <pc:sldMk cId="766039735" sldId="321"/>
            <ac:spMk id="2" creationId="{01BAE5D2-7A81-C7E3-DCFA-5CCC21B195FA}"/>
          </ac:spMkLst>
        </pc:spChg>
        <pc:spChg chg="mod ord">
          <ac:chgData name="Jianping Guo" userId="214695277e21a7f1" providerId="LiveId" clId="{0B0706D4-C22D-4FA4-8E67-FF8873B6FFBD}" dt="2023-07-31T17:00:50.674" v="3867" actId="2711"/>
          <ac:spMkLst>
            <pc:docMk/>
            <pc:sldMk cId="766039735" sldId="321"/>
            <ac:spMk id="3" creationId="{9CBBA5F9-86B6-F0DC-6729-ABC16197B4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F5C154-8EFD-682E-BC60-54D32E028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3CC8CF6-0561-3C0C-A867-D2E6193DA3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DE6D37-B2BC-3BC5-EB86-BCD93818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14420B-7B0F-CE13-1952-AD2CD7972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9503A2-B61C-8B0D-0075-B04C9CD4F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847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CA527B-E9C8-D083-BC19-A14247C3F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5CD41A5-2A20-8B0D-A03F-0156A2BA1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4839B5-C87A-41D2-F356-223003496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5B2F9E-B2B8-1A11-3DB5-CF8F40E89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5231C52-2A67-A999-BBA4-05976BB5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546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53464ED-8368-809E-5075-30E1D4D7E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45660D6-2B67-E0D1-FC66-9A89C24E6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F3FEBB-D843-A128-5DCB-485C1892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81258B-EF39-ADB0-4A81-21BAE2858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8B4FFB0-7B50-2E96-642B-842679C1F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07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A4D1D3-F980-34D5-920A-C78B72F78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93E233-950C-9701-5D64-F07C42747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FD28BF-ADFE-9A4F-DA9D-604BD96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4DA8F2-6381-9A8D-F169-F7FACD04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C9C7E4-BBA5-641F-1836-632861BE6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786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563E5C-84FD-4F3B-D709-E8A4B26E5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6A84EB-3861-3265-BFE4-4763D4389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F9EE94-CFB9-A376-BA5A-22502978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3AFCB3-67D1-BC22-581E-3BBA1CB96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2C0646-D913-826F-B2F8-270DAD279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340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18892B-D101-F786-7313-498801CB2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8427FC-8577-FEE9-0E4A-67F625A89F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77E107-0817-ACF5-BD6E-37625E505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018B9F3-5714-4C6D-397C-504288D2B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FD18832-6C89-7DA7-46F1-E3A8AE916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D98C73-E4C4-8F55-D3A1-FFE177A53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38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04835A-DF99-BDC7-D13C-433948DBB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6677E2F-EBC1-DBD8-100C-C3C8536F0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D0D72F-6154-6D94-0BE5-DA1585FB3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EBDF916-F23A-53AA-F1D3-FE6FEF846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23F53D1-83C0-B333-B278-2FFBBFF33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C983E94-EAB7-743A-B669-900CEB93B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72223C7-16F9-E3D1-496F-E4472A99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69A9241-8591-AF50-1A8B-5C319DDA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342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ACCFC-E118-E16B-1619-A7DE2EE94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77DACBF-03A0-DFBD-EDB9-49A838E5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10D80F3-BA5C-ED2B-1AFA-1EC8B083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06C0204-7807-E286-6560-49A99FF43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792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57CEE2D-7AC8-87F7-7953-7B7D2EE97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4566DC4-444F-C7FA-D672-FE677A7DC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BC20821-E37D-F88D-E2C9-0B412C2DA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91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0AED3E-AA8B-E23D-9A5B-CEA7A3CBC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9AFF95-08B5-E21B-7700-AC4C207BE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9063F46-A888-D9BA-7606-A6A0E0B2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34DB819-D9BC-879A-A2E4-79B712BA2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F4B84E9-00CE-B590-62DD-85A360689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470C3A7-0490-705F-8117-05BD3818A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470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425FD0-90D5-2110-47AB-0DD0E7A88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E0645A5-79F7-E160-A3D5-21278F066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09592C8-CB12-EFE7-9C05-2F2221BFC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B47A613-AB7B-25CD-2615-06C02B3D8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9A7A418-EB93-D113-F8E8-91F8B56B6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0A72458-8FCD-B3E7-4E45-1215ADC1A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514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CC5F53C-1C05-7743-DD7B-82DC709FF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0D5549-4DB7-5EF9-2BE4-DCB67D5D8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2705CA-3896-E5E0-95E2-D717DE08F9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CF95B-3AA9-43E3-94B4-25816D254EE3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FA8A44-6F93-2685-E285-BE45D4BBE7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373826-2F65-1096-3206-23690BA592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44EFF-BFA8-4345-89BA-5A232C97E0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602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6EA79D-F237-6078-9C26-091FFE340A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34720" y="1554480"/>
            <a:ext cx="10078720" cy="462248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    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士师记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记</a:t>
            </a:r>
            <a:endParaRPr kumimoji="0" lang="en-CA" altLang="zh-CN" sz="9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       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第二讲</a:t>
            </a:r>
            <a:endParaRPr kumimoji="0" lang="en-CA" altLang="zh-CN" sz="6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    进入死循环的堕落</a:t>
            </a:r>
            <a:endParaRPr lang="en-CA" sz="6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9483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4DA525-6490-B8B3-052C-8488E8956FC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1680" y="1981199"/>
            <a:ext cx="10424160" cy="4409441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诗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44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10.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你使我们向敌人转身退后，那恨我们的人任意抢夺。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11.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你使我们当作快要被吃的羊，把我们分散在列邦中。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12.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你卖了你的子民，也不赚利，所得的价值，并不加添你的资财。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13.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你使我们受邻国的羞辱，被四围的人嗤笑讥刺。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14.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你使我们在列邦中作了笑谈，使众民向我们摇头。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45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7.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我造光，又造暗；我施平安，又降灾祸；造作这一切的是我耶和华。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诗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44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24.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你为何掩面，不顾我们所遭的苦难和所受的欺压？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25.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我们的性命伏于尘土，我们的肚腹紧贴地面。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26.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求你起来帮助我们，凭你的慈爱救赎我们。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4014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D727B9-09A6-D040-8997-01C27F5874B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9280" y="1825625"/>
            <a:ext cx="10850880" cy="4351338"/>
          </a:xfrm>
        </p:spPr>
        <p:txBody>
          <a:bodyPr/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神兴起士师施行拯救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16-19</a:t>
            </a: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16.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耶和华兴起士师，士师就拯救他们脱离抢夺他们人的手。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17.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他们却不听从士师，竟随从叩拜别神，行了邪淫，速速地偏离他们列祖所行的道，不如他们列祖顺从耶和华的命令。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18.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耶和华为他们兴起士师，就与那士师同在。士师在世的一切日子，耶和华拯救他们脱离仇敌的手。他们因受欺压扰害，就哀声叹气，所以耶和华后悔了。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19.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及至士师死后，他们就转去行恶，比他们列祖更甚，去侍奉叩拜别神，总不断绝顽梗的恶行。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8468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47C5DA-064F-E276-DD30-4B7AD1A2249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825625"/>
            <a:ext cx="10678160" cy="4351338"/>
          </a:xfrm>
        </p:spPr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先知越发招呼他们，他们越发走开，向诸巴力献祭，给雕刻的偶像烧香。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我原教导以法莲行走，用膀臂抱着他们，他们却不知道是我医治他们。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我用慈绳（“慈”原文作“人的”）爱索牵引他们，我待他们如人放松牛的两腮夹板，把粮食放在他们面前。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彼后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21.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他们晓得义路，竟背弃了传给他们的圣命，倒不如不晓得为妙。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22.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俗语说得真不错：狗所吐的，它转过来又吃；猪洗净了，又回到泥里去滚。这话在他们身上正合适。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1536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3AA948-2120-664D-6EB8-B331CFCA18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7360" y="1706880"/>
            <a:ext cx="11043920" cy="4744720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学习到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、人的败坏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罗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10.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就如经上所记：“没有义人，连一个也没有；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11.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没有明白的，没有寻求　神的；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12.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都是偏离正路，一同变为无用。没有行善的，连一个也没有。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、神的恩典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弗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8.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你们得救是本乎恩，也因着信；这并不是出于自己，乃是　神所赐的；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9.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也不是出于行为，免得有人自夸。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罗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25.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　神设立耶稣作挽回祭，是凭着耶稣的血，藉着人的信，要显明　神的义。因为他用忍耐的心，宽容人先时所犯的罪，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8954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3EA6CB-9C78-A48F-D042-BE97B466C27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0080" y="1825625"/>
            <a:ext cx="10820400" cy="4351338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堕落带来的后果（士</a:t>
            </a:r>
            <a:r>
              <a:rPr lang="en-CA" altLang="zh-CN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20-23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——3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1-6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b="1" dirty="0">
              <a:solidFill>
                <a:schemeClr val="accent2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以色列背约惹神发怒（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20-23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20.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于是耶和华的怒气向以色列人发作。他说：“因这民违背我吩咐他们列祖所守的约，不听从我的话，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21.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所以约书亚死的时候所剩下的各族，我必不再从他们面前赶出。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22.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为要藉此试验以色列人，看他们肯照他们列祖谨守遵行我的道不肯。”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23.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这样耶和华留下各族，不将他们速速赶出，也没有交付约书亚的手。</a:t>
            </a:r>
            <a:endParaRPr lang="en-CA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0567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3CF28-3F94-FF9D-C9F5-6C0AEC5486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1825625"/>
            <a:ext cx="10830560" cy="4351338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诗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103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8.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耶和华有怜悯，有恩典，不轻易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发怒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，且有丰盛的慈爱。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出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34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6.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耶和华在他面前宣告说：“耶和华，耶和华，是有怜悯、有恩典的　神，不轻易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发怒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，并有丰盛的慈爱和诚实。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民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18. ‘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耶和华不轻易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发怒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，并有丰盛的慈爱，赦免罪孽和过犯，万不以有罪的为无罪，必追讨他的罪，自父及子，直到三四代。’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神为什么发怒？“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因这民违背我吩咐他们列祖所守的约，不听从我的话，”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提醒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我们的神有慈爱，也会发怒，不要过分做恶。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5533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5E32BD-24E2-3F7B-0732-7125AD9A76D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9920" y="2072640"/>
            <a:ext cx="10657840" cy="4480559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留下仇敌，为要使以色列人学习战事（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1-4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耶和华留下这几族，为要试验那不曾知道与迦南争战之事的以色列人，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好叫以色列的后代又知道又学习未曾晓得的战事。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3.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所留下的，就是非利士的五个首领和一切迦南人、西顿人，并住黎巴嫩山的希未人，从巴力黑们山直到哈马口。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4.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留下这几族，为要试验以色列人，知道他们肯听从耶和华藉摩西吩咐他们列祖的诫命不肯。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9816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BD335-4EAD-C626-88E1-CD868868F2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1360" y="2204719"/>
            <a:ext cx="10535920" cy="3972243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林后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6.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我就是愿意夸口，也不算狂，因为我必说实话；只是我禁止不说，恐怕有人把我看高了，过于他在我身上所看见所听见的。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7.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又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恐怕我因所得的启示甚大，就过于自高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，所以有一根刺加在我肉体上，就是撒但的差役要攻击我，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免得我过于自高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腓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8.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既有人的样子，就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自己卑微，存心顺服，以至于死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，且死在十字架上。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9.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　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神将他升为至高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，又赐给他那超乎万名之上的名，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10.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叫一切在天上的、地上的和地底下的，因耶稣的名无不屈膝，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11.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无不口称耶稣基督为主，使荣耀归与父　神。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7498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4A07CF-3941-1A89-9325-99B3168CF6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2377439"/>
            <a:ext cx="10901680" cy="3799523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以色列人的失败（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5-6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5.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以色列人竟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住在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迦南人、赫人、亚摩利人、比利洗人、希未人、耶布斯人中间，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娶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他们的女儿为妻，将自己的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女儿嫁给他们的儿子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，并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侍奉他们的神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129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5CCFD7-DBB0-D20C-FFE7-E3D280237FA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8800" y="2072639"/>
            <a:ext cx="10830560" cy="4104323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1. “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耶和华你　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神领你进入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要得为业之地，从你面前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赶出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许多国民，就是赫人、革迦撒人、亚摩利人、迦南人、比利洗人、希未人、耶布斯人，共七国的民，都比你强大。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耶和华你　神将他们交给你击杀，那时你要把他们灭绝净尽，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不可与他们立约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，也不可怜恤他们；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不可与他们结亲，不可将你的女儿嫁他们的儿子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也不可叫你的儿子娶他们的女儿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因为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他必使你儿子转离不跟从主，去侍奉别神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，以致耶和华的怒气向你们发作，就速速地将你们灭绝。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511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0866FD-B2AF-376C-37F7-895E36DA89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19200" y="1825625"/>
            <a:ext cx="9743440" cy="43513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主题：进入死循环的堕落</a:t>
            </a:r>
            <a:endParaRPr lang="en-CA" altLang="zh-CN" sz="3600" b="1" dirty="0">
              <a:solidFill>
                <a:schemeClr val="accent2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士师记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6-23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1-6</a:t>
            </a:r>
          </a:p>
          <a:p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大纲</a:t>
            </a:r>
            <a:endParaRPr lang="en-CA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、一代不如一代（士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6-10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、反复堕落的模式（士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11-19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、堕落带来的后果（士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20-23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1-6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716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3F5E0D-C8A5-D973-59C2-61DBEBECA86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0" y="1310640"/>
            <a:ext cx="10627360" cy="530352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结语</a:t>
            </a:r>
            <a:endParaRPr lang="en-CA" altLang="zh-CN" b="1" dirty="0">
              <a:solidFill>
                <a:schemeClr val="accent2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从（士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章）看到，以色列人的堕落是渐进的。（士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章）记载了以色列的妥协，因为他们没有听神的话，把仇敌全部赶出去。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（士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章）记载，约书亚和那世代的人死后，以色列新生代竟然不认识神，也不知道神为以色列人所行的事。因此，他们就开始离弃神拜偶像；于是神的怒气向以色列人发作，以灾祸攻击他们，他们便极其困苦；神就兴起士师拯救他们，“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19.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及至士师死后，他们就转去行恶，比他们列祖更甚，去侍奉叩拜别神，总不断绝顽梗的恶行。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”这导致以色列人进入堕落的死循环模式，甚至一代不如一代。“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悖逆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受苦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哀求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拯救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悖逆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以色列的灵性陷入泥潭，“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7.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以色列人行耶和华眼中看为恶的事，。。。以色列人又行耶和华眼中看为恶的事”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386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6A4C95-F157-9E95-BFD9-AC3A547C4F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53440" y="1757680"/>
            <a:ext cx="10464800" cy="4582159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思考</a:t>
            </a:r>
            <a:endParaRPr lang="en-CA" altLang="zh-CN" b="1" dirty="0">
              <a:solidFill>
                <a:schemeClr val="accent2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如今的教会和士师时代神的百姓有何相似之处？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我们该怎样逃避这种光景，而不会陷入这种死循环呢？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提醒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、妥协真理，不听神的话；（教会妥协真理，藏污纳垢）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、没有传帮带，后代不知道神；（</a:t>
            </a:r>
            <a:r>
              <a:rPr lang="zh-CN" altLang="en-US">
                <a:latin typeface="KaiTi" panose="02010609060101010101" pitchFamily="49" charset="-122"/>
                <a:ea typeface="KaiTi" panose="02010609060101010101" pitchFamily="49" charset="-122"/>
              </a:rPr>
              <a:t>传道人的不忠心，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导致信徒不知道神）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、拜偶像；（随从世界，权、钱、色、崇尚精英）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、与迦南人杂居、通婚。（容让罪，去罪化，甚至与罪联合）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6911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9170C7-7BB0-8209-AA63-2C7AF484137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0080" y="1825625"/>
            <a:ext cx="10749280" cy="4351338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106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34-48</a:t>
            </a:r>
          </a:p>
          <a:p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34.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他们不照耶和华所吩咐的灭绝外邦人，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35.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反与他们混杂相合，学习他们的行为，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36.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侍奉他们的偶像，这就成了自己的网罗，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37.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把自己的儿女祭祀鬼魔，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38.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流无辜人的血，就是自己儿女的血，把他们祭祀迦南的偶像，那地就被血污秽了。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39.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这样，他们被自己所作的污秽了，在行为上犯了邪淫。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40.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所以，耶和华的怒气向他的百姓发作，憎恶他的产业；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41.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将他们交在外邦人的手里，恨他们的人就辖制他们。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42.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他们的仇敌也欺压他们，他们就伏在敌人手下。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43.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他屡次搭救他们，他们却设谋背逆，因自己的罪孽降为卑下。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8665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BBA5F9-86B6-F0DC-6729-ABC16197B44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880" y="1825625"/>
            <a:ext cx="10800080" cy="4351338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44.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然而，他听见他们哀告的时候，就眷顾他们的急难。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45.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为他们记念他的约，照他丰盛的慈爱后悔。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46.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他也使他们在凡掳掠他们的人面前蒙怜恤。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47.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耶和华我们的　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神啊，求你拯救我们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，从外邦中招聚我们，我们好称赞你的圣名，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以赞美你为夸胜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48.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耶和华以色列的　神是应当称颂的，从亘古直到永远。愿众民都说，“阿们！”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你们要赞美耶和华！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王上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39.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求你在天上你的居所垂听赦免。你是知道人心的，要照各人所行的待他们（惟有你知道世人的心），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40.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使他们在你赐给我们列祖之地上，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一生一世敬畏你。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6603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60F825-22C2-BDE4-0D3B-DC4736C1A6C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8320" y="1676400"/>
            <a:ext cx="10678160" cy="4978400"/>
          </a:xfrm>
        </p:spPr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引言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士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1-36-2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1-5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记载的事件，是以色列信心不足的活见证，显出以色列的失败根源，实在是由于他们破坏了与神所立的约。通俗点说，因以色列没有完全征服应许之地，他们没有照着神的话语灭绝迦南人，是以色列失败的根本原因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士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6-23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显示他们的后代不断重复这种悖逆，甚至他们的情况越来越糟糕。因为以色列前辈们的妥协，导致了后代的不认识神，不知道神的作为，竟然随从迦南人拜偶像，惹动神的怒气，神就以灾祸攻击他们，他们便极其困苦。于是神施恩给他们，兴起士师拯救他们；“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及至士师死后，他们就转去行恶，比他们列祖更甚，去侍奉叩拜别神，总不断绝顽梗的恶行。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”（士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2862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AB76F6-DBB3-C4FD-0F12-C1F65A4AEB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1840" y="1584960"/>
            <a:ext cx="10393680" cy="49276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一代不如一代（士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6-10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b="1" dirty="0">
              <a:solidFill>
                <a:schemeClr val="accent2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6.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从前约书亚打发以色列百姓去的时候，他们各归自己的地业，占据地土。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7.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约书亚在世和约书亚死后，那些见耶和华为以色列人所行大事的长老还在的时候，百姓都侍奉耶和华。</a:t>
            </a: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8.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耶和华的仆人，嫩的儿子约书亚，正一百一十岁就死了。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9.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以色列人将他葬在他地业的境内，就是在以法莲山地的亭拿希烈，在迦实山的北边。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10.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那世代的人也都归了自己的列祖。后来有别的世代兴起，不知道耶和华，也不知道耶和华为以色列人所行的事。</a:t>
            </a:r>
            <a:endParaRPr lang="en-CA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0553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72C6E7-4A11-6747-D038-153C849F5D9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880" y="1825625"/>
            <a:ext cx="10881360" cy="4351338"/>
          </a:xfrm>
        </p:spPr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书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24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29.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这些事以后，耶和华的仆人嫩的儿子约书亚，正一百一十岁就死了。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30.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以色列人将他葬在他地业的境内，就是在以法莲山地的亭拿西拉，在迦实山的北边。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31.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约书亚在世和约书亚死后，</a:t>
            </a:r>
            <a:r>
              <a:rPr lang="zh-CN" altLang="en-US" dirty="0">
                <a:highlight>
                  <a:srgbClr val="C0C0C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那些知道耶和华为以色列人所行诸事的长老还在的时候，以色列人侍奉耶和华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士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10.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那世代的人也都归了自己的列祖。后来有别的世代兴起，</a:t>
            </a:r>
            <a:r>
              <a:rPr lang="zh-CN" altLang="en-US" dirty="0">
                <a:highlight>
                  <a:srgbClr val="C0C0C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不知道耶和华，也不知道耶和华为以色列人所行的事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提醒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）信仰的传承；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）信仰的对象；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）一点的妥协，导致不认识神。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278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04ED9B-E85F-5708-6B48-05A6BF4C694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2160" y="2184399"/>
            <a:ext cx="10810240" cy="3992563"/>
          </a:xfrm>
        </p:spPr>
        <p:txBody>
          <a:bodyPr/>
          <a:lstStyle/>
          <a:p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反复堕落的模式（士</a:t>
            </a:r>
            <a:r>
              <a:rPr lang="en-CA" altLang="zh-CN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11-19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b="1" dirty="0">
              <a:solidFill>
                <a:schemeClr val="accent2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离弃神，拜偶像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11-13</a:t>
            </a: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11.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以色列人行耶和华眼中看为恶的事，去侍奉诸巴力，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12.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离弃了领他们出埃及地的耶和华、他们列祖的　神，去叩拜别神，就是四围列国的神，惹耶和华发怒。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13.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并离弃耶和华，去侍奉巴力和亚斯他录。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437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010B36-3691-46D3-D913-68BCED84C99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8800" y="1825625"/>
            <a:ext cx="10840720" cy="4351338"/>
          </a:xfrm>
        </p:spPr>
        <p:txBody>
          <a:bodyPr>
            <a:normAutofit fontScale="92500"/>
          </a:bodyPr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出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3.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除了我以外，你不可有别的神。</a:t>
            </a: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列国的神、巴力和亚斯他录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利益、解决现实问题；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如：丰收多产。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罗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不要效法这个世界，只要心意更新而变化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，叫你们察验何为　神的善良、纯全、可喜悦的旨意。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加尔文：人心就是一个不断制造偶像的工厂。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现代偶像：金钱、权力、地位、成功、科学、健康、孩子、色欲。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思考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教会里的“多元文化、多元宗教、去罪化、甚至包容罪”合乎圣经吗？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1215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DF153B-9ABF-1712-3F09-83466908E2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0400" y="2133599"/>
            <a:ext cx="10637520" cy="4287521"/>
          </a:xfrm>
        </p:spPr>
        <p:txBody>
          <a:bodyPr>
            <a:normAutofit lnSpcReduction="10000"/>
          </a:bodyPr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神的管教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14-15</a:t>
            </a:r>
            <a:endParaRPr lang="en-US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14.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耶和华的怒气向以色列人发作，就把他们交在抢夺他们的人手中。又将他们付与四围仇敌的手中，甚至他们在仇敌面前再不能站立得住。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15. 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他们无论往何处去，耶和华都以灾祸攻击他们，正如耶和华所说的话，又如耶和华向他们所起的誓。他们便极其困苦。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民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12.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惟有基尼洗族耶孚尼的儿子迦勒和嫩的儿子约书亚可以看见，因为他们专心跟从我。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13.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耶和华的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怒气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向以色列人发作，使他们在旷野飘流四十年，等到在耶和华眼前行恶的那一代人都消灭了。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134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187DDA-FA2E-EF33-A2E3-35A7547FD1D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2255520"/>
            <a:ext cx="10596880" cy="3921443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15. “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你若不听从耶和华你　神的话，不谨守遵行他的一切诫命律例，就是我今日所吩咐你的，这以下的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咒诅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都必追随你，临到你身上：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16.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你在城里必受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咒诅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，在田间也必受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咒诅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17.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你的筐子和你的抟面盆都必受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咒诅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18.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你身所生的、地所产的，以及牛犊、羊羔都必受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咒诅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19.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你出也受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咒诅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，入也受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咒诅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20.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耶和华因你行恶离弃他，必在你手里所办的一切事上，使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咒诅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、扰乱、责罚临到你，直到你被毁灭，速速地灭亡。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082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3210</Words>
  <Application>Microsoft Office PowerPoint</Application>
  <PresentationFormat>宽屏</PresentationFormat>
  <Paragraphs>95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KaiTi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Jianping Guo</dc:creator>
  <cp:lastModifiedBy>Jianping Guo</cp:lastModifiedBy>
  <cp:revision>1</cp:revision>
  <dcterms:created xsi:type="dcterms:W3CDTF">2023-07-25T15:45:29Z</dcterms:created>
  <dcterms:modified xsi:type="dcterms:W3CDTF">2023-08-02T13:21:46Z</dcterms:modified>
</cp:coreProperties>
</file>