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A8937-F517-CD48-80D3-FB137F5E8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87DF0F-C944-2C4F-9590-ECEA48E3B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B2FFE-A6C7-094D-B7CA-D60614C59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CB8FF-C70D-FE48-B3DF-5D5E10CA7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F01FE-02E6-9441-AB53-DB765816E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1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140A0-5701-6841-BE0B-812548E9C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B41F6B-0340-0044-93FA-E0460D6D1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4CEB4-7D4E-1C4A-91DD-8353935A8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1FBE4-AEAD-9B44-BA43-D1A2E2428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3C1B6-0336-4E46-BED4-99E8108AB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95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0306BB-6085-2A4B-8701-A30E0F0E3C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0B08AF-D803-AF4F-B949-20EFBCFEB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BEAB5-CF41-DA46-80C2-38425ECE6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81F14-CC1A-C646-B278-ECF7843AF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57F4F-B07C-8649-BF9F-CC7188E63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7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9BB6A-F249-FF48-AD7A-D5CF59063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F9D5B-A8A4-314F-9FB2-CBE6D190F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A2395-91B9-CD47-BF2F-1A86117D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C741F-9D8D-2A4B-930B-913ADE008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3FC10-DEAB-6840-A0E6-A46B19526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94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8F02A-67F4-F447-8B73-AF6967F77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F04D80-CF7F-6E4B-9104-242B18C55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885B2-BE65-1743-8DA6-4E8B44880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07FB1-1777-0247-87B1-7FBE9FD60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6F4C3-5E14-5F45-91CE-8BF18B7C8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29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AF9A-718D-8E4D-9D02-764A2140C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643B2-EB0C-E044-B09F-E25D7866FC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9E5C32-5350-EF41-8552-9E52FBCEA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F366B-D98C-2F46-95EA-8374E5717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6F7D3-64CD-C64C-9894-77FB29C0E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839C6-40FB-2640-8828-B22CA456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5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722B3-BE1E-5846-A185-44ADC9977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833FA1-6ABE-9943-BFD8-BD416D6A8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243635-D6BE-D748-B927-897DC3554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A5B982-1E1B-5E49-B69F-146E15D66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EA6711-C05A-034B-8E52-A7FE0E963F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10AC0F-AEC6-934A-97B0-96D590C11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30FBD-7F38-C142-9C85-61F842AE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1FBC0C-A902-374E-A5B0-775BE2113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14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57AD7-858B-4D4B-A254-602892ED4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99972F-C606-D743-9B68-26285ADE1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DA775-2A1A-C74B-99DF-08BF71699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C2CB9C-CCAF-944E-AEC2-C742DE579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8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D0B103-3B36-B641-BBBC-EE1E71AA9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BCFBF7-8465-DD44-A2FB-1D8A4089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F7026-93B9-304C-AA92-5C9B2FC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27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82158-5200-8341-8E7E-6295422CC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9DC2A-F0EF-7B4C-90F4-F84502145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C56FCF-7EC5-664E-918E-5E7580018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8413A7-3B8F-3A40-9EBE-80AA4E01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EE592-C07E-6048-BC10-F6DA032F6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31F1A0-4F70-774D-B81B-EA8D7033A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19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71F0E-6714-AD45-B20D-058DF76DF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AB2107-94DB-C94F-BCE3-E737943B3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AABA96-2C33-D242-99E8-73F139EC0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52809C-0707-1A4F-B2B6-22374C01C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44A3F-BE02-B547-8277-2F7B421E1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93A3A1-0D10-0D47-9DC4-D5265BC83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4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9E9FEB-5C97-4A4A-9C51-4E5444277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DE7DDE-B9D4-384F-8A89-C13796077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06B91-0DD1-E04F-88A6-85CBBB1C5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75208-DC73-B845-8BFE-C934BFBA54E5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232BF-4A71-CA42-A72C-8C49DED6C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9C87F-4FA6-0E46-915D-FE6330431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74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CFC54-00E3-6A4B-B526-79878439A3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6600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路加福音（四）</a:t>
            </a:r>
            <a:endParaRPr lang="en-US" sz="6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27CE0D-6E7F-4F4D-B733-E350E11CDF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3:1-38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2378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EF73-56DE-894F-9AAC-FC605976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5B28-5B9D-AC4C-9131-3D7F482F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51" y="365125"/>
            <a:ext cx="11018949" cy="58118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拉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3:1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到了七月、以色列人住在各城、那时他们如同一人、聚集在耶路撒冷。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3:2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约萨达的儿子耶书亚、和他的弟兄众祭司、并撒拉铁的儿子所罗巴伯、与他的弟兄、都起来建筑以色列　神的坛、要照神人摩西律法书上所写的、在坛上献燔祭。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3:3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他们在原有的根基上筑坛、因惧怕邻国的民．又在其上向耶和华早晚献燔祭。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3:4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又照律法书上所写的、守住棚节．按数照例、献每日所当献的燔祭。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3:5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其后献常献的燔祭、并在月朔与耶和华的一切圣节献祭、又向耶和华献各人的甘心祭。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3:6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从七月初一日起、他们就向耶和华献燔祭．但耶和华殿的根基、尚未立定。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3:7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他们又将银子给石匠、木匠、把粮食、酒、油、给西顿人、推罗人、使他们将香柏树从利巴嫩运到海里、浮海运到约帕、是照波斯王古列所允准的。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3:8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百姓到了耶路撒冷　神殿的地方、第二年二月、撒拉铁的儿子所罗巴伯、约萨达的儿子耶书亚、和其余的弟兄、就是祭司、利未人、并一切被掳归回耶路撒冷的人、都兴工建造．又派利未人、从二十岁以外的、督理建造耶和华殿的工作。</a:t>
            </a:r>
            <a:endParaRPr lang="en-US" altLang="zh-CN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该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大利乌王第二年、六月初一日、耶和华的话借先知哈该、向犹大省长撒拉铁的儿子所罗巴伯、和约撒答的儿子大祭司约书亚说、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万军之耶和华如此说、这百姓说、建造耶和华殿的时候尚未来到。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那时耶和华的话临到先知哈该说、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这殿仍然荒凉、你们自己还住天花板的房屋么．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现在万军之耶和华如此说、你们要省察自己的行为。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你们撒的种多、收的却少．你们吃、却不得饱、喝、却不得足、穿衣服、却不得暖．得工钱的、将工钱装在破漏的囊中。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万军之耶和华如此说、你们要省察自己的行为。</a:t>
            </a:r>
            <a:endParaRPr lang="en-US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8365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EF73-56DE-894F-9AAC-FC605976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5B28-5B9D-AC4C-9131-3D7F482F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该撒提庇留在位第十五年、本丢彼拉多作犹太巡抚、希律作加利利分封的王、他兄弟腓力作以土利亚和特拉可尼地方分封的王、吕撒聂作亚比利尼分封的王、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亚那和该亚法作大祭司、那时、撒迦利亚的儿子约翰在旷野里、神的话临到他。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他就来到约但河一带地方、宣讲悔改的洗礼、使罪得赦．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正如先知以赛亚书上所记的话、说、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『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在旷野有人声喊着说、预备主的道、修直他的路。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一切山洼都要填满、大小山冈都要削平、弯弯曲曲的地方要改为正直、高高低低的道路要改为平坦。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凡有血气的、都要见神的救恩。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』3:7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约翰对那出来要受他洗的众人说、毒蛇的种类、谁指示你们逃避将来的忿怒呢。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你们要结出果子来、与悔改的心相称、不要自己心里说、有亚伯拉罕为我们的祖宗．我告诉你们、神能从这些石头中、给亚伯拉罕兴起子孙来。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现在斧子已经放在树根上．凡不结好果子的树、就砍下来丢在火里。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5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EF73-56DE-894F-9AAC-FC605976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5B28-5B9D-AC4C-9131-3D7F482F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3:10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众人问他说、这样我们当作甚么呢。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3:11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约翰回答说、有两件衣裳的、就分给那没有的．有食物的、也当这样行。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3:12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又有税吏来要受洗、问他说、夫子、我们当作甚么呢。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3:13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约翰说、除了例定的数目、不要多取。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3:14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又有兵丁问他说、我们当作甚么呢。约翰说、不要以强暴待人、也不要讹诈人、自己有钱粮就当知足。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3:15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百姓指望基督来的时候、人都心里猜疑、或者约翰是基督。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3:16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约翰说、我是用水给你们施洗、但有一位能力比我更大的要来、我就是给他解鞋带也不配．他要用圣灵与火给你们施洗。</a:t>
            </a:r>
          </a:p>
          <a:p>
            <a:pPr marL="0" indent="0"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3:17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他手里拿着簸箕、要扬净他的场、把麦子收在仓里、把糠用不灭的火烧尽了。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3:18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约翰又用许多别的话劝百姓、向他们传福音．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3:19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只是分封的王希律、因他兄弟之妻希罗底的缘故、并因他所行的一切恶事、受了约翰的责备．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3:20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又另外添了一件、就是把约翰收在监里。</a:t>
            </a:r>
          </a:p>
          <a:p>
            <a:pPr marL="0" indent="0">
              <a:buNone/>
            </a:pP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763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EF73-56DE-894F-9AAC-FC605976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5B28-5B9D-AC4C-9131-3D7F482F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1:19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约翰所作的见证、记在下面．犹太人从耶路撒冷差祭司和利未人到约翰那里、问他说、你是谁。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他就明说、并不隐瞒．明说、我不是基督。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他们又问他说、这样你是谁呢、是以利亚么．他说、我不是．是那先知么、他回答说、不是。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于是他们说、你到底是谁、叫我们好回复差我们来的人．你自己说、你是谁。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他说、我就是那在旷野有人声喊着说、修直主的道路、正如先知以赛亚所说的。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那些人是法利赛人差来的。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或作那差来的是法利赛人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〕1:25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他们就问他说、你既不是基督、不是以利亚、也不是那先知、为甚么施洗呢。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约翰回答说、我是用水施洗、但有一位站在你们中间、是你们不认识的、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就是那在我以后来的、我给他解鞋带、也不配。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这是在约但河外伯大尼、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有古卷作伯大巴喇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约翰施洗的地方作的见证。</a:t>
            </a:r>
          </a:p>
          <a:p>
            <a:pPr marL="0" indent="0"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次日、约翰看见耶稣来到他那里、就说、看哪、神的羔羊、除去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或作背负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世人罪孽的。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5735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EF73-56DE-894F-9AAC-FC605976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5B28-5B9D-AC4C-9131-3D7F482F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约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10:40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耶稣又往约但河外去、到了约翰起初施洗的地方、就住在那里。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10:41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有许多人来到他那里．他们说、约翰一件神迹没有行过．但约翰指着这人所说的一切话都是真的。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10:42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在那里信耶稣的人就多了。</a:t>
            </a:r>
          </a:p>
          <a:p>
            <a:pPr marL="0" indent="0">
              <a:buNone/>
            </a:pP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976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EF73-56DE-894F-9AAC-FC605976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5B28-5B9D-AC4C-9131-3D7F482F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3:21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众百姓都受了洗、耶稣也受了洗、正祷告的时候、天就开了、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3:22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圣灵降临在他身上、形状彷彿鸽子、又有声音从天上来、说、你是我的爱子、我喜悦你。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3:23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耶稣开头传道、年纪约有三十岁．依人看来、他是约瑟的儿子、约瑟是希里的儿子、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3:24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希里是玛塔的儿子、玛塔是利未的儿子、利未是麦基的儿子、麦基是雅拿的儿子、雅拿是约瑟的儿子、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3:25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约瑟是玛他提亚的儿子、玛他提亚是亚摩斯的儿子、亚摩斯是拿鸿的儿子、拿鸿是以斯利的儿子、以斯利是拿该的儿子、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3:26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拿该是玛押的儿子、玛押是玛他提亚的儿子、玛他提亚是西美的儿子、西美是约瑟的儿子、约瑟是犹大的儿子、犹大是约亚拿的儿子、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3:27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约亚拿是利撒的儿子、利撒是所罗巴伯的儿子、所罗巴伯是撒拉铁的儿子、撒拉铁是尼利的儿子、尼利是麦基的儿子、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3:28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麦基是亚底的儿子、亚底是哥桑的儿子、哥桑是以摩当的儿子、以摩当是珥的儿子、珥是约细的儿子、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3:29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约细是以利以谢的儿子、以利以谢是约令的儿子、约令是玛塔的儿子、玛塔是利未的儿子、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3:30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利未是西缅的儿子、西缅是犹大的儿子、犹大是约瑟的儿子、约瑟是约南的儿子、约南是以利亚敬的儿子、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3:31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以利亚敬是米利亚的儿子、米利亚是买南的儿子、买南是玛达他的儿子、玛达他是拿单的儿子、拿单是大卫的儿子、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3:32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大卫是耶西的儿子、耶西是俄备得的儿子、俄备得是波阿斯的儿子、波阿斯是撒门的儿子、撒门是拿顺的儿子、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3:33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拿顺是亚米拿达的儿子、亚米拿达是亚兰的儿子、亚兰是希斯仑的儿子、希斯仑是法勒斯的儿子、法勒斯是犹大的儿子、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3:34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犹大是雅各的儿子、雅各是以撒的儿子、以撒是亚伯拉罕的儿子、亚伯拉罕是他拉的儿子、他拉是拿鹤的儿子、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3:35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拿鹤是西鹿的儿子、西鹿是拉吴的儿子、拉吴是法勒的儿子、法勒是希伯的儿子、希伯是沙拉的儿子、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3:36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沙拉是该南的儿子、该南是亚法撒的儿子、亚法撒是闪的儿子、闪是挪亚的儿子、挪亚是拉麦的儿子、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3:37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拉麦是玛土撒拉的儿子、玛土撒拉是以诺的儿子、以诺是雅列的儿子、雅列是玛勒列的儿子、玛勒列是该南的儿子、该南是以挪士的儿子、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3:38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以挪士是塞特的儿子、塞特是亚当的儿子、亚当是神的儿子。</a:t>
            </a:r>
            <a:endParaRPr lang="en-US" sz="2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1260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EF73-56DE-894F-9AAC-FC605976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5B28-5B9D-AC4C-9131-3D7F482F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罗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5:12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这就如罪是从一人入了世界、死又是从罪来的、于是死就临到众人、因为众人都犯了罪。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5:13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没有律法之先、罪已经在世上．但没有律法、罪也不算罪。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5:14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然而从亚当到摩西死就作了王、连那些不与亚当犯一样罪过的、也在他的权下．亚当乃是那以后要来之人的预像。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5:15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只是过犯不如恩赐．若因一人的过犯、众人都死了</a:t>
            </a:r>
            <a:r>
              <a:rPr lang="zh-CN" altLang="en-US">
                <a:latin typeface="MingLiU" panose="02020509000000000000" pitchFamily="49" charset="-120"/>
                <a:ea typeface="MingLiU" panose="02020509000000000000" pitchFamily="49" charset="-120"/>
              </a:rPr>
              <a:t>、何况神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的恩典、与那因耶稣基督一人恩典中的赏赐、岂不更加倍的临到众人么。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5:16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因一人犯罪就定罪、也不如恩赐．原来审判是由一人而定罪、恩赐乃是由许多过犯而称义。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5:17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若因一人的过犯、死就因这一人作了王、何况那些受洪恩又蒙所赐之义的、岂不更要因耶稣基督一人在生命中作王么。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5:18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如此说来、因一次的过犯、众人都被定罪、照样、因一次的义行、众人也就被称义得生命了。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5:19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因一人的悖逆、众人成为罪人、照样、因一人的顺从、众人也成为义了。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5:20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律法本是外添的、叫过犯显多．只是罪在那里显多、恩典就更显多了。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5:21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就如罪作王叫人死、照样、恩典也借着义作王、叫人因我们的主耶稣基督得永生。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39999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EF73-56DE-894F-9AAC-FC605976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5B28-5B9D-AC4C-9131-3D7F482F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4:25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亚当又与妻子同房、他就生了一个儿子、起名叫塞特、意思说、　神另给我立了一个儿子代替亚伯、因为该隐杀了他。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4:26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塞特也生了一个儿子、起名叫以挪士。那时候人才求告耶和华的名</a:t>
            </a: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王下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22:1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约西亚登基的时候年八岁．在耶路撒冷作王三十一年．他母亲名叫耶底大、是波斯加人亚大雅的女儿。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22:2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约西亚行耶和华眼中看为正的事、行他祖大卫一切所行的、不偏左右。</a:t>
            </a: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代下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35:17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当时在耶路撒冷的以色列人守逾越节、又守除酵节七日。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35:18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自从先知撒母耳以来、在以色列中没有守过这样的逾越节、以色列诸王也没有守过、像约西亚、祭司、利未人在那里的犹大人和以色列人、以及耶路撒冷居民所守的逾越节。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35:19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这逾越节是约西亚作王十八年守的。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9711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EF73-56DE-894F-9AAC-FC605976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5B28-5B9D-AC4C-9131-3D7F482F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代下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35:20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这事以后、约西亚修完了殿、有埃及王尼哥上来、要攻击靠近伯拉河的迦基米施．约西亚出去抵挡他。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35:21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他差遣使者来见约西亚说、犹大王阿、我与你何干、我今日来不是要攻击你、乃是要攻击与我争战之家、并且　神吩咐我速行、你不要干预　神的事、免得他毁灭你、因为神是与我同在。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35:22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约西亚却不肯转去离开他、改装要与他打仗、不听从神借尼哥之口所说的话、便来到米吉多平原争战。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35:23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弓箭手射中约西亚王．王对他的臣仆说、我受了重伤、你拉我出阵吧。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35:24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他的臣仆扶他下了战车、上了次车、送他到耶路撒冷．他就死了、葬在他列祖的坟墓里．犹大人和耶路撒冷人、都为他悲哀。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35:25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耶利米为约西亚作哀歌、所有歌唱的男女也唱哀歌、追悼约西亚、直到今日、而且在以色列中成了定例．这歌载在哀歌书上。</a:t>
            </a:r>
            <a:endParaRPr lang="en-US" altLang="zh-CN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该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大利乌王第二年、六月初一日、耶和华的话借先知哈该、向犹大省长撒拉铁的儿子所罗巴伯、和约撒答的儿子大祭司约书亚说、</a:t>
            </a:r>
          </a:p>
          <a:p>
            <a:pPr marL="0" indent="0"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万军之耶和华如此说、这百姓说、建造耶和华殿的时候尚未来到。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那时耶和华的话临到先知哈该说、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这殿仍然荒凉、你们自己还住天花板的房屋么．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现在万军之耶和华如此说、你们要省察自己的行为。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你们撒的种多、收的却少．你们吃、却不得饱、喝、却不得足、穿衣服、却不得暖．得工钱的、将工钱装在破漏的囊中。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万军之耶和华如此说、你们要省察自己的行为。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1081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3128</Words>
  <Application>Microsoft Macintosh PowerPoint</Application>
  <PresentationFormat>Widescreen</PresentationFormat>
  <Paragraphs>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MingLiU</vt:lpstr>
      <vt:lpstr>Arial</vt:lpstr>
      <vt:lpstr>Calibri</vt:lpstr>
      <vt:lpstr>Calibri Light</vt:lpstr>
      <vt:lpstr>Office Theme</vt:lpstr>
      <vt:lpstr>路加福音（四）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路加福音（四）</dc:title>
  <dc:creator>jerry wang</dc:creator>
  <cp:lastModifiedBy>jerry wang</cp:lastModifiedBy>
  <cp:revision>6</cp:revision>
  <dcterms:created xsi:type="dcterms:W3CDTF">2023-07-05T17:33:42Z</dcterms:created>
  <dcterms:modified xsi:type="dcterms:W3CDTF">2023-07-05T18:02:12Z</dcterms:modified>
</cp:coreProperties>
</file>