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A8937-F517-CD48-80D3-FB137F5E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87DF0F-C944-2C4F-9590-ECEA48E3B8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B2FFE-A6C7-094D-B7CA-D60614C59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DCB8FF-C70D-FE48-B3DF-5D5E10CA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F01FE-02E6-9441-AB53-DB765816E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11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40A0-5701-6841-BE0B-812548E9C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B41F6B-0340-0044-93FA-E0460D6D1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4CEB4-7D4E-1C4A-91DD-8353935A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1FBE4-AEAD-9B44-BA43-D1A2E2428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3C1B6-0336-4E46-BED4-99E8108A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9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0306BB-6085-2A4B-8701-A30E0F0E3C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0B08AF-D803-AF4F-B949-20EFBCFEB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BEAB5-CF41-DA46-80C2-38425ECE6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81F14-CC1A-C646-B278-ECF7843AF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57F4F-B07C-8649-BF9F-CC7188E6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7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9BB6A-F249-FF48-AD7A-D5CF59063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F9D5B-A8A4-314F-9FB2-CBE6D190F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A2395-91B9-CD47-BF2F-1A86117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C741F-9D8D-2A4B-930B-913ADE008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3FC10-DEAB-6840-A0E6-A46B1952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94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F02A-67F4-F447-8B73-AF6967F77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F04D80-CF7F-6E4B-9104-242B18C55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D885B2-BE65-1743-8DA6-4E8B4488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07FB1-1777-0247-87B1-7FBE9FD60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6F4C3-5E14-5F45-91CE-8BF18B7C8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2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AAF9A-718D-8E4D-9D02-764A2140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643B2-EB0C-E044-B09F-E25D7866FC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9E5C32-5350-EF41-8552-9E52FBCEA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F366B-D98C-2F46-95EA-8374E5717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46F7D3-64CD-C64C-9894-77FB29C0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839C6-40FB-2640-8828-B22CA4561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5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722B3-BE1E-5846-A185-44ADC9977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833FA1-6ABE-9943-BFD8-BD416D6A8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243635-D6BE-D748-B927-897DC3554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A5B982-1E1B-5E49-B69F-146E15D66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EA6711-C05A-034B-8E52-A7FE0E963F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10AC0F-AEC6-934A-97B0-96D590C11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30FBD-7F38-C142-9C85-61F842AE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1FBC0C-A902-374E-A5B0-775BE2113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4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57AD7-858B-4D4B-A254-602892ED4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99972F-C606-D743-9B68-26285ADE1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7DA775-2A1A-C74B-99DF-08BF71699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C2CB9C-CCAF-944E-AEC2-C742DE579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0B103-3B36-B641-BBBC-EE1E71AA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BCFBF7-8465-DD44-A2FB-1D8A40898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F7026-93B9-304C-AA92-5C9B2FC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2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82158-5200-8341-8E7E-6295422C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9DC2A-F0EF-7B4C-90F4-F84502145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56FCF-7EC5-664E-918E-5E7580018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8413A7-3B8F-3A40-9EBE-80AA4E01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1EE592-C07E-6048-BC10-F6DA032F6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1F1A0-4F70-774D-B81B-EA8D7033A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19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1F0E-6714-AD45-B20D-058DF76DF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AB2107-94DB-C94F-BCE3-E737943B3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AABA96-2C33-D242-99E8-73F139EC0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2809C-0707-1A4F-B2B6-22374C01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44A3F-BE02-B547-8277-2F7B421E1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3A3A1-0D10-0D47-9DC4-D5265BC8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47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9E9FEB-5C97-4A4A-9C51-4E5444277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E7DDE-B9D4-384F-8A89-C13796077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06B91-0DD1-E04F-88A6-85CBBB1C5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75208-DC73-B845-8BFE-C934BFBA54E5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232BF-4A71-CA42-A72C-8C49DED6CD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9C87F-4FA6-0E46-915D-FE6330431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AFC6D-77A0-CA42-A304-60CE882A3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4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CFC54-00E3-6A4B-B526-79878439A3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6600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路加福音（五）</a:t>
            </a:r>
            <a:endParaRPr lang="en-US" sz="6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27CE0D-6E7F-4F4D-B733-E350E11CDFA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4:1-44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2378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03" y="605307"/>
            <a:ext cx="10928797" cy="5571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耶穌被聖靈充滿、從約但河回來、聖靈將他引到曠野、四十天受魔鬼的試探。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那些日子沒有喫甚麼．日子滿了、他就餓了。</a:t>
            </a:r>
          </a:p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魔鬼對他說、你若是　神的兒子、可以吩咐這塊石頭變成食物。</a:t>
            </a:r>
          </a:p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耶穌回答說、經上記著說、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人活著不是單靠食物、乃是靠　神口裡所出的一切話。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』4:5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魔鬼又領他上了高山、霎時間把天下的萬國都指給他看。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對他說、這一切權柄榮華、我都要給你．因為這原是交付我的、我願意給誰就給誰。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你若在我面前下拜、這都要歸你。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耶穌說、經上記著說、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當拜主你的　神、單要事奉他。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』4:9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魔鬼又領他到耶路撒冷去、叫他站在殿頂上、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頂原文作翅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對他說、你若是　神的兒子、可以從這裡跳下去．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因為經上記著說、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主要為你吩咐他的使者保護你．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他們要用手托著你、免得你的腳碰在石頭上。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』4:12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耶穌對他說、經上說、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不可試探主你的　神。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』4:13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魔鬼用完了各樣的試探、就暫時離開耶穌。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652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创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　神所造的、惟有蛇比田野一切的活物更狡猾。蛇對女人說、　神豈是真說、不許你們喫園中所有樹上的果子麼。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女人對蛇說、園中樹上的果子我們可以喫．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惟有園當中那棵樹上的果子、　神曾說、你們不可喫、也不可摸、免得你們死。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蛇對女人說、你們不一定死、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因為神知道、你們喫的日子眼睛就明亮了、你們便如神能知道善惡。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於是女人見那棵樹的果子好作食物、也悅人的眼目、且是可喜愛的、能使人有智慧、就摘下果子來喫了．又給他丈夫、他丈夫也喫了。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763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125" y="837127"/>
            <a:ext cx="11346286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来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　神的道是活潑的、是有功效的、比一切兩刃的劍更快、甚至魂與靈、骨節與骨髓、都能刺入剖開、連心中的思念和主意、都能辨明。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並且被造的、沒有一樣在他面前不顯然的．原來萬物、在那與我們有關係的主眼前、都是赤露敞開的。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我們既然有一位已經升入高天尊榮的大祭司、就是神的兒子耶穌、便當持定所承認的道。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因我們的大祭司、並非不能體恤我們的軟弱．他也曾凡事受過試探、與我們一樣．只是他沒有犯罪。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4:16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所以我們只管坦然無懼的、來到施恩的寶座前、為要得憐恤、蒙恩惠作隨時的幫助。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57356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7127"/>
            <a:ext cx="10515600" cy="53398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16:21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從此耶穌纔指示門徒、他必須上耶路撒冷去、受長老祭司長文士許多的苦、並且被殺、第三日復活。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16:22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彼得就拉著他、勸他說、主阿、萬不可如此、這事必不臨到你身上。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16:23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耶穌轉過來、對彼得說、撒但退我後邊去罷．你是絆我腳的．因為你不體貼神的意思、只體貼人的意思。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976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1" y="365125"/>
            <a:ext cx="10903039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4:14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耶穌滿有聖靈的能力回到加利利、他的名聲就傳遍了四方。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4:15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他在各會堂裡教訓人、眾人都稱讚他。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4:16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耶穌來到拿撒勒、就是他長大的地方．在安息日、照他平常的規矩、進了會堂、站起來要念聖經。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4:17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有人把先知以賽亞的書交給他、他就打開、找到一處寫著說、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4:18 『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主的靈在我身上、因為他用膏膏我、叫我傳福音給貧窮的人．差遣我報告被擄的得釋放、瞎眼的得看見、叫那受壓制的得自由、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4:19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報告神悅納人的禧年。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』4:20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於是把書捲起來、交還執事、就坐下．會堂裡的人都定睛看他。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4:21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耶穌對他們說、今天這經應驗在你們耳中了。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4:22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眾人都稱讚他、並希奇他口中所出的恩言．又說、這不是約瑟的兒子麼。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4:23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耶穌對他們說、你們必引這俗語向我說、醫生、你醫治自己罷．我們聽見你在迦百農所行的事、也當行在你自己家鄉裡。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4:24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又說、我實在告訴你們、沒有先知在自己家鄉被人悅納的。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4:25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我對你們說實話、當以利亞的時候、天閉塞了三年零六個月、遍地有大饑荒、那時、以色列中有許多寡婦．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4:26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以利亞並沒有奉差往他們一個人那裡去、只奉差往西頓的撒勒法、一個寡婦那裡去。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4:27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先知以利沙的時候、以色列中有許多長大痲瘋的．但內中除了敘利亞國的乃縵、沒有一個得潔淨的。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4:28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會堂裡的人聽見這話、都怒氣滿胸．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4:29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就起來攆他出城、他們的城造在山上、他們帶他到山崖、要把他推下去。</a:t>
            </a:r>
            <a:r>
              <a:rPr lang="en-US" altLang="zh-CN" sz="2400" dirty="0">
                <a:latin typeface="MingLiU" panose="02020509000000000000" pitchFamily="49" charset="-120"/>
                <a:ea typeface="MingLiU" panose="02020509000000000000" pitchFamily="49" charset="-120"/>
              </a:rPr>
              <a:t>4:30 </a:t>
            </a:r>
            <a:r>
              <a:rPr lang="zh-CN" altLang="en-US" sz="2400" dirty="0">
                <a:latin typeface="MingLiU" panose="02020509000000000000" pitchFamily="49" charset="-120"/>
                <a:ea typeface="MingLiU" panose="02020509000000000000" pitchFamily="49" charset="-120"/>
              </a:rPr>
              <a:t>他卻從他們中間直行、過去了。</a:t>
            </a: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1260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1" y="365125"/>
            <a:ext cx="10903039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罗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9:31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但以色列人追求律法的義、反得不著律法的義。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9:32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這是甚麼緣故呢．是因為他們不憑著信心求、只憑著行為求．他們正跌在那絆腳石上．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9:33 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就如經上所記、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4800" dirty="0">
                <a:latin typeface="MingLiU" panose="02020509000000000000" pitchFamily="49" charset="-120"/>
                <a:ea typeface="MingLiU" panose="02020509000000000000" pitchFamily="49" charset="-120"/>
              </a:rPr>
              <a:t>我在錫安放一塊絆腳的石頭、跌人的磐石．信靠他的人必不至於羞愧。</a:t>
            </a:r>
            <a:r>
              <a:rPr lang="en-US" altLang="zh-CN" sz="4800" dirty="0">
                <a:latin typeface="MingLiU" panose="02020509000000000000" pitchFamily="49" charset="-120"/>
                <a:ea typeface="MingLiU" panose="02020509000000000000" pitchFamily="49" charset="-120"/>
              </a:rPr>
              <a:t>』</a:t>
            </a:r>
          </a:p>
          <a:p>
            <a:pPr marL="0" indent="0">
              <a:buNone/>
            </a:pPr>
            <a:endParaRPr lang="en-US" sz="2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7221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546" y="365125"/>
            <a:ext cx="11706896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耶穌下到迦百農、就是加利利的一座城、在安息日教訓眾人。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他們很希奇他的教訓、因為他的話裡有權柄。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在會堂裡有一個人、被污鬼的精氣附著、大聲喊叫說、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唉、拿撒勒的耶穌、我們與你有甚麼相干、你來滅我們麼、我知道你是誰、乃是神的聖者。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耶穌責備他說、不要作聲、從這人身上出來罷．鬼把那人摔倒在眾人中間、就出來了、卻也沒有害他。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眾人都驚訝、彼此對問說、這是甚麼道理呢．因為他用權柄能力吩咐污鬼、污鬼就出來。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於是耶穌的名聲傳遍了周圍地方。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耶穌出了會堂、進了西門的家．西門的岳母害熱病甚重．有人為他求耶穌。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4:39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耶穌站在他旁邊、斥責那熱病、熱就退了．他立刻起來服事他們。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4:40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日落的時候、凡有病人的、不論害甚麼病、都帶到耶穌那裡．耶穌按手在他們各人身上、醫好他們。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4:41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又有鬼從好些人身上出來、喊著說、你是神的兒子。耶穌斥責他們、不許他們說話、因為他們知道他是基督。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4:42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天亮的時候、耶穌出來、走到曠野地方。眾人去找他、到了他那裡、要留住他、不要他離開他們。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4:43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但耶穌對他們說、我也必須在別城傳神國的福音．因我奉差原是為此。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4:44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於是耶穌在加利利的各會堂傳道。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39999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BEF73-56DE-894F-9AAC-FC6059764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25B28-5B9D-AC4C-9131-3D7F482FA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125" y="365125"/>
            <a:ext cx="11462196" cy="58118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4:34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 耶穌說、我的食物就是遵行差我來者的旨意、作成他的工。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4:35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 你們豈不說、到收割的時候、還有四個月麼．我告訴你們、舉目向田觀看、莊稼已經熟了、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原文作發白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可以收割了。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4:36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 收割的人得工價、積蓄五穀到永生．叫撒種的和收割的一同快樂。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4:37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 俗語說、那人撒種、這人收割、這話可見是真的。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4:38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 我差你們去收你們所沒有勞苦的．別人勞苦、你們享受他們所勞苦的。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971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1717</Words>
  <Application>Microsoft Macintosh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MingLiU</vt:lpstr>
      <vt:lpstr>Arial</vt:lpstr>
      <vt:lpstr>Calibri</vt:lpstr>
      <vt:lpstr>Calibri Light</vt:lpstr>
      <vt:lpstr>Office Theme</vt:lpstr>
      <vt:lpstr>路加福音（五）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路加福音（四）</dc:title>
  <dc:creator>jerry wang</dc:creator>
  <cp:lastModifiedBy>jerry wang</cp:lastModifiedBy>
  <cp:revision>10</cp:revision>
  <dcterms:created xsi:type="dcterms:W3CDTF">2023-07-05T17:33:42Z</dcterms:created>
  <dcterms:modified xsi:type="dcterms:W3CDTF">2023-07-26T16:44:31Z</dcterms:modified>
</cp:coreProperties>
</file>