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9" r:id="rId2"/>
    <p:sldId id="298" r:id="rId3"/>
    <p:sldId id="297" r:id="rId4"/>
    <p:sldId id="258" r:id="rId5"/>
    <p:sldId id="259" r:id="rId6"/>
    <p:sldId id="301" r:id="rId7"/>
    <p:sldId id="300" r:id="rId8"/>
    <p:sldId id="302" r:id="rId9"/>
    <p:sldId id="260" r:id="rId10"/>
    <p:sldId id="261" r:id="rId11"/>
    <p:sldId id="262" r:id="rId12"/>
    <p:sldId id="263" r:id="rId13"/>
    <p:sldId id="264" r:id="rId14"/>
    <p:sldId id="265" r:id="rId15"/>
    <p:sldId id="303" r:id="rId16"/>
    <p:sldId id="304" r:id="rId17"/>
    <p:sldId id="305" r:id="rId18"/>
    <p:sldId id="308" r:id="rId19"/>
    <p:sldId id="306" r:id="rId20"/>
    <p:sldId id="307" r:id="rId21"/>
    <p:sldId id="309" r:id="rId22"/>
    <p:sldId id="311" r:id="rId23"/>
    <p:sldId id="312" r:id="rId24"/>
    <p:sldId id="31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F1839E-79FC-40EC-A001-F76291361EEE}" v="16" dt="2023-07-18T13:18:36.52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anping Guo" userId="214695277e21a7f1" providerId="LiveId" clId="{45F1839E-79FC-40EC-A001-F76291361EEE}"/>
    <pc:docChg chg="undo custSel addSld delSld modSld sldOrd">
      <pc:chgData name="Jianping Guo" userId="214695277e21a7f1" providerId="LiveId" clId="{45F1839E-79FC-40EC-A001-F76291361EEE}" dt="2023-07-19T13:36:45.890" v="6521" actId="207"/>
      <pc:docMkLst>
        <pc:docMk/>
      </pc:docMkLst>
      <pc:sldChg chg="addSp delSp modSp del mod setBg modClrScheme chgLayout">
        <pc:chgData name="Jianping Guo" userId="214695277e21a7f1" providerId="LiveId" clId="{45F1839E-79FC-40EC-A001-F76291361EEE}" dt="2023-07-07T19:13:36.271" v="1576" actId="2696"/>
        <pc:sldMkLst>
          <pc:docMk/>
          <pc:sldMk cId="2213724291" sldId="256"/>
        </pc:sldMkLst>
        <pc:spChg chg="mod ord">
          <ac:chgData name="Jianping Guo" userId="214695277e21a7f1" providerId="LiveId" clId="{45F1839E-79FC-40EC-A001-F76291361EEE}" dt="2023-07-07T19:13:23.450" v="1574" actId="21"/>
          <ac:spMkLst>
            <pc:docMk/>
            <pc:sldMk cId="2213724291" sldId="256"/>
            <ac:spMk id="2" creationId="{08DE459C-B333-2BC7-B227-9B8CE6C0A151}"/>
          </ac:spMkLst>
        </pc:spChg>
        <pc:spChg chg="del mod ord">
          <ac:chgData name="Jianping Guo" userId="214695277e21a7f1" providerId="LiveId" clId="{45F1839E-79FC-40EC-A001-F76291361EEE}" dt="2023-06-28T18:22:18.396" v="831"/>
          <ac:spMkLst>
            <pc:docMk/>
            <pc:sldMk cId="2213724291" sldId="256"/>
            <ac:spMk id="3" creationId="{B53F49FE-B0A9-8380-A9F0-63E0EAB28C4C}"/>
          </ac:spMkLst>
        </pc:spChg>
        <pc:spChg chg="add del mod">
          <ac:chgData name="Jianping Guo" userId="214695277e21a7f1" providerId="LiveId" clId="{45F1839E-79FC-40EC-A001-F76291361EEE}" dt="2023-06-28T18:25:14.945" v="901" actId="26606"/>
          <ac:spMkLst>
            <pc:docMk/>
            <pc:sldMk cId="2213724291" sldId="256"/>
            <ac:spMk id="6" creationId="{375A84EC-C18A-EBDD-93FF-17A34826BCA7}"/>
          </ac:spMkLst>
        </pc:spChg>
        <pc:spChg chg="add del">
          <ac:chgData name="Jianping Guo" userId="214695277e21a7f1" providerId="LiveId" clId="{45F1839E-79FC-40EC-A001-F76291361EEE}" dt="2023-06-28T18:25:14.945" v="901" actId="26606"/>
          <ac:spMkLst>
            <pc:docMk/>
            <pc:sldMk cId="2213724291" sldId="256"/>
            <ac:spMk id="9" creationId="{16C5FA50-8D52-4617-AF91-5C7B1C8352F1}"/>
          </ac:spMkLst>
        </pc:spChg>
        <pc:spChg chg="add del">
          <ac:chgData name="Jianping Guo" userId="214695277e21a7f1" providerId="LiveId" clId="{45F1839E-79FC-40EC-A001-F76291361EEE}" dt="2023-06-28T18:25:14.945" v="901" actId="26606"/>
          <ac:spMkLst>
            <pc:docMk/>
            <pc:sldMk cId="2213724291" sldId="256"/>
            <ac:spMk id="11" creationId="{E223798C-12AD-4B0C-A50C-D676347D67CF}"/>
          </ac:spMkLst>
        </pc:spChg>
        <pc:spChg chg="add del">
          <ac:chgData name="Jianping Guo" userId="214695277e21a7f1" providerId="LiveId" clId="{45F1839E-79FC-40EC-A001-F76291361EEE}" dt="2023-06-28T18:25:14.935" v="900" actId="26606"/>
          <ac:spMkLst>
            <pc:docMk/>
            <pc:sldMk cId="2213724291" sldId="256"/>
            <ac:spMk id="17" creationId="{8870DEF6-46A2-D4F8-8BE6-91165D93ECC4}"/>
          </ac:spMkLst>
        </pc:spChg>
        <pc:spChg chg="add">
          <ac:chgData name="Jianping Guo" userId="214695277e21a7f1" providerId="LiveId" clId="{45F1839E-79FC-40EC-A001-F76291361EEE}" dt="2023-06-28T18:25:14.945" v="901" actId="26606"/>
          <ac:spMkLst>
            <pc:docMk/>
            <pc:sldMk cId="2213724291" sldId="256"/>
            <ac:spMk id="21" creationId="{AF2F604E-43BE-4DC3-B983-E071523364F8}"/>
          </ac:spMkLst>
        </pc:spChg>
        <pc:spChg chg="add">
          <ac:chgData name="Jianping Guo" userId="214695277e21a7f1" providerId="LiveId" clId="{45F1839E-79FC-40EC-A001-F76291361EEE}" dt="2023-06-28T18:25:14.945" v="901" actId="26606"/>
          <ac:spMkLst>
            <pc:docMk/>
            <pc:sldMk cId="2213724291" sldId="256"/>
            <ac:spMk id="22" creationId="{0671A8AE-40A1-4631-A6B8-581AFF065482}"/>
          </ac:spMkLst>
        </pc:spChg>
        <pc:spChg chg="add">
          <ac:chgData name="Jianping Guo" userId="214695277e21a7f1" providerId="LiveId" clId="{45F1839E-79FC-40EC-A001-F76291361EEE}" dt="2023-06-28T18:25:14.945" v="901" actId="26606"/>
          <ac:spMkLst>
            <pc:docMk/>
            <pc:sldMk cId="2213724291" sldId="256"/>
            <ac:spMk id="23" creationId="{08C9B587-E65E-4B52-B37C-ABEBB6E87928}"/>
          </ac:spMkLst>
        </pc:spChg>
        <pc:spChg chg="add">
          <ac:chgData name="Jianping Guo" userId="214695277e21a7f1" providerId="LiveId" clId="{45F1839E-79FC-40EC-A001-F76291361EEE}" dt="2023-06-28T18:25:14.945" v="901" actId="26606"/>
          <ac:spMkLst>
            <pc:docMk/>
            <pc:sldMk cId="2213724291" sldId="256"/>
            <ac:spMk id="25" creationId="{AB58EF07-17C2-48CF-ABB0-EEF1F17CB8F0}"/>
          </ac:spMkLst>
        </pc:spChg>
        <pc:picChg chg="add del mod">
          <ac:chgData name="Jianping Guo" userId="214695277e21a7f1" providerId="LiveId" clId="{45F1839E-79FC-40EC-A001-F76291361EEE}" dt="2023-06-28T18:25:08.705" v="898" actId="478"/>
          <ac:picMkLst>
            <pc:docMk/>
            <pc:sldMk cId="2213724291" sldId="256"/>
            <ac:picMk id="4" creationId="{1B4E3161-139B-53EE-7CEC-C8FDCEB6696C}"/>
          </ac:picMkLst>
        </pc:picChg>
        <pc:picChg chg="add del">
          <ac:chgData name="Jianping Guo" userId="214695277e21a7f1" providerId="LiveId" clId="{45F1839E-79FC-40EC-A001-F76291361EEE}" dt="2023-06-28T18:25:14.935" v="900" actId="26606"/>
          <ac:picMkLst>
            <pc:docMk/>
            <pc:sldMk cId="2213724291" sldId="256"/>
            <ac:picMk id="13" creationId="{467C6972-1A28-B6A4-973F-F02F2D153952}"/>
          </ac:picMkLst>
        </pc:picChg>
        <pc:picChg chg="add mod">
          <ac:chgData name="Jianping Guo" userId="214695277e21a7f1" providerId="LiveId" clId="{45F1839E-79FC-40EC-A001-F76291361EEE}" dt="2023-06-28T18:25:31.937" v="902" actId="14100"/>
          <ac:picMkLst>
            <pc:docMk/>
            <pc:sldMk cId="2213724291" sldId="256"/>
            <ac:picMk id="24" creationId="{3757B1CA-71C9-5E27-16D7-75C6538E79A8}"/>
          </ac:picMkLst>
        </pc:picChg>
        <pc:cxnChg chg="add del">
          <ac:chgData name="Jianping Guo" userId="214695277e21a7f1" providerId="LiveId" clId="{45F1839E-79FC-40EC-A001-F76291361EEE}" dt="2023-06-28T18:25:14.935" v="900" actId="26606"/>
          <ac:cxnSpMkLst>
            <pc:docMk/>
            <pc:sldMk cId="2213724291" sldId="256"/>
            <ac:cxnSpMk id="19" creationId="{8748256A-88AC-4254-406B-0E8EE2CC2B50}"/>
          </ac:cxnSpMkLst>
        </pc:cxnChg>
      </pc:sldChg>
      <pc:sldChg chg="delSp modSp new del mod modClrScheme chgLayout">
        <pc:chgData name="Jianping Guo" userId="214695277e21a7f1" providerId="LiveId" clId="{45F1839E-79FC-40EC-A001-F76291361EEE}" dt="2023-07-13T19:09:19.075" v="2468" actId="2696"/>
        <pc:sldMkLst>
          <pc:docMk/>
          <pc:sldMk cId="3028161881" sldId="257"/>
        </pc:sldMkLst>
        <pc:spChg chg="del">
          <ac:chgData name="Jianping Guo" userId="214695277e21a7f1" providerId="LiveId" clId="{45F1839E-79FC-40EC-A001-F76291361EEE}" dt="2023-06-28T17:12:23.859" v="11" actId="700"/>
          <ac:spMkLst>
            <pc:docMk/>
            <pc:sldMk cId="3028161881" sldId="257"/>
            <ac:spMk id="2" creationId="{3955F7E8-DBDD-16EA-5366-7C042FD83863}"/>
          </ac:spMkLst>
        </pc:spChg>
        <pc:spChg chg="mod ord">
          <ac:chgData name="Jianping Guo" userId="214695277e21a7f1" providerId="LiveId" clId="{45F1839E-79FC-40EC-A001-F76291361EEE}" dt="2023-07-13T18:04:04.915" v="1937" actId="20577"/>
          <ac:spMkLst>
            <pc:docMk/>
            <pc:sldMk cId="3028161881" sldId="257"/>
            <ac:spMk id="3" creationId="{DCD3B603-87CD-79AD-0AA4-8188C0087594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5T21:18:11.821" v="3920" actId="20577"/>
        <pc:sldMkLst>
          <pc:docMk/>
          <pc:sldMk cId="1297868903" sldId="258"/>
        </pc:sldMkLst>
        <pc:spChg chg="del">
          <ac:chgData name="Jianping Guo" userId="214695277e21a7f1" providerId="LiveId" clId="{45F1839E-79FC-40EC-A001-F76291361EEE}" dt="2023-06-28T18:31:54.954" v="958" actId="700"/>
          <ac:spMkLst>
            <pc:docMk/>
            <pc:sldMk cId="1297868903" sldId="258"/>
            <ac:spMk id="2" creationId="{1BD593F1-5EF4-C08A-338F-280517CEC68E}"/>
          </ac:spMkLst>
        </pc:spChg>
        <pc:spChg chg="mod ord">
          <ac:chgData name="Jianping Guo" userId="214695277e21a7f1" providerId="LiveId" clId="{45F1839E-79FC-40EC-A001-F76291361EEE}" dt="2023-07-15T21:18:11.821" v="3920" actId="20577"/>
          <ac:spMkLst>
            <pc:docMk/>
            <pc:sldMk cId="1297868903" sldId="258"/>
            <ac:spMk id="3" creationId="{D066073A-8ECD-E102-EB2E-ECE5033BFE5C}"/>
          </ac:spMkLst>
        </pc:spChg>
      </pc:sldChg>
      <pc:sldChg chg="delSp modSp new mod modClrScheme modAnim chgLayout">
        <pc:chgData name="Jianping Guo" userId="214695277e21a7f1" providerId="LiveId" clId="{45F1839E-79FC-40EC-A001-F76291361EEE}" dt="2023-07-15T23:35:14.772" v="4897"/>
        <pc:sldMkLst>
          <pc:docMk/>
          <pc:sldMk cId="3474524495" sldId="259"/>
        </pc:sldMkLst>
        <pc:spChg chg="del">
          <ac:chgData name="Jianping Guo" userId="214695277e21a7f1" providerId="LiveId" clId="{45F1839E-79FC-40EC-A001-F76291361EEE}" dt="2023-06-28T19:28:16.021" v="1183" actId="700"/>
          <ac:spMkLst>
            <pc:docMk/>
            <pc:sldMk cId="3474524495" sldId="259"/>
            <ac:spMk id="2" creationId="{109B3B74-D84C-4CAA-CA0F-EA907193F7D7}"/>
          </ac:spMkLst>
        </pc:spChg>
        <pc:spChg chg="mod ord">
          <ac:chgData name="Jianping Guo" userId="214695277e21a7f1" providerId="LiveId" clId="{45F1839E-79FC-40EC-A001-F76291361EEE}" dt="2023-07-15T22:13:17.749" v="4172" actId="207"/>
          <ac:spMkLst>
            <pc:docMk/>
            <pc:sldMk cId="3474524495" sldId="259"/>
            <ac:spMk id="3" creationId="{297323AE-CC04-E152-3ACA-2EB12D8B0F42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5T22:19:46.302" v="4267" actId="20577"/>
        <pc:sldMkLst>
          <pc:docMk/>
          <pc:sldMk cId="4090286626" sldId="260"/>
        </pc:sldMkLst>
        <pc:spChg chg="del">
          <ac:chgData name="Jianping Guo" userId="214695277e21a7f1" providerId="LiveId" clId="{45F1839E-79FC-40EC-A001-F76291361EEE}" dt="2023-06-28T19:33:54.012" v="1315" actId="700"/>
          <ac:spMkLst>
            <pc:docMk/>
            <pc:sldMk cId="4090286626" sldId="260"/>
            <ac:spMk id="2" creationId="{B3E9A449-1BF3-38E2-ACB8-2625979B382F}"/>
          </ac:spMkLst>
        </pc:spChg>
        <pc:spChg chg="mod ord">
          <ac:chgData name="Jianping Guo" userId="214695277e21a7f1" providerId="LiveId" clId="{45F1839E-79FC-40EC-A001-F76291361EEE}" dt="2023-07-15T22:19:46.302" v="4267" actId="20577"/>
          <ac:spMkLst>
            <pc:docMk/>
            <pc:sldMk cId="4090286626" sldId="260"/>
            <ac:spMk id="3" creationId="{3186E6E4-2838-5DB9-A736-6ED5DDE878A8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5T23:45:18.351" v="4979" actId="113"/>
        <pc:sldMkLst>
          <pc:docMk/>
          <pc:sldMk cId="4137401607" sldId="261"/>
        </pc:sldMkLst>
        <pc:spChg chg="del">
          <ac:chgData name="Jianping Guo" userId="214695277e21a7f1" providerId="LiveId" clId="{45F1839E-79FC-40EC-A001-F76291361EEE}" dt="2023-06-28T19:36:41.840" v="1341" actId="700"/>
          <ac:spMkLst>
            <pc:docMk/>
            <pc:sldMk cId="4137401607" sldId="261"/>
            <ac:spMk id="2" creationId="{5BFC74B4-DE37-62E7-76A0-620AC197B918}"/>
          </ac:spMkLst>
        </pc:spChg>
        <pc:spChg chg="mod ord">
          <ac:chgData name="Jianping Guo" userId="214695277e21a7f1" providerId="LiveId" clId="{45F1839E-79FC-40EC-A001-F76291361EEE}" dt="2023-07-15T23:45:18.351" v="4979" actId="113"/>
          <ac:spMkLst>
            <pc:docMk/>
            <pc:sldMk cId="4137401607" sldId="261"/>
            <ac:spMk id="3" creationId="{989662D6-D043-069B-B705-72837BBB4E88}"/>
          </ac:spMkLst>
        </pc:spChg>
      </pc:sldChg>
      <pc:sldChg chg="delSp modSp new mod modClrScheme modAnim chgLayout">
        <pc:chgData name="Jianping Guo" userId="214695277e21a7f1" providerId="LiveId" clId="{45F1839E-79FC-40EC-A001-F76291361EEE}" dt="2023-07-15T23:46:35.024" v="4981"/>
        <pc:sldMkLst>
          <pc:docMk/>
          <pc:sldMk cId="3779892607" sldId="262"/>
        </pc:sldMkLst>
        <pc:spChg chg="del">
          <ac:chgData name="Jianping Guo" userId="214695277e21a7f1" providerId="LiveId" clId="{45F1839E-79FC-40EC-A001-F76291361EEE}" dt="2023-07-07T19:23:13.041" v="1636" actId="700"/>
          <ac:spMkLst>
            <pc:docMk/>
            <pc:sldMk cId="3779892607" sldId="262"/>
            <ac:spMk id="2" creationId="{B3A14C91-88B4-96EA-FB29-5067429BB78E}"/>
          </ac:spMkLst>
        </pc:spChg>
        <pc:spChg chg="mod ord">
          <ac:chgData name="Jianping Guo" userId="214695277e21a7f1" providerId="LiveId" clId="{45F1839E-79FC-40EC-A001-F76291361EEE}" dt="2023-07-15T22:21:21.757" v="4282" actId="207"/>
          <ac:spMkLst>
            <pc:docMk/>
            <pc:sldMk cId="3779892607" sldId="262"/>
            <ac:spMk id="3" creationId="{51B24813-2BBD-98FC-D510-15E7DE44582F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8T13:08:00.772" v="6182" actId="207"/>
        <pc:sldMkLst>
          <pc:docMk/>
          <pc:sldMk cId="1351266779" sldId="263"/>
        </pc:sldMkLst>
        <pc:spChg chg="del">
          <ac:chgData name="Jianping Guo" userId="214695277e21a7f1" providerId="LiveId" clId="{45F1839E-79FC-40EC-A001-F76291361EEE}" dt="2023-07-15T19:32:40.299" v="3384" actId="700"/>
          <ac:spMkLst>
            <pc:docMk/>
            <pc:sldMk cId="1351266779" sldId="263"/>
            <ac:spMk id="2" creationId="{6B35ADE6-6BE0-C9E5-F003-465215290E6F}"/>
          </ac:spMkLst>
        </pc:spChg>
        <pc:spChg chg="mod ord">
          <ac:chgData name="Jianping Guo" userId="214695277e21a7f1" providerId="LiveId" clId="{45F1839E-79FC-40EC-A001-F76291361EEE}" dt="2023-07-18T13:08:00.772" v="6182" actId="207"/>
          <ac:spMkLst>
            <pc:docMk/>
            <pc:sldMk cId="1351266779" sldId="263"/>
            <ac:spMk id="3" creationId="{8BD1BF7D-5437-7041-7965-7E8BCCBECBC4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8T13:10:48.958" v="6201" actId="207"/>
        <pc:sldMkLst>
          <pc:docMk/>
          <pc:sldMk cId="1460023421" sldId="264"/>
        </pc:sldMkLst>
        <pc:spChg chg="del">
          <ac:chgData name="Jianping Guo" userId="214695277e21a7f1" providerId="LiveId" clId="{45F1839E-79FC-40EC-A001-F76291361EEE}" dt="2023-07-15T19:39:07.481" v="3452" actId="700"/>
          <ac:spMkLst>
            <pc:docMk/>
            <pc:sldMk cId="1460023421" sldId="264"/>
            <ac:spMk id="2" creationId="{9AB95A5F-D722-581A-7A0E-60FC0BA96A62}"/>
          </ac:spMkLst>
        </pc:spChg>
        <pc:spChg chg="mod ord">
          <ac:chgData name="Jianping Guo" userId="214695277e21a7f1" providerId="LiveId" clId="{45F1839E-79FC-40EC-A001-F76291361EEE}" dt="2023-07-18T13:10:48.958" v="6201" actId="207"/>
          <ac:spMkLst>
            <pc:docMk/>
            <pc:sldMk cId="1460023421" sldId="264"/>
            <ac:spMk id="3" creationId="{24351CA9-FE29-B926-F815-ACE84C2C4DA2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5T23:48:24.673" v="4985" actId="113"/>
        <pc:sldMkLst>
          <pc:docMk/>
          <pc:sldMk cId="2261176537" sldId="265"/>
        </pc:sldMkLst>
        <pc:spChg chg="del">
          <ac:chgData name="Jianping Guo" userId="214695277e21a7f1" providerId="LiveId" clId="{45F1839E-79FC-40EC-A001-F76291361EEE}" dt="2023-07-15T20:11:12.452" v="3691" actId="700"/>
          <ac:spMkLst>
            <pc:docMk/>
            <pc:sldMk cId="2261176537" sldId="265"/>
            <ac:spMk id="2" creationId="{ED8A0719-5DE8-C2C9-C8A4-B3FF37CB7AAE}"/>
          </ac:spMkLst>
        </pc:spChg>
        <pc:spChg chg="mod ord">
          <ac:chgData name="Jianping Guo" userId="214695277e21a7f1" providerId="LiveId" clId="{45F1839E-79FC-40EC-A001-F76291361EEE}" dt="2023-07-15T23:48:24.673" v="4985" actId="113"/>
          <ac:spMkLst>
            <pc:docMk/>
            <pc:sldMk cId="2261176537" sldId="265"/>
            <ac:spMk id="3" creationId="{A3A81271-C715-B403-823F-EA08093399F2}"/>
          </ac:spMkLst>
        </pc:spChg>
      </pc:sldChg>
      <pc:sldChg chg="delSp modSp new del mod modClrScheme chgLayout">
        <pc:chgData name="Jianping Guo" userId="214695277e21a7f1" providerId="LiveId" clId="{45F1839E-79FC-40EC-A001-F76291361EEE}" dt="2023-07-16T00:02:36.040" v="5003" actId="2696"/>
        <pc:sldMkLst>
          <pc:docMk/>
          <pc:sldMk cId="2079508779" sldId="266"/>
        </pc:sldMkLst>
        <pc:spChg chg="del">
          <ac:chgData name="Jianping Guo" userId="214695277e21a7f1" providerId="LiveId" clId="{45F1839E-79FC-40EC-A001-F76291361EEE}" dt="2023-07-11T00:02:25.088" v="1778" actId="700"/>
          <ac:spMkLst>
            <pc:docMk/>
            <pc:sldMk cId="2079508779" sldId="266"/>
            <ac:spMk id="2" creationId="{EE10016D-59BD-DC78-3660-6DE9FCB172DA}"/>
          </ac:spMkLst>
        </pc:spChg>
        <pc:spChg chg="mod ord">
          <ac:chgData name="Jianping Guo" userId="214695277e21a7f1" providerId="LiveId" clId="{45F1839E-79FC-40EC-A001-F76291361EEE}" dt="2023-07-11T00:17:34.217" v="1795" actId="27636"/>
          <ac:spMkLst>
            <pc:docMk/>
            <pc:sldMk cId="2079508779" sldId="266"/>
            <ac:spMk id="3" creationId="{C3A082C5-64ED-B25B-6188-8376D65D15BA}"/>
          </ac:spMkLst>
        </pc:spChg>
      </pc:sldChg>
      <pc:sldChg chg="addSp modSp del mod">
        <pc:chgData name="Jianping Guo" userId="214695277e21a7f1" providerId="LiveId" clId="{45F1839E-79FC-40EC-A001-F76291361EEE}" dt="2023-07-13T19:22:02.945" v="2503" actId="2696"/>
        <pc:sldMkLst>
          <pc:docMk/>
          <pc:sldMk cId="3860053949" sldId="288"/>
        </pc:sldMkLst>
        <pc:spChg chg="mod">
          <ac:chgData name="Jianping Guo" userId="214695277e21a7f1" providerId="LiveId" clId="{45F1839E-79FC-40EC-A001-F76291361EEE}" dt="2023-07-07T19:13:12.888" v="1573" actId="20577"/>
          <ac:spMkLst>
            <pc:docMk/>
            <pc:sldMk cId="3860053949" sldId="288"/>
            <ac:spMk id="3" creationId="{52BFB9DE-3504-7D1A-3E9B-0A6DC99602B8}"/>
          </ac:spMkLst>
        </pc:spChg>
        <pc:spChg chg="add mod">
          <ac:chgData name="Jianping Guo" userId="214695277e21a7f1" providerId="LiveId" clId="{45F1839E-79FC-40EC-A001-F76291361EEE}" dt="2023-07-07T19:16:02.007" v="1634" actId="207"/>
          <ac:spMkLst>
            <pc:docMk/>
            <pc:sldMk cId="3860053949" sldId="288"/>
            <ac:spMk id="4" creationId="{70290EF6-C518-A6A6-9413-EF615520FD3E}"/>
          </ac:spMkLst>
        </pc:spChg>
      </pc:sldChg>
      <pc:sldChg chg="delSp modSp new del mod modClrScheme chgLayout">
        <pc:chgData name="Jianping Guo" userId="214695277e21a7f1" providerId="LiveId" clId="{45F1839E-79FC-40EC-A001-F76291361EEE}" dt="2023-07-16T00:02:40.275" v="5004" actId="2696"/>
        <pc:sldMkLst>
          <pc:docMk/>
          <pc:sldMk cId="1116970682" sldId="289"/>
        </pc:sldMkLst>
        <pc:spChg chg="del">
          <ac:chgData name="Jianping Guo" userId="214695277e21a7f1" providerId="LiveId" clId="{45F1839E-79FC-40EC-A001-F76291361EEE}" dt="2023-07-11T00:19:03.979" v="1799" actId="700"/>
          <ac:spMkLst>
            <pc:docMk/>
            <pc:sldMk cId="1116970682" sldId="289"/>
            <ac:spMk id="2" creationId="{62F56A67-DB9C-8F85-7E42-3A18E0212516}"/>
          </ac:spMkLst>
        </pc:spChg>
        <pc:spChg chg="mod ord">
          <ac:chgData name="Jianping Guo" userId="214695277e21a7f1" providerId="LiveId" clId="{45F1839E-79FC-40EC-A001-F76291361EEE}" dt="2023-07-11T00:23:44.449" v="1813" actId="207"/>
          <ac:spMkLst>
            <pc:docMk/>
            <pc:sldMk cId="1116970682" sldId="289"/>
            <ac:spMk id="3" creationId="{34837D01-8ECC-27B6-2ECA-F7C70E0CBBE1}"/>
          </ac:spMkLst>
        </pc:spChg>
      </pc:sldChg>
      <pc:sldChg chg="delSp modSp new del mod modClrScheme chgLayout">
        <pc:chgData name="Jianping Guo" userId="214695277e21a7f1" providerId="LiveId" clId="{45F1839E-79FC-40EC-A001-F76291361EEE}" dt="2023-07-16T00:02:43.432" v="5005" actId="2696"/>
        <pc:sldMkLst>
          <pc:docMk/>
          <pc:sldMk cId="2575962227" sldId="290"/>
        </pc:sldMkLst>
        <pc:spChg chg="del">
          <ac:chgData name="Jianping Guo" userId="214695277e21a7f1" providerId="LiveId" clId="{45F1839E-79FC-40EC-A001-F76291361EEE}" dt="2023-07-11T00:25:00.789" v="1815" actId="700"/>
          <ac:spMkLst>
            <pc:docMk/>
            <pc:sldMk cId="2575962227" sldId="290"/>
            <ac:spMk id="2" creationId="{9B8D6D6E-5674-8561-74DF-27909AEF7178}"/>
          </ac:spMkLst>
        </pc:spChg>
        <pc:spChg chg="mod ord">
          <ac:chgData name="Jianping Guo" userId="214695277e21a7f1" providerId="LiveId" clId="{45F1839E-79FC-40EC-A001-F76291361EEE}" dt="2023-07-11T00:27:24.681" v="1823"/>
          <ac:spMkLst>
            <pc:docMk/>
            <pc:sldMk cId="2575962227" sldId="290"/>
            <ac:spMk id="3" creationId="{C8A2B82D-A616-8D5A-3F81-D650F54DE07B}"/>
          </ac:spMkLst>
        </pc:spChg>
      </pc:sldChg>
      <pc:sldChg chg="delSp modSp new del mod modClrScheme chgLayout">
        <pc:chgData name="Jianping Guo" userId="214695277e21a7f1" providerId="LiveId" clId="{45F1839E-79FC-40EC-A001-F76291361EEE}" dt="2023-07-16T00:02:48.213" v="5006" actId="2696"/>
        <pc:sldMkLst>
          <pc:docMk/>
          <pc:sldMk cId="1108539359" sldId="291"/>
        </pc:sldMkLst>
        <pc:spChg chg="del">
          <ac:chgData name="Jianping Guo" userId="214695277e21a7f1" providerId="LiveId" clId="{45F1839E-79FC-40EC-A001-F76291361EEE}" dt="2023-07-11T00:28:33.430" v="1827" actId="700"/>
          <ac:spMkLst>
            <pc:docMk/>
            <pc:sldMk cId="1108539359" sldId="291"/>
            <ac:spMk id="2" creationId="{B531B6B4-EC4E-41B8-E362-FB6C18D0D1A4}"/>
          </ac:spMkLst>
        </pc:spChg>
        <pc:spChg chg="mod ord">
          <ac:chgData name="Jianping Guo" userId="214695277e21a7f1" providerId="LiveId" clId="{45F1839E-79FC-40EC-A001-F76291361EEE}" dt="2023-07-11T00:34:10.506" v="1837" actId="27636"/>
          <ac:spMkLst>
            <pc:docMk/>
            <pc:sldMk cId="1108539359" sldId="291"/>
            <ac:spMk id="3" creationId="{C8F02264-FB45-B806-D0F4-486F2E92C12F}"/>
          </ac:spMkLst>
        </pc:spChg>
      </pc:sldChg>
      <pc:sldChg chg="delSp modSp new del mod modClrScheme chgLayout">
        <pc:chgData name="Jianping Guo" userId="214695277e21a7f1" providerId="LiveId" clId="{45F1839E-79FC-40EC-A001-F76291361EEE}" dt="2023-07-16T00:02:51.354" v="5007" actId="2696"/>
        <pc:sldMkLst>
          <pc:docMk/>
          <pc:sldMk cId="2100607069" sldId="292"/>
        </pc:sldMkLst>
        <pc:spChg chg="del">
          <ac:chgData name="Jianping Guo" userId="214695277e21a7f1" providerId="LiveId" clId="{45F1839E-79FC-40EC-A001-F76291361EEE}" dt="2023-07-11T00:35:55.555" v="1839" actId="700"/>
          <ac:spMkLst>
            <pc:docMk/>
            <pc:sldMk cId="2100607069" sldId="292"/>
            <ac:spMk id="2" creationId="{E22C9591-4F86-9DE9-7D0C-40D012E7D2CD}"/>
          </ac:spMkLst>
        </pc:spChg>
        <pc:spChg chg="mod ord">
          <ac:chgData name="Jianping Guo" userId="214695277e21a7f1" providerId="LiveId" clId="{45F1839E-79FC-40EC-A001-F76291361EEE}" dt="2023-07-11T00:45:35.063" v="1859"/>
          <ac:spMkLst>
            <pc:docMk/>
            <pc:sldMk cId="2100607069" sldId="292"/>
            <ac:spMk id="3" creationId="{9F035387-D142-DC62-0A76-225D503BE447}"/>
          </ac:spMkLst>
        </pc:spChg>
      </pc:sldChg>
      <pc:sldChg chg="delSp modSp new del mod modClrScheme chgLayout">
        <pc:chgData name="Jianping Guo" userId="214695277e21a7f1" providerId="LiveId" clId="{45F1839E-79FC-40EC-A001-F76291361EEE}" dt="2023-07-16T00:02:55.184" v="5008" actId="2696"/>
        <pc:sldMkLst>
          <pc:docMk/>
          <pc:sldMk cId="1182952799" sldId="293"/>
        </pc:sldMkLst>
        <pc:spChg chg="del">
          <ac:chgData name="Jianping Guo" userId="214695277e21a7f1" providerId="LiveId" clId="{45F1839E-79FC-40EC-A001-F76291361EEE}" dt="2023-07-11T00:44:17.947" v="1853" actId="700"/>
          <ac:spMkLst>
            <pc:docMk/>
            <pc:sldMk cId="1182952799" sldId="293"/>
            <ac:spMk id="2" creationId="{628535A8-FA94-BB18-DA49-8C4468EA393E}"/>
          </ac:spMkLst>
        </pc:spChg>
        <pc:spChg chg="mod ord">
          <ac:chgData name="Jianping Guo" userId="214695277e21a7f1" providerId="LiveId" clId="{45F1839E-79FC-40EC-A001-F76291361EEE}" dt="2023-07-11T00:53:28.788" v="1877"/>
          <ac:spMkLst>
            <pc:docMk/>
            <pc:sldMk cId="1182952799" sldId="293"/>
            <ac:spMk id="3" creationId="{DD9BC887-FF1B-001A-779A-4F3382552F10}"/>
          </ac:spMkLst>
        </pc:spChg>
      </pc:sldChg>
      <pc:sldChg chg="delSp modSp new del mod modClrScheme chgLayout">
        <pc:chgData name="Jianping Guo" userId="214695277e21a7f1" providerId="LiveId" clId="{45F1839E-79FC-40EC-A001-F76291361EEE}" dt="2023-07-16T00:02:59.122" v="5009" actId="2696"/>
        <pc:sldMkLst>
          <pc:docMk/>
          <pc:sldMk cId="2212236550" sldId="294"/>
        </pc:sldMkLst>
        <pc:spChg chg="del">
          <ac:chgData name="Jianping Guo" userId="214695277e21a7f1" providerId="LiveId" clId="{45F1839E-79FC-40EC-A001-F76291361EEE}" dt="2023-07-11T00:53:50.715" v="1881" actId="700"/>
          <ac:spMkLst>
            <pc:docMk/>
            <pc:sldMk cId="2212236550" sldId="294"/>
            <ac:spMk id="2" creationId="{E48E7E0C-F014-0667-7212-BF6A4667A23A}"/>
          </ac:spMkLst>
        </pc:spChg>
        <pc:spChg chg="mod ord">
          <ac:chgData name="Jianping Guo" userId="214695277e21a7f1" providerId="LiveId" clId="{45F1839E-79FC-40EC-A001-F76291361EEE}" dt="2023-07-11T00:58:33.253" v="1922" actId="113"/>
          <ac:spMkLst>
            <pc:docMk/>
            <pc:sldMk cId="2212236550" sldId="294"/>
            <ac:spMk id="3" creationId="{F5C9EA3F-C28A-3222-9FE5-697CD8373647}"/>
          </ac:spMkLst>
        </pc:spChg>
      </pc:sldChg>
      <pc:sldChg chg="new del">
        <pc:chgData name="Jianping Guo" userId="214695277e21a7f1" providerId="LiveId" clId="{45F1839E-79FC-40EC-A001-F76291361EEE}" dt="2023-07-16T00:03:02.641" v="5010" actId="2696"/>
        <pc:sldMkLst>
          <pc:docMk/>
          <pc:sldMk cId="2306373774" sldId="295"/>
        </pc:sldMkLst>
      </pc:sldChg>
      <pc:sldChg chg="new del">
        <pc:chgData name="Jianping Guo" userId="214695277e21a7f1" providerId="LiveId" clId="{45F1839E-79FC-40EC-A001-F76291361EEE}" dt="2023-07-16T00:03:05.455" v="5011" actId="2696"/>
        <pc:sldMkLst>
          <pc:docMk/>
          <pc:sldMk cId="571402862" sldId="296"/>
        </pc:sldMkLst>
      </pc:sldChg>
      <pc:sldChg chg="addSp delSp modSp new mod ord modClrScheme chgLayout">
        <pc:chgData name="Jianping Guo" userId="214695277e21a7f1" providerId="LiveId" clId="{45F1839E-79FC-40EC-A001-F76291361EEE}" dt="2023-07-17T13:55:48.071" v="5026" actId="20577"/>
        <pc:sldMkLst>
          <pc:docMk/>
          <pc:sldMk cId="3709006084" sldId="297"/>
        </pc:sldMkLst>
        <pc:spChg chg="add del mod">
          <ac:chgData name="Jianping Guo" userId="214695277e21a7f1" providerId="LiveId" clId="{45F1839E-79FC-40EC-A001-F76291361EEE}" dt="2023-07-13T18:06:50.489" v="1941" actId="700"/>
          <ac:spMkLst>
            <pc:docMk/>
            <pc:sldMk cId="3709006084" sldId="297"/>
            <ac:spMk id="2" creationId="{FFAEC095-0CAA-DA12-F70A-58815C412993}"/>
          </ac:spMkLst>
        </pc:spChg>
        <pc:spChg chg="add mod ord">
          <ac:chgData name="Jianping Guo" userId="214695277e21a7f1" providerId="LiveId" clId="{45F1839E-79FC-40EC-A001-F76291361EEE}" dt="2023-07-17T13:55:48.071" v="5026" actId="20577"/>
          <ac:spMkLst>
            <pc:docMk/>
            <pc:sldMk cId="3709006084" sldId="297"/>
            <ac:spMk id="3" creationId="{C9921524-D223-519C-9A03-08E3D2BBE73A}"/>
          </ac:spMkLst>
        </pc:spChg>
      </pc:sldChg>
      <pc:sldChg chg="addSp delSp modSp new mod modClrScheme chgLayout">
        <pc:chgData name="Jianping Guo" userId="214695277e21a7f1" providerId="LiveId" clId="{45F1839E-79FC-40EC-A001-F76291361EEE}" dt="2023-07-15T17:57:26.213" v="2706" actId="20577"/>
        <pc:sldMkLst>
          <pc:docMk/>
          <pc:sldMk cId="263209252" sldId="298"/>
        </pc:sldMkLst>
        <pc:spChg chg="add del mod">
          <ac:chgData name="Jianping Guo" userId="214695277e21a7f1" providerId="LiveId" clId="{45F1839E-79FC-40EC-A001-F76291361EEE}" dt="2023-07-13T18:50:27.378" v="2322" actId="700"/>
          <ac:spMkLst>
            <pc:docMk/>
            <pc:sldMk cId="263209252" sldId="298"/>
            <ac:spMk id="2" creationId="{9B8FA265-6D51-E9B7-6E6A-C5E43CCED814}"/>
          </ac:spMkLst>
        </pc:spChg>
        <pc:spChg chg="add mod ord">
          <ac:chgData name="Jianping Guo" userId="214695277e21a7f1" providerId="LiveId" clId="{45F1839E-79FC-40EC-A001-F76291361EEE}" dt="2023-07-15T17:57:26.213" v="2706" actId="20577"/>
          <ac:spMkLst>
            <pc:docMk/>
            <pc:sldMk cId="263209252" sldId="298"/>
            <ac:spMk id="3" creationId="{B35E3ECD-6DEC-E409-84D4-5ABD7C5F7AE3}"/>
          </ac:spMkLst>
        </pc:spChg>
      </pc:sldChg>
      <pc:sldChg chg="addSp delSp modSp new mod modClrScheme chgLayout">
        <pc:chgData name="Jianping Guo" userId="214695277e21a7f1" providerId="LiveId" clId="{45F1839E-79FC-40EC-A001-F76291361EEE}" dt="2023-07-19T12:47:05.521" v="6452" actId="20577"/>
        <pc:sldMkLst>
          <pc:docMk/>
          <pc:sldMk cId="679483756" sldId="299"/>
        </pc:sldMkLst>
        <pc:spChg chg="add del mod">
          <ac:chgData name="Jianping Guo" userId="214695277e21a7f1" providerId="LiveId" clId="{45F1839E-79FC-40EC-A001-F76291361EEE}" dt="2023-07-13T19:14:12.634" v="2501" actId="700"/>
          <ac:spMkLst>
            <pc:docMk/>
            <pc:sldMk cId="679483756" sldId="299"/>
            <ac:spMk id="2" creationId="{87E4431D-E073-4A0A-99D3-0A1C189910B0}"/>
          </ac:spMkLst>
        </pc:spChg>
        <pc:spChg chg="add mod ord">
          <ac:chgData name="Jianping Guo" userId="214695277e21a7f1" providerId="LiveId" clId="{45F1839E-79FC-40EC-A001-F76291361EEE}" dt="2023-07-19T12:47:05.521" v="6452" actId="20577"/>
          <ac:spMkLst>
            <pc:docMk/>
            <pc:sldMk cId="679483756" sldId="299"/>
            <ac:spMk id="3" creationId="{526EA79D-F237-6078-9C26-091FFE340A5A}"/>
          </ac:spMkLst>
        </pc:spChg>
      </pc:sldChg>
      <pc:sldChg chg="addSp delSp modSp new mod modClrScheme chgLayout">
        <pc:chgData name="Jianping Guo" userId="214695277e21a7f1" providerId="LiveId" clId="{45F1839E-79FC-40EC-A001-F76291361EEE}" dt="2023-07-15T23:33:58.629" v="4896" actId="207"/>
        <pc:sldMkLst>
          <pc:docMk/>
          <pc:sldMk cId="3683230990" sldId="300"/>
        </pc:sldMkLst>
        <pc:spChg chg="add del mod">
          <ac:chgData name="Jianping Guo" userId="214695277e21a7f1" providerId="LiveId" clId="{45F1839E-79FC-40EC-A001-F76291361EEE}" dt="2023-07-15T18:20:25.220" v="2760" actId="700"/>
          <ac:spMkLst>
            <pc:docMk/>
            <pc:sldMk cId="3683230990" sldId="300"/>
            <ac:spMk id="2" creationId="{C37F6B0A-CD51-748F-8EBB-1D39EF5537CD}"/>
          </ac:spMkLst>
        </pc:spChg>
        <pc:spChg chg="add mod ord">
          <ac:chgData name="Jianping Guo" userId="214695277e21a7f1" providerId="LiveId" clId="{45F1839E-79FC-40EC-A001-F76291361EEE}" dt="2023-07-15T23:33:58.629" v="4896" actId="207"/>
          <ac:spMkLst>
            <pc:docMk/>
            <pc:sldMk cId="3683230990" sldId="300"/>
            <ac:spMk id="3" creationId="{35369576-F1F4-9A25-EDD7-D20142E9A33E}"/>
          </ac:spMkLst>
        </pc:spChg>
      </pc:sldChg>
      <pc:sldChg chg="addSp delSp modSp new mod modClrScheme chgLayout">
        <pc:chgData name="Jianping Guo" userId="214695277e21a7f1" providerId="LiveId" clId="{45F1839E-79FC-40EC-A001-F76291361EEE}" dt="2023-07-15T18:41:48.371" v="2845" actId="14100"/>
        <pc:sldMkLst>
          <pc:docMk/>
          <pc:sldMk cId="3577341847" sldId="301"/>
        </pc:sldMkLst>
        <pc:spChg chg="add del mod">
          <ac:chgData name="Jianping Guo" userId="214695277e21a7f1" providerId="LiveId" clId="{45F1839E-79FC-40EC-A001-F76291361EEE}" dt="2023-07-15T18:32:45.827" v="2803" actId="700"/>
          <ac:spMkLst>
            <pc:docMk/>
            <pc:sldMk cId="3577341847" sldId="301"/>
            <ac:spMk id="2" creationId="{6914EEEA-2616-E94E-7380-3E5D6059DF62}"/>
          </ac:spMkLst>
        </pc:spChg>
        <pc:spChg chg="add mod ord">
          <ac:chgData name="Jianping Guo" userId="214695277e21a7f1" providerId="LiveId" clId="{45F1839E-79FC-40EC-A001-F76291361EEE}" dt="2023-07-15T18:41:48.371" v="2845" actId="14100"/>
          <ac:spMkLst>
            <pc:docMk/>
            <pc:sldMk cId="3577341847" sldId="301"/>
            <ac:spMk id="3" creationId="{61450FE5-EB1E-16FB-F4FF-52F60CD846CE}"/>
          </ac:spMkLst>
        </pc:spChg>
      </pc:sldChg>
      <pc:sldChg chg="addSp delSp modSp new mod modClrScheme modAnim chgLayout">
        <pc:chgData name="Jianping Guo" userId="214695277e21a7f1" providerId="LiveId" clId="{45F1839E-79FC-40EC-A001-F76291361EEE}" dt="2023-07-15T23:45:45.158" v="4980" actId="113"/>
        <pc:sldMkLst>
          <pc:docMk/>
          <pc:sldMk cId="1597379176" sldId="302"/>
        </pc:sldMkLst>
        <pc:spChg chg="add del mod">
          <ac:chgData name="Jianping Guo" userId="214695277e21a7f1" providerId="LiveId" clId="{45F1839E-79FC-40EC-A001-F76291361EEE}" dt="2023-07-15T18:46:17.609" v="2873" actId="700"/>
          <ac:spMkLst>
            <pc:docMk/>
            <pc:sldMk cId="1597379176" sldId="302"/>
            <ac:spMk id="2" creationId="{9A2B17B1-F961-5C54-25F1-C296D01C2B6D}"/>
          </ac:spMkLst>
        </pc:spChg>
        <pc:spChg chg="add mod ord">
          <ac:chgData name="Jianping Guo" userId="214695277e21a7f1" providerId="LiveId" clId="{45F1839E-79FC-40EC-A001-F76291361EEE}" dt="2023-07-15T23:45:45.158" v="4980" actId="113"/>
          <ac:spMkLst>
            <pc:docMk/>
            <pc:sldMk cId="1597379176" sldId="302"/>
            <ac:spMk id="3" creationId="{0418E8D9-BBD8-2434-2FA4-FB41AC2BB675}"/>
          </ac:spMkLst>
        </pc:spChg>
      </pc:sldChg>
      <pc:sldChg chg="addSp delSp modSp new mod modClrScheme modAnim chgLayout">
        <pc:chgData name="Jianping Guo" userId="214695277e21a7f1" providerId="LiveId" clId="{45F1839E-79FC-40EC-A001-F76291361EEE}" dt="2023-07-15T23:50:40.026" v="4988" actId="113"/>
        <pc:sldMkLst>
          <pc:docMk/>
          <pc:sldMk cId="428101184" sldId="303"/>
        </pc:sldMkLst>
        <pc:spChg chg="add del mod">
          <ac:chgData name="Jianping Guo" userId="214695277e21a7f1" providerId="LiveId" clId="{45F1839E-79FC-40EC-A001-F76291361EEE}" dt="2023-07-15T20:46:53.117" v="3769" actId="700"/>
          <ac:spMkLst>
            <pc:docMk/>
            <pc:sldMk cId="428101184" sldId="303"/>
            <ac:spMk id="2" creationId="{ADD977DA-9D6B-6B19-1B77-3E31B988C45A}"/>
          </ac:spMkLst>
        </pc:spChg>
        <pc:spChg chg="add mod ord">
          <ac:chgData name="Jianping Guo" userId="214695277e21a7f1" providerId="LiveId" clId="{45F1839E-79FC-40EC-A001-F76291361EEE}" dt="2023-07-15T23:50:40.026" v="4988" actId="113"/>
          <ac:spMkLst>
            <pc:docMk/>
            <pc:sldMk cId="428101184" sldId="303"/>
            <ac:spMk id="3" creationId="{C990DC5A-E0CA-C7DA-7BC3-B9E632E6776A}"/>
          </ac:spMkLst>
        </pc:spChg>
      </pc:sldChg>
      <pc:sldChg chg="delSp modSp new mod modClrScheme modAnim chgLayout">
        <pc:chgData name="Jianping Guo" userId="214695277e21a7f1" providerId="LiveId" clId="{45F1839E-79FC-40EC-A001-F76291361EEE}" dt="2023-07-15T23:51:29.735" v="4989"/>
        <pc:sldMkLst>
          <pc:docMk/>
          <pc:sldMk cId="24561527" sldId="304"/>
        </pc:sldMkLst>
        <pc:spChg chg="del">
          <ac:chgData name="Jianping Guo" userId="214695277e21a7f1" providerId="LiveId" clId="{45F1839E-79FC-40EC-A001-F76291361EEE}" dt="2023-07-15T21:02:25.129" v="3841" actId="700"/>
          <ac:spMkLst>
            <pc:docMk/>
            <pc:sldMk cId="24561527" sldId="304"/>
            <ac:spMk id="2" creationId="{6382C1EB-7A4B-A42F-C781-D2F67276E6BB}"/>
          </ac:spMkLst>
        </pc:spChg>
        <pc:spChg chg="mod ord">
          <ac:chgData name="Jianping Guo" userId="214695277e21a7f1" providerId="LiveId" clId="{45F1839E-79FC-40EC-A001-F76291361EEE}" dt="2023-07-15T22:27:47.858" v="4341" actId="14100"/>
          <ac:spMkLst>
            <pc:docMk/>
            <pc:sldMk cId="24561527" sldId="304"/>
            <ac:spMk id="3" creationId="{7961AFEF-2A51-B961-0CF0-48E200CBBBF5}"/>
          </ac:spMkLst>
        </pc:spChg>
      </pc:sldChg>
      <pc:sldChg chg="delSp modSp new mod modClrScheme modAnim chgLayout">
        <pc:chgData name="Jianping Guo" userId="214695277e21a7f1" providerId="LiveId" clId="{45F1839E-79FC-40EC-A001-F76291361EEE}" dt="2023-07-18T13:18:36.524" v="6206" actId="20577"/>
        <pc:sldMkLst>
          <pc:docMk/>
          <pc:sldMk cId="1979218266" sldId="305"/>
        </pc:sldMkLst>
        <pc:spChg chg="del">
          <ac:chgData name="Jianping Guo" userId="214695277e21a7f1" providerId="LiveId" clId="{45F1839E-79FC-40EC-A001-F76291361EEE}" dt="2023-07-15T21:31:32.453" v="3943" actId="700"/>
          <ac:spMkLst>
            <pc:docMk/>
            <pc:sldMk cId="1979218266" sldId="305"/>
            <ac:spMk id="2" creationId="{542CB526-5ACE-05C7-4978-A31191E8B5EE}"/>
          </ac:spMkLst>
        </pc:spChg>
        <pc:spChg chg="mod ord">
          <ac:chgData name="Jianping Guo" userId="214695277e21a7f1" providerId="LiveId" clId="{45F1839E-79FC-40EC-A001-F76291361EEE}" dt="2023-07-18T13:18:36.524" v="6206" actId="20577"/>
          <ac:spMkLst>
            <pc:docMk/>
            <pc:sldMk cId="1979218266" sldId="305"/>
            <ac:spMk id="3" creationId="{85439F5A-49EA-4AE7-53D2-3766D67BE382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5T22:41:44.011" v="4442" actId="207"/>
        <pc:sldMkLst>
          <pc:docMk/>
          <pc:sldMk cId="3210527138" sldId="306"/>
        </pc:sldMkLst>
        <pc:spChg chg="del">
          <ac:chgData name="Jianping Guo" userId="214695277e21a7f1" providerId="LiveId" clId="{45F1839E-79FC-40EC-A001-F76291361EEE}" dt="2023-07-15T21:41:11.415" v="4059" actId="700"/>
          <ac:spMkLst>
            <pc:docMk/>
            <pc:sldMk cId="3210527138" sldId="306"/>
            <ac:spMk id="2" creationId="{36F05AD3-D1FC-D580-63BA-35E33E1B7469}"/>
          </ac:spMkLst>
        </pc:spChg>
        <pc:spChg chg="mod ord">
          <ac:chgData name="Jianping Guo" userId="214695277e21a7f1" providerId="LiveId" clId="{45F1839E-79FC-40EC-A001-F76291361EEE}" dt="2023-07-15T22:41:44.011" v="4442" actId="207"/>
          <ac:spMkLst>
            <pc:docMk/>
            <pc:sldMk cId="3210527138" sldId="306"/>
            <ac:spMk id="3" creationId="{D5B24DEB-D514-0A5F-A9D9-709E6454730C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9T13:15:56.175" v="6494" actId="20577"/>
        <pc:sldMkLst>
          <pc:docMk/>
          <pc:sldMk cId="2060615904" sldId="307"/>
        </pc:sldMkLst>
        <pc:spChg chg="del">
          <ac:chgData name="Jianping Guo" userId="214695277e21a7f1" providerId="LiveId" clId="{45F1839E-79FC-40EC-A001-F76291361EEE}" dt="2023-07-15T21:47:27.070" v="4088" actId="700"/>
          <ac:spMkLst>
            <pc:docMk/>
            <pc:sldMk cId="2060615904" sldId="307"/>
            <ac:spMk id="2" creationId="{D4DBFAD1-5640-512A-4B96-7721991F227A}"/>
          </ac:spMkLst>
        </pc:spChg>
        <pc:spChg chg="mod ord">
          <ac:chgData name="Jianping Guo" userId="214695277e21a7f1" providerId="LiveId" clId="{45F1839E-79FC-40EC-A001-F76291361EEE}" dt="2023-07-19T13:15:56.175" v="6494" actId="20577"/>
          <ac:spMkLst>
            <pc:docMk/>
            <pc:sldMk cId="2060615904" sldId="307"/>
            <ac:spMk id="3" creationId="{FED32337-B100-E142-9896-3B7C5CCE6582}"/>
          </ac:spMkLst>
        </pc:spChg>
      </pc:sldChg>
      <pc:sldChg chg="delSp modSp new mod ord modClrScheme chgLayout">
        <pc:chgData name="Jianping Guo" userId="214695277e21a7f1" providerId="LiveId" clId="{45F1839E-79FC-40EC-A001-F76291361EEE}" dt="2023-07-15T22:41:02.187" v="4440" actId="207"/>
        <pc:sldMkLst>
          <pc:docMk/>
          <pc:sldMk cId="1847963339" sldId="308"/>
        </pc:sldMkLst>
        <pc:spChg chg="del">
          <ac:chgData name="Jianping Guo" userId="214695277e21a7f1" providerId="LiveId" clId="{45F1839E-79FC-40EC-A001-F76291361EEE}" dt="2023-07-15T21:39:02.730" v="4025" actId="700"/>
          <ac:spMkLst>
            <pc:docMk/>
            <pc:sldMk cId="1847963339" sldId="308"/>
            <ac:spMk id="2" creationId="{896828D8-7FC0-0DDD-D6F6-D21435336A22}"/>
          </ac:spMkLst>
        </pc:spChg>
        <pc:spChg chg="mod ord">
          <ac:chgData name="Jianping Guo" userId="214695277e21a7f1" providerId="LiveId" clId="{45F1839E-79FC-40EC-A001-F76291361EEE}" dt="2023-07-15T22:41:02.187" v="4440" actId="207"/>
          <ac:spMkLst>
            <pc:docMk/>
            <pc:sldMk cId="1847963339" sldId="308"/>
            <ac:spMk id="3" creationId="{3420509D-BF69-1868-C61A-42B886C6EA94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8T13:22:01.403" v="6208" actId="20577"/>
        <pc:sldMkLst>
          <pc:docMk/>
          <pc:sldMk cId="1065486952" sldId="309"/>
        </pc:sldMkLst>
        <pc:spChg chg="del">
          <ac:chgData name="Jianping Guo" userId="214695277e21a7f1" providerId="LiveId" clId="{45F1839E-79FC-40EC-A001-F76291361EEE}" dt="2023-07-15T21:55:34.174" v="4130" actId="700"/>
          <ac:spMkLst>
            <pc:docMk/>
            <pc:sldMk cId="1065486952" sldId="309"/>
            <ac:spMk id="2" creationId="{521EC23A-1B5E-EF6B-5511-9396EEE8A3DE}"/>
          </ac:spMkLst>
        </pc:spChg>
        <pc:spChg chg="mod ord">
          <ac:chgData name="Jianping Guo" userId="214695277e21a7f1" providerId="LiveId" clId="{45F1839E-79FC-40EC-A001-F76291361EEE}" dt="2023-07-18T13:22:01.403" v="6208" actId="20577"/>
          <ac:spMkLst>
            <pc:docMk/>
            <pc:sldMk cId="1065486952" sldId="309"/>
            <ac:spMk id="3" creationId="{CC6150B6-CD99-1F92-E185-F98038B45709}"/>
          </ac:spMkLst>
        </pc:spChg>
      </pc:sldChg>
      <pc:sldChg chg="delSp modSp new del mod ord modClrScheme chgLayout">
        <pc:chgData name="Jianping Guo" userId="214695277e21a7f1" providerId="LiveId" clId="{45F1839E-79FC-40EC-A001-F76291361EEE}" dt="2023-07-17T15:56:56.501" v="6143" actId="2696"/>
        <pc:sldMkLst>
          <pc:docMk/>
          <pc:sldMk cId="1659998296" sldId="310"/>
        </pc:sldMkLst>
        <pc:spChg chg="del">
          <ac:chgData name="Jianping Guo" userId="214695277e21a7f1" providerId="LiveId" clId="{45F1839E-79FC-40EC-A001-F76291361EEE}" dt="2023-07-15T23:10:37.054" v="4687" actId="700"/>
          <ac:spMkLst>
            <pc:docMk/>
            <pc:sldMk cId="1659998296" sldId="310"/>
            <ac:spMk id="2" creationId="{0EF615DA-F307-31AE-E753-78BA2C292102}"/>
          </ac:spMkLst>
        </pc:spChg>
        <pc:spChg chg="mod ord">
          <ac:chgData name="Jianping Guo" userId="214695277e21a7f1" providerId="LiveId" clId="{45F1839E-79FC-40EC-A001-F76291361EEE}" dt="2023-07-17T15:48:57.790" v="6134" actId="14100"/>
          <ac:spMkLst>
            <pc:docMk/>
            <pc:sldMk cId="1659998296" sldId="310"/>
            <ac:spMk id="3" creationId="{0B9B4C63-07AE-DE16-A98C-BDEDAC9493AD}"/>
          </ac:spMkLst>
        </pc:spChg>
      </pc:sldChg>
      <pc:sldChg chg="addSp delSp modSp new mod modClrScheme chgLayout">
        <pc:chgData name="Jianping Guo" userId="214695277e21a7f1" providerId="LiveId" clId="{45F1839E-79FC-40EC-A001-F76291361EEE}" dt="2023-07-17T15:52:31.763" v="6142" actId="20577"/>
        <pc:sldMkLst>
          <pc:docMk/>
          <pc:sldMk cId="1224073580" sldId="311"/>
        </pc:sldMkLst>
        <pc:spChg chg="add del mod">
          <ac:chgData name="Jianping Guo" userId="214695277e21a7f1" providerId="LiveId" clId="{45F1839E-79FC-40EC-A001-F76291361EEE}" dt="2023-07-17T14:27:07.263" v="5087" actId="700"/>
          <ac:spMkLst>
            <pc:docMk/>
            <pc:sldMk cId="1224073580" sldId="311"/>
            <ac:spMk id="2" creationId="{FD5A754D-DE04-CCBC-5B90-53F22CCB39D0}"/>
          </ac:spMkLst>
        </pc:spChg>
        <pc:spChg chg="add mod ord">
          <ac:chgData name="Jianping Guo" userId="214695277e21a7f1" providerId="LiveId" clId="{45F1839E-79FC-40EC-A001-F76291361EEE}" dt="2023-07-17T15:52:31.763" v="6142" actId="20577"/>
          <ac:spMkLst>
            <pc:docMk/>
            <pc:sldMk cId="1224073580" sldId="311"/>
            <ac:spMk id="3" creationId="{6AD8CA68-690E-FC7B-2796-98C19123A831}"/>
          </ac:spMkLst>
        </pc:spChg>
      </pc:sldChg>
      <pc:sldChg chg="addSp modSp new del mod modClrScheme chgLayout">
        <pc:chgData name="Jianping Guo" userId="214695277e21a7f1" providerId="LiveId" clId="{45F1839E-79FC-40EC-A001-F76291361EEE}" dt="2023-07-16T00:02:28.882" v="5002" actId="2696"/>
        <pc:sldMkLst>
          <pc:docMk/>
          <pc:sldMk cId="2801652467" sldId="311"/>
        </pc:sldMkLst>
        <pc:spChg chg="add mod">
          <ac:chgData name="Jianping Guo" userId="214695277e21a7f1" providerId="LiveId" clId="{45F1839E-79FC-40EC-A001-F76291361EEE}" dt="2023-07-15T23:26:07.251" v="4895" actId="700"/>
          <ac:spMkLst>
            <pc:docMk/>
            <pc:sldMk cId="2801652467" sldId="311"/>
            <ac:spMk id="2" creationId="{84CD15BF-9AA8-700A-B754-C07E6C2B8E44}"/>
          </ac:spMkLst>
        </pc:spChg>
        <pc:spChg chg="add mod">
          <ac:chgData name="Jianping Guo" userId="214695277e21a7f1" providerId="LiveId" clId="{45F1839E-79FC-40EC-A001-F76291361EEE}" dt="2023-07-15T23:26:07.251" v="4895" actId="700"/>
          <ac:spMkLst>
            <pc:docMk/>
            <pc:sldMk cId="2801652467" sldId="311"/>
            <ac:spMk id="3" creationId="{11AEC86D-2C88-797A-3F19-A1E5E0F000BC}"/>
          </ac:spMkLst>
        </pc:spChg>
      </pc:sldChg>
      <pc:sldChg chg="addSp delSp modSp new mod modClrScheme chgLayout">
        <pc:chgData name="Jianping Guo" userId="214695277e21a7f1" providerId="LiveId" clId="{45F1839E-79FC-40EC-A001-F76291361EEE}" dt="2023-07-19T13:36:45.890" v="6521" actId="207"/>
        <pc:sldMkLst>
          <pc:docMk/>
          <pc:sldMk cId="3971769635" sldId="312"/>
        </pc:sldMkLst>
        <pc:spChg chg="add del mod">
          <ac:chgData name="Jianping Guo" userId="214695277e21a7f1" providerId="LiveId" clId="{45F1839E-79FC-40EC-A001-F76291361EEE}" dt="2023-07-17T15:23:53.118" v="6021" actId="700"/>
          <ac:spMkLst>
            <pc:docMk/>
            <pc:sldMk cId="3971769635" sldId="312"/>
            <ac:spMk id="2" creationId="{180E08DF-5B2A-A672-69D7-B57CBDF137A7}"/>
          </ac:spMkLst>
        </pc:spChg>
        <pc:spChg chg="add mod ord">
          <ac:chgData name="Jianping Guo" userId="214695277e21a7f1" providerId="LiveId" clId="{45F1839E-79FC-40EC-A001-F76291361EEE}" dt="2023-07-19T13:36:45.890" v="6521" actId="207"/>
          <ac:spMkLst>
            <pc:docMk/>
            <pc:sldMk cId="3971769635" sldId="312"/>
            <ac:spMk id="3" creationId="{38A78E77-E9DA-3A4B-E068-24AD454EC84B}"/>
          </ac:spMkLst>
        </pc:spChg>
      </pc:sldChg>
      <pc:sldChg chg="delSp modSp new mod modClrScheme chgLayout">
        <pc:chgData name="Jianping Guo" userId="214695277e21a7f1" providerId="LiveId" clId="{45F1839E-79FC-40EC-A001-F76291361EEE}" dt="2023-07-18T14:19:38.111" v="6444" actId="20577"/>
        <pc:sldMkLst>
          <pc:docMk/>
          <pc:sldMk cId="1756387752" sldId="313"/>
        </pc:sldMkLst>
        <pc:spChg chg="del">
          <ac:chgData name="Jianping Guo" userId="214695277e21a7f1" providerId="LiveId" clId="{45F1839E-79FC-40EC-A001-F76291361EEE}" dt="2023-07-17T15:32:38.963" v="6067" actId="700"/>
          <ac:spMkLst>
            <pc:docMk/>
            <pc:sldMk cId="1756387752" sldId="313"/>
            <ac:spMk id="2" creationId="{5BD4B2F4-E2CB-D418-3239-92CEC7C44C51}"/>
          </ac:spMkLst>
        </pc:spChg>
        <pc:spChg chg="mod ord">
          <ac:chgData name="Jianping Guo" userId="214695277e21a7f1" providerId="LiveId" clId="{45F1839E-79FC-40EC-A001-F76291361EEE}" dt="2023-07-18T14:19:38.111" v="6444" actId="20577"/>
          <ac:spMkLst>
            <pc:docMk/>
            <pc:sldMk cId="1756387752" sldId="313"/>
            <ac:spMk id="3" creationId="{E48AD17F-E304-E9C1-5F6A-48195B988E5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A61A049-A67B-1293-9A89-E17961BF2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B2B58A3D-833B-1331-1AE5-FB6853564B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0D5E18E-1F7B-742D-B3BD-8239447FA8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8698E8C-0427-36B8-3EB1-9FF54D12A3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5B5049C-6397-E5EC-3B9B-2C1854AF8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058643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840760-F478-C764-7DC9-8951D79AD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9691F8DD-0AB4-CD5E-4707-070C8F564B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26A0DC8-4140-42C2-03A1-E63353189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4935E20-A45D-7822-4D2D-35E67F3A1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373F672-0A4F-95BF-5E3B-4A9816CDE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3545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0F55821B-0EA4-7D13-9FCF-C8F20C647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B08DDE3-681F-E1BC-FFFD-56E951A1F9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785A78B-7166-AE04-0EFB-5F5040F10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77FB245F-54F5-D2CC-EF50-EAF910FFD0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AC1BAE3-BC2B-4506-CECD-3A2DEF9227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8297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C286D51-5746-0A8A-D8D2-55EECBE2E1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1F05C5E-CC99-8140-2FE3-9EB1633304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2C1627EF-B1CD-3706-E02E-6F5AF0CA64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5890FC3-45BB-CDFF-FB8C-A6DA86C03C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DDF3A9B-4643-E0DE-935B-1DF54C6A07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247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76E65B3-96BD-8AFE-0878-2B2C3BD99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5B789B3B-9795-EC14-9F82-8334DC9F58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63EC309C-81D0-DFB7-8843-4E5E2FB01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BC7D0A4-C468-B913-C2D9-663389F45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0BF65E3-EBBF-C58C-43F3-F8E6FBA391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201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BF08F81-69DD-02A8-D253-95BF9EA07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F6B50B6-876E-D82E-9C20-F2E3938012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C5B2AB-DA36-0B9B-2D4E-32BB7A67F8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13BC299-74E8-69DB-CD52-15A5BCF960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4F209EA0-F344-53BF-0C78-773DF060E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67FE26A4-C494-313A-3516-0FEBD43F9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45642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C52CE57-F878-1BEF-DC3F-8D56B24BE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2D6DFC-89BA-7F24-D730-68560E1F7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EAF196E-5932-D048-EF5E-BBAD5A7E17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237315A-3886-72F2-44FA-BE37045BC7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E39C0AB-4946-4B85-770F-E038AAD53C6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BBA29D4E-E863-658F-4AD1-BBB48EF9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291CB6CF-0686-E281-B035-6D4CA33369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F39CCA55-8652-8E39-F7DB-FC6A42DAB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7502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97D0E08-76DB-9C40-DA43-B987A51DA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4B88E034-E4B6-9B04-E2CA-80031F5C0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65E402FF-E5C9-62D9-A4C3-136480078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E454FB85-1366-C8B8-D223-A3DB40956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98677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8FB5F621-DB42-91C8-ED6A-BE598ACB4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AC30B79-5CB6-6E9D-9EEB-8783A0B64A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7A9EC68-796E-8CA8-FAAF-5E5FA8BED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7581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F7D2018-1913-4E9E-8544-888AEDA13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18C42D4B-0EF3-7E3C-E3C3-A34C409361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83D1FC4-08D3-1955-100D-1E66649FE0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21CCA66A-0886-2666-51C0-F994373F7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7E5617F-02E4-CE96-16A0-6E3EFFEFD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D18CE36-5A41-FBF7-B1F4-8759F52C79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57379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407F73-0364-2CC5-61E9-739FCBFBF1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390534A-B044-AA80-C8F0-462E10392B5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8AD9290B-6049-BDBD-F236-E890C4C124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42005726-9AF4-63BD-0C25-30E00E2DE7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AD31EFC-25AA-DD36-63BB-76483E0A8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2EF546B5-A051-A295-078D-424DC65F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140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F3EF2F98-5E6C-DFCD-FE74-53FF5CC53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CA"/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C8827A27-30A1-FF58-4FA9-923B1EFFB1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CA"/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C592276-232D-92FE-3D17-BAD0E1AB6B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067C3-48B1-4948-A13D-4A2F59D92879}" type="datetimeFigureOut">
              <a:rPr lang="en-CA" smtClean="0"/>
              <a:t>2023-07-19</a:t>
            </a:fld>
            <a:endParaRPr lang="en-CA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0E73F07-B84B-AF59-6E54-4476632067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5DBC216-1EC1-C0BC-9B07-0B3ED616B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C78851-97CB-4E97-98CE-72151E42AF5B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3987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26EA79D-F237-6078-9C26-091FFE340A5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452880" y="1825625"/>
            <a:ext cx="9062720" cy="4351338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96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    士师记</a:t>
            </a:r>
            <a:endParaRPr kumimoji="0" lang="en-CA" altLang="zh-CN" sz="96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KaiTi" panose="02010609060101010101" pitchFamily="49" charset="-122"/>
                <a:ea typeface="KaiTi" panose="02010609060101010101" pitchFamily="49" charset="-122"/>
              </a:rPr>
              <a:t>  </a:t>
            </a:r>
            <a:endParaRPr kumimoji="0" lang="en-CA" altLang="zh-CN" sz="4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CA" altLang="zh-CN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       </a:t>
            </a:r>
            <a:r>
              <a:rPr lang="zh-CN" altLang="en-US" sz="4800" b="1" dirty="0">
                <a:solidFill>
                  <a:prstClr val="black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以色列中没有王</a:t>
            </a:r>
            <a:endParaRPr lang="en-CA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79483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89662D6-D043-069B-B705-72837BBB4E8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9440" y="2245359"/>
            <a:ext cx="10881360" cy="3931603"/>
          </a:xfrm>
        </p:spPr>
        <p:txBody>
          <a:bodyPr/>
          <a:lstStyle/>
          <a:p>
            <a:r>
              <a:rPr lang="zh-CN" altLang="en-US" dirty="0"/>
              <a:t>砍断他手脚的大姆指</a:t>
            </a:r>
            <a:r>
              <a:rPr lang="en-CA" altLang="zh-CN" dirty="0"/>
              <a:t>6</a:t>
            </a:r>
            <a:r>
              <a:rPr lang="en-US" altLang="zh-CN" dirty="0"/>
              <a:t>——</a:t>
            </a:r>
            <a:r>
              <a:rPr lang="zh-CN" altLang="en-US" dirty="0"/>
              <a:t>是对敌人的侮辱，使敌人丧失战斗能力。</a:t>
            </a:r>
            <a:endParaRPr lang="en-CA" altLang="zh-CN" dirty="0"/>
          </a:p>
          <a:p>
            <a:r>
              <a:rPr lang="zh-CN" altLang="en-US" b="1" dirty="0"/>
              <a:t>书</a:t>
            </a:r>
            <a:r>
              <a:rPr lang="en-CA" altLang="zh-CN" b="1" dirty="0"/>
              <a:t>7</a:t>
            </a:r>
            <a:r>
              <a:rPr lang="zh-CN" altLang="en-US" b="1" dirty="0"/>
              <a:t>：</a:t>
            </a:r>
            <a:r>
              <a:rPr lang="en-US" altLang="zh-CN" b="1" dirty="0"/>
              <a:t>23. </a:t>
            </a:r>
            <a:r>
              <a:rPr lang="zh-CN" altLang="en-US" b="1" dirty="0"/>
              <a:t>耶和华你　神必将他们交给你，大大地扰乱他们，直到他们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灭绝了</a:t>
            </a:r>
            <a:r>
              <a:rPr lang="zh-CN" altLang="en-US" b="1" dirty="0"/>
              <a:t>。</a:t>
            </a:r>
            <a:r>
              <a:rPr lang="en-US" altLang="zh-CN" b="1" dirty="0"/>
              <a:t>24. </a:t>
            </a:r>
            <a:r>
              <a:rPr lang="zh-CN" altLang="en-US" b="1" dirty="0"/>
              <a:t>又要将他们的君王交在你手中，你就使他们的名从天下消灭。必无一人能在你面前站立得住，直到你将他们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灭绝了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dirty="0"/>
              <a:t>犹大没有完全顺服神的命令，他们不是将仇敌灭绝了，而是照外邦人的方法虐待俘虏</a:t>
            </a:r>
            <a:r>
              <a:rPr lang="en-US" altLang="zh-CN" dirty="0"/>
              <a:t>——</a:t>
            </a:r>
            <a:r>
              <a:rPr lang="zh-CN" altLang="en-US" dirty="0"/>
              <a:t>信心软弱的表现。</a:t>
            </a:r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41374016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B24813-2BBD-98FC-D510-15E7DE44582F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79120" y="2123439"/>
            <a:ext cx="10922000" cy="4053523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犹大人攻打耶路撒冷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8. </a:t>
            </a:r>
            <a:r>
              <a:rPr lang="zh-CN" altLang="en-US" b="1" dirty="0"/>
              <a:t>犹大人攻打</a:t>
            </a:r>
            <a:r>
              <a:rPr lang="zh-CN" altLang="en-US" b="1" dirty="0">
                <a:solidFill>
                  <a:srgbClr val="C00000"/>
                </a:solidFill>
              </a:rPr>
              <a:t>耶路撒冷</a:t>
            </a:r>
            <a:r>
              <a:rPr lang="zh-CN" altLang="en-US" b="1" dirty="0"/>
              <a:t>，将城攻取，用刀杀了城内的人，并且放火烧城。</a:t>
            </a:r>
            <a:endParaRPr lang="en-CA" altLang="zh-CN" b="1" dirty="0"/>
          </a:p>
          <a:p>
            <a:r>
              <a:rPr lang="en-US" altLang="zh-CN" b="1" dirty="0"/>
              <a:t>9. </a:t>
            </a:r>
            <a:r>
              <a:rPr lang="zh-CN" altLang="en-US" b="1" dirty="0"/>
              <a:t>后来犹大人下去，与住山地、南地和高原的迦南人争战。</a:t>
            </a:r>
            <a:endParaRPr lang="en-CA" altLang="zh-CN" b="1" dirty="0"/>
          </a:p>
          <a:p>
            <a:r>
              <a:rPr lang="en-US" altLang="zh-CN" b="1" dirty="0"/>
              <a:t>10. </a:t>
            </a:r>
            <a:r>
              <a:rPr lang="zh-CN" altLang="en-US" b="1" dirty="0"/>
              <a:t>犹大人去攻击住希伯仑的迦南人，杀了示筛、亚希幔、挞买。希伯仑从前名叫基列亚巴。</a:t>
            </a:r>
            <a:endParaRPr lang="en-CA" altLang="zh-CN" b="1" dirty="0"/>
          </a:p>
          <a:p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耶路撒冷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8--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据“书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18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28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耶布斯就是耶路撒冷，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…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这是便雅悯人按着宗族所得的地业。”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9892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BD1BF7D-5437-7041-7965-7E8BCCBECBC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33120" y="1825624"/>
            <a:ext cx="10637520" cy="459549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信心的榜样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11. </a:t>
            </a:r>
            <a:r>
              <a:rPr lang="zh-CN" altLang="en-US" b="1" dirty="0"/>
              <a:t>他们从那里去攻击底璧的居民。底璧从前名叫基列西弗。</a:t>
            </a:r>
            <a:endParaRPr lang="en-CA" altLang="zh-CN" b="1" dirty="0"/>
          </a:p>
          <a:p>
            <a:r>
              <a:rPr lang="en-US" altLang="zh-CN" b="1" dirty="0"/>
              <a:t>12. </a:t>
            </a:r>
            <a:r>
              <a:rPr lang="zh-CN" altLang="en-US" b="1" dirty="0">
                <a:solidFill>
                  <a:srgbClr val="C00000"/>
                </a:solidFill>
              </a:rPr>
              <a:t>迦勒</a:t>
            </a:r>
            <a:r>
              <a:rPr lang="zh-CN" altLang="en-US" b="1" dirty="0"/>
              <a:t>说：“谁能攻打基列西弗，将城夺取，我就把我女儿押撒给他为妻。”</a:t>
            </a:r>
            <a:endParaRPr lang="en-CA" altLang="zh-CN" b="1" dirty="0"/>
          </a:p>
          <a:p>
            <a:r>
              <a:rPr lang="en-US" altLang="zh-CN" b="1" dirty="0"/>
              <a:t>13. </a:t>
            </a:r>
            <a:r>
              <a:rPr lang="zh-CN" altLang="en-US" b="1" dirty="0"/>
              <a:t>迦勒兄弟基纳斯的儿子</a:t>
            </a:r>
            <a:r>
              <a:rPr lang="zh-CN" altLang="en-US" b="1" dirty="0">
                <a:solidFill>
                  <a:srgbClr val="C00000"/>
                </a:solidFill>
              </a:rPr>
              <a:t>俄陀聂夺取了那城</a:t>
            </a:r>
            <a:r>
              <a:rPr lang="zh-CN" altLang="en-US" b="1" dirty="0"/>
              <a:t>，迦勒就把女儿押撒给他为妻。</a:t>
            </a:r>
            <a:endParaRPr lang="en-CA" altLang="zh-CN" b="1" dirty="0"/>
          </a:p>
          <a:p>
            <a:r>
              <a:rPr lang="en-US" altLang="zh-CN" b="1" dirty="0"/>
              <a:t>14. </a:t>
            </a:r>
            <a:r>
              <a:rPr lang="zh-CN" altLang="en-US" b="1" dirty="0"/>
              <a:t>押撒过门的时候，劝丈夫向她父亲求一块田。押撒一下驴，迦勒问她说：“你要什么？”</a:t>
            </a:r>
            <a:endParaRPr lang="en-CA" altLang="zh-CN" b="1" dirty="0"/>
          </a:p>
          <a:p>
            <a:r>
              <a:rPr lang="en-US" altLang="zh-CN" b="1" dirty="0"/>
              <a:t>15. </a:t>
            </a:r>
            <a:r>
              <a:rPr lang="zh-CN" altLang="en-US" b="1" dirty="0"/>
              <a:t>她说：“求你赐福给我。你既将我安置在南地，求你也给我水泉。”迦勒就把上泉下泉赐给她。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351266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4351CA9-FE29-B926-F815-ACE84C2C4DA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31520" y="1818641"/>
            <a:ext cx="10627360" cy="4358322"/>
          </a:xfrm>
        </p:spPr>
        <p:txBody>
          <a:bodyPr>
            <a:normAutofit/>
          </a:bodyPr>
          <a:lstStyle/>
          <a:p>
            <a:r>
              <a:rPr lang="zh-CN" altLang="en-US" b="1" dirty="0"/>
              <a:t>书</a:t>
            </a:r>
            <a:r>
              <a:rPr lang="en-CA" altLang="zh-CN" b="1" dirty="0"/>
              <a:t>14</a:t>
            </a:r>
            <a:r>
              <a:rPr lang="zh-CN" altLang="en-US" b="1" dirty="0"/>
              <a:t>：</a:t>
            </a:r>
            <a:r>
              <a:rPr lang="en-US" altLang="zh-CN" b="1" dirty="0"/>
              <a:t>10. </a:t>
            </a:r>
            <a:r>
              <a:rPr lang="zh-CN" altLang="en-US" b="1" dirty="0"/>
              <a:t>自从耶和华对摩西说这话的时候，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耶和华照他所应许的</a:t>
            </a:r>
            <a:r>
              <a:rPr lang="zh-CN" altLang="en-US" b="1" dirty="0"/>
              <a:t>，使我存活这四十五年，其间以色列人在旷野行走。看哪，现今我八十五岁了，</a:t>
            </a:r>
            <a:r>
              <a:rPr lang="en-US" altLang="zh-CN" b="1" dirty="0"/>
              <a:t>11. </a:t>
            </a:r>
            <a:r>
              <a:rPr lang="zh-CN" altLang="en-US" b="1" dirty="0"/>
              <a:t>我还是强壮，像摩西打发我去的那天一样。无论是争战、是出入，我的力量那时如何，现在还是如何。</a:t>
            </a:r>
            <a:r>
              <a:rPr lang="en-US" altLang="zh-CN" b="1" dirty="0"/>
              <a:t>12. </a:t>
            </a:r>
            <a:r>
              <a:rPr lang="zh-CN" altLang="en-US" b="1" dirty="0"/>
              <a:t>求你将耶和华那日应许我的这山地给我，那里有亚衲族人，并宽大坚固的城，你也曾听见了。或者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耶和华照他所应许的</a:t>
            </a:r>
            <a:r>
              <a:rPr lang="zh-CN" altLang="en-US" b="1" dirty="0"/>
              <a:t>与我同在，我就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把他们赶出去</a:t>
            </a:r>
            <a:r>
              <a:rPr lang="zh-CN" altLang="en-US" b="1" dirty="0"/>
              <a:t>。”</a:t>
            </a:r>
            <a:endParaRPr lang="en-CA" altLang="zh-CN" b="1" dirty="0"/>
          </a:p>
          <a:p>
            <a:r>
              <a:rPr lang="zh-CN" altLang="en-US" b="1" dirty="0"/>
              <a:t>士</a:t>
            </a:r>
            <a:r>
              <a:rPr lang="en-CA" altLang="zh-CN" b="1" dirty="0"/>
              <a:t>1</a:t>
            </a:r>
            <a:r>
              <a:rPr lang="zh-CN" altLang="en-US" b="1" dirty="0"/>
              <a:t>：</a:t>
            </a:r>
            <a:r>
              <a:rPr lang="en-US" altLang="zh-CN" b="1" dirty="0"/>
              <a:t>20. </a:t>
            </a:r>
            <a:r>
              <a:rPr lang="zh-CN" altLang="en-US" b="1" dirty="0"/>
              <a:t>以色列人照摩西所说的，将希伯仑给了迦勒，迦勒就从那里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赶出亚衲族</a:t>
            </a:r>
            <a:r>
              <a:rPr lang="zh-CN" altLang="en-US" b="1" dirty="0"/>
              <a:t>的三个族长。</a:t>
            </a:r>
            <a:endParaRPr lang="en-CA" altLang="zh-CN" b="1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14600234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A3A81271-C715-B403-823F-EA08093399F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21360" y="1219200"/>
            <a:ext cx="10972800" cy="5394960"/>
          </a:xfrm>
        </p:spPr>
        <p:txBody>
          <a:bodyPr>
            <a:normAutofit/>
          </a:bodyPr>
          <a:lstStyle/>
          <a:p>
            <a:r>
              <a:rPr lang="zh-CN" altLang="en-US" b="1" dirty="0"/>
              <a:t>对比</a:t>
            </a:r>
          </a:p>
          <a:p>
            <a:r>
              <a:rPr lang="zh-CN" altLang="en-US" dirty="0"/>
              <a:t>神已经应许：</a:t>
            </a:r>
            <a:r>
              <a:rPr lang="en-US" altLang="zh-CN" b="1" dirty="0"/>
              <a:t>2. </a:t>
            </a:r>
            <a:r>
              <a:rPr lang="zh-CN" altLang="en-US" b="1" dirty="0"/>
              <a:t>耶和华说：“犹大当先上去，我已将那地交在他手中。”</a:t>
            </a:r>
            <a:endParaRPr lang="en-CA" altLang="zh-CN" b="1" dirty="0"/>
          </a:p>
          <a:p>
            <a:r>
              <a:rPr lang="zh-CN" altLang="en-US" dirty="0"/>
              <a:t>犹大信心不足：</a:t>
            </a:r>
            <a:r>
              <a:rPr lang="en-US" altLang="zh-CN" b="1" dirty="0"/>
              <a:t>3. </a:t>
            </a:r>
            <a:r>
              <a:rPr lang="zh-CN" altLang="en-US" b="1" dirty="0"/>
              <a:t>犹大对他哥哥西缅说：“请你同我到拈阄所得之地去，好与迦南人争战；以后我也同你到你拈阄所得之地去。”于是西缅与他同去。</a:t>
            </a:r>
            <a:endParaRPr lang="en-CA" altLang="zh-CN" b="1" dirty="0"/>
          </a:p>
          <a:p>
            <a:r>
              <a:rPr lang="zh-CN" altLang="en-US" dirty="0"/>
              <a:t>迦勒的信心：“</a:t>
            </a:r>
            <a:r>
              <a:rPr lang="zh-CN" altLang="en-US" b="1" dirty="0"/>
              <a:t>民</a:t>
            </a:r>
            <a:r>
              <a:rPr lang="en-CA" altLang="zh-CN" b="1" dirty="0"/>
              <a:t>13</a:t>
            </a:r>
            <a:r>
              <a:rPr lang="zh-CN" altLang="en-US" b="1" dirty="0"/>
              <a:t>：</a:t>
            </a:r>
            <a:r>
              <a:rPr lang="en-US" altLang="zh-CN" b="1" dirty="0"/>
              <a:t>30. </a:t>
            </a:r>
            <a:r>
              <a:rPr lang="zh-CN" altLang="en-US" b="1" dirty="0"/>
              <a:t>迦勒在摩西面前安抚百姓，说：“我们立刻上去得那地吧！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我们足能得胜</a:t>
            </a:r>
            <a:r>
              <a:rPr lang="zh-CN" altLang="en-US" b="1" dirty="0"/>
              <a:t>。”</a:t>
            </a:r>
            <a:r>
              <a:rPr lang="en-US" altLang="zh-CN" b="1" dirty="0"/>
              <a:t> </a:t>
            </a:r>
          </a:p>
          <a:p>
            <a:r>
              <a:rPr lang="zh-CN" altLang="en-US" dirty="0"/>
              <a:t>俄陀聂的信心：“</a:t>
            </a:r>
            <a:r>
              <a:rPr lang="zh-CN" altLang="en-US" b="1" dirty="0"/>
              <a:t>士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US" altLang="zh-CN" b="1" dirty="0"/>
              <a:t>10. </a:t>
            </a:r>
            <a:r>
              <a:rPr lang="zh-CN" altLang="en-US" b="1" dirty="0"/>
              <a:t>耶和华的灵降在他身上，他就作了以色列的士师，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出去争战</a:t>
            </a:r>
            <a:r>
              <a:rPr lang="zh-CN" altLang="en-US" b="1" dirty="0"/>
              <a:t>。耶和华将美索不达米亚王古珊利萨田交在他手中，他便胜了古珊利萨田。</a:t>
            </a:r>
            <a:r>
              <a:rPr lang="en-US" altLang="zh-CN" b="1" dirty="0"/>
              <a:t>11. </a:t>
            </a:r>
            <a:r>
              <a:rPr lang="zh-CN" altLang="en-US" b="1" dirty="0"/>
              <a:t>于是国中太平四十年。基纳斯的儿子俄陀聂死了。</a:t>
            </a:r>
            <a:endParaRPr lang="en-CA" altLang="zh-CN" b="1" dirty="0"/>
          </a:p>
          <a:p>
            <a:endParaRPr lang="en-CA" altLang="zh-CN" dirty="0"/>
          </a:p>
          <a:p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2611765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90DC5A-E0CA-C7DA-7BC3-B9E632E677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60400" y="670560"/>
            <a:ext cx="10607040" cy="602488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谨守诫命的榜样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16. </a:t>
            </a:r>
            <a:r>
              <a:rPr lang="zh-CN" altLang="en-US" b="1" dirty="0"/>
              <a:t>摩西的内兄（或作“岳父”）是</a:t>
            </a:r>
            <a:r>
              <a:rPr lang="zh-CN" altLang="en-US" b="1" dirty="0">
                <a:solidFill>
                  <a:srgbClr val="C00000"/>
                </a:solidFill>
              </a:rPr>
              <a:t>基尼人</a:t>
            </a:r>
            <a:r>
              <a:rPr lang="zh-CN" altLang="en-US" b="1" dirty="0"/>
              <a:t>，他的子孙与犹大人一同离了棕树城，往亚拉得以南的犹大旷野去，就住在民中。</a:t>
            </a:r>
            <a:endParaRPr lang="en-CA" altLang="zh-CN" b="1" dirty="0"/>
          </a:p>
          <a:p>
            <a:r>
              <a:rPr lang="zh-CN" altLang="en-US" dirty="0"/>
              <a:t>基尼人</a:t>
            </a:r>
            <a:r>
              <a:rPr lang="en-US" altLang="zh-CN" dirty="0"/>
              <a:t>——</a:t>
            </a:r>
            <a:r>
              <a:rPr lang="zh-CN" altLang="en-US" dirty="0"/>
              <a:t>是摩西岳父的后代。</a:t>
            </a:r>
            <a:endParaRPr lang="en-CA" altLang="zh-CN" dirty="0"/>
          </a:p>
          <a:p>
            <a:r>
              <a:rPr lang="zh-CN" altLang="en-US" dirty="0"/>
              <a:t>代上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US" altLang="zh-CN" dirty="0"/>
              <a:t>55. </a:t>
            </a:r>
            <a:r>
              <a:rPr lang="zh-CN" altLang="en-US" dirty="0"/>
              <a:t>和住雅比斯众文士家的特拉人、示米押人、苏甲人。这都是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基尼人利甲家</a:t>
            </a:r>
            <a:r>
              <a:rPr lang="zh-CN" altLang="en-US" dirty="0"/>
              <a:t>之祖哈末所生的。</a:t>
            </a:r>
            <a:endParaRPr lang="en-CA" altLang="zh-CN" dirty="0"/>
          </a:p>
          <a:p>
            <a:r>
              <a:rPr lang="zh-CN" altLang="en-US" dirty="0"/>
              <a:t>耶</a:t>
            </a:r>
            <a:r>
              <a:rPr lang="en-CA" altLang="zh-CN" dirty="0"/>
              <a:t>35</a:t>
            </a:r>
            <a:r>
              <a:rPr lang="zh-CN" altLang="en-US" dirty="0"/>
              <a:t>：</a:t>
            </a:r>
            <a:r>
              <a:rPr lang="en-US" altLang="zh-CN" dirty="0"/>
              <a:t>6. </a:t>
            </a:r>
            <a:r>
              <a:rPr lang="zh-CN" altLang="en-US" dirty="0"/>
              <a:t>他们却说：“我们不喝酒。因为我们先祖利甲的儿子约拿达曾吩咐我们说：‘你们与你们的子孙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永不可喝酒</a:t>
            </a:r>
            <a:r>
              <a:rPr lang="zh-CN" altLang="en-US" dirty="0"/>
              <a:t>，</a:t>
            </a:r>
            <a:r>
              <a:rPr lang="en-US" altLang="zh-CN" dirty="0"/>
              <a:t>7. </a:t>
            </a:r>
            <a:r>
              <a:rPr lang="zh-CN" altLang="en-US" dirty="0"/>
              <a:t>也不可盖房、撒种、栽种葡萄园，但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一生的年日要住帐棚</a:t>
            </a:r>
            <a:r>
              <a:rPr lang="zh-CN" altLang="en-US" dirty="0"/>
              <a:t>，使你们的日子在寄居之地得以延长。’。。。</a:t>
            </a:r>
            <a:r>
              <a:rPr lang="en-US" altLang="zh-CN" dirty="0"/>
              <a:t>18. </a:t>
            </a:r>
            <a:r>
              <a:rPr lang="zh-CN" altLang="en-US" dirty="0"/>
              <a:t>耶利米对利甲族的人说：“万军之耶和华以色列的　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神如此说：因你们听从你们先祖约拿达的吩咐，谨守他的一切诫命，照他所吩咐你们的去行</a:t>
            </a:r>
            <a:r>
              <a:rPr lang="zh-CN" altLang="en-US" dirty="0"/>
              <a:t>。</a:t>
            </a:r>
            <a:r>
              <a:rPr lang="en-US" altLang="zh-CN" dirty="0"/>
              <a:t>19. </a:t>
            </a:r>
            <a:r>
              <a:rPr lang="zh-CN" altLang="en-US" dirty="0"/>
              <a:t>所以万军之耶和华以色列的　神如此说：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利甲的儿子约拿达必永不缺人侍立在我面前</a:t>
            </a:r>
            <a:r>
              <a:rPr lang="zh-CN" altLang="en-US" dirty="0"/>
              <a:t>。”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810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961AFEF-2A51-B961-0CF0-48E200CBBBF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0720" y="721360"/>
            <a:ext cx="10647680" cy="598424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得胜与失败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17. </a:t>
            </a:r>
            <a:r>
              <a:rPr lang="zh-CN" altLang="en-US" b="1" dirty="0"/>
              <a:t>犹大和他哥哥西缅同去，击杀了住洗法的迦南人，将城尽行毁灭，那城的名便叫何珥玛。</a:t>
            </a:r>
            <a:endParaRPr lang="en-CA" altLang="zh-CN" b="1" dirty="0"/>
          </a:p>
          <a:p>
            <a:r>
              <a:rPr lang="en-US" altLang="zh-CN" b="1" dirty="0"/>
              <a:t>18. </a:t>
            </a:r>
            <a:r>
              <a:rPr lang="zh-CN" altLang="en-US" b="1" dirty="0"/>
              <a:t>犹大又取了迦萨和迦萨的四境，亚实基伦和亚实基伦的四境，以革伦和以革伦的四境。</a:t>
            </a:r>
            <a:endParaRPr lang="en-CA" altLang="zh-CN" b="1" dirty="0"/>
          </a:p>
          <a:p>
            <a:r>
              <a:rPr lang="en-US" altLang="zh-CN" b="1" dirty="0"/>
              <a:t>19. </a:t>
            </a:r>
            <a:r>
              <a:rPr lang="zh-CN" altLang="en-US" b="1" dirty="0"/>
              <a:t>耶和华与犹大同在，犹大就赶出山地的居民，</a:t>
            </a:r>
            <a:r>
              <a:rPr lang="zh-CN" altLang="en-US" b="1" dirty="0">
                <a:solidFill>
                  <a:srgbClr val="C00000"/>
                </a:solidFill>
              </a:rPr>
              <a:t>只是不能赶出平原的居民</a:t>
            </a:r>
            <a:r>
              <a:rPr lang="zh-CN" altLang="en-US" b="1" dirty="0"/>
              <a:t>，因为他们有铁车。</a:t>
            </a:r>
            <a:endParaRPr lang="en-CA" altLang="zh-CN" b="1" dirty="0"/>
          </a:p>
          <a:p>
            <a:r>
              <a:rPr lang="en-US" altLang="zh-CN" b="1" dirty="0"/>
              <a:t>20. </a:t>
            </a:r>
            <a:r>
              <a:rPr lang="zh-CN" altLang="en-US" b="1" dirty="0"/>
              <a:t>以色列人照摩西所说的，将希伯仑给了迦勒，迦勒就从那里</a:t>
            </a:r>
            <a:r>
              <a:rPr lang="zh-CN" altLang="en-US" b="1" dirty="0">
                <a:solidFill>
                  <a:srgbClr val="C00000"/>
                </a:solidFill>
              </a:rPr>
              <a:t>赶出亚衲族的三个族长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21. </a:t>
            </a:r>
            <a:r>
              <a:rPr lang="zh-CN" altLang="en-US" b="1" dirty="0"/>
              <a:t>便雅悯人</a:t>
            </a:r>
            <a:r>
              <a:rPr lang="zh-CN" altLang="en-US" b="1" dirty="0">
                <a:solidFill>
                  <a:srgbClr val="C00000"/>
                </a:solidFill>
              </a:rPr>
              <a:t>没有赶出住耶路撒冷的耶布斯人</a:t>
            </a:r>
            <a:r>
              <a:rPr lang="zh-CN" altLang="en-US" b="1" dirty="0"/>
              <a:t>，耶布斯人仍在耶路撒冷与便雅悯人同住，直到今日。</a:t>
            </a:r>
            <a:endParaRPr lang="en-CA" altLang="zh-CN" b="1" dirty="0"/>
          </a:p>
          <a:p>
            <a:r>
              <a:rPr lang="zh-CN" altLang="en-US" dirty="0"/>
              <a:t>民</a:t>
            </a:r>
            <a:r>
              <a:rPr lang="en-CA" altLang="zh-CN" dirty="0"/>
              <a:t>13</a:t>
            </a:r>
            <a:r>
              <a:rPr lang="zh-CN" altLang="en-US" dirty="0"/>
              <a:t>：</a:t>
            </a:r>
            <a:r>
              <a:rPr lang="en-US" altLang="zh-CN" dirty="0"/>
              <a:t>33. </a:t>
            </a:r>
            <a:r>
              <a:rPr lang="zh-CN" altLang="en-US" dirty="0"/>
              <a:t>我们在那里看见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亚衲族人</a:t>
            </a:r>
            <a:r>
              <a:rPr lang="zh-CN" altLang="en-US" dirty="0"/>
              <a:t>，就是伟人，他们是伟人的后裔。据我们看自己就如蚱蜢一样，据他们看我们也是如此。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561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5439F5A-49EA-4AE7-53D2-3766D67BE38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68960" y="1107440"/>
            <a:ext cx="10972800" cy="5303520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看似得胜，却是失败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22. </a:t>
            </a:r>
            <a:r>
              <a:rPr lang="zh-CN" altLang="en-US" b="1" dirty="0"/>
              <a:t>约瑟家也上去攻打伯特利，耶和华与他们同在。</a:t>
            </a:r>
            <a:endParaRPr lang="en-CA" altLang="zh-CN" b="1" dirty="0"/>
          </a:p>
          <a:p>
            <a:r>
              <a:rPr lang="en-US" altLang="zh-CN" b="1" dirty="0"/>
              <a:t>23. </a:t>
            </a:r>
            <a:r>
              <a:rPr lang="zh-CN" altLang="en-US" b="1" dirty="0"/>
              <a:t>约瑟家打发人去窥探伯特利。那城起先</a:t>
            </a:r>
            <a:r>
              <a:rPr lang="zh-CN" altLang="en-US" b="1" dirty="0">
                <a:solidFill>
                  <a:srgbClr val="C00000"/>
                </a:solidFill>
              </a:rPr>
              <a:t>名叫路斯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24. </a:t>
            </a:r>
            <a:r>
              <a:rPr lang="zh-CN" altLang="en-US" b="1" dirty="0"/>
              <a:t>窥探的人看见一个人从城里出来，就对他说：“求你将进城的路指示我们，我们必恩待你。”</a:t>
            </a:r>
            <a:endParaRPr lang="en-CA" altLang="zh-CN" b="1" dirty="0"/>
          </a:p>
          <a:p>
            <a:r>
              <a:rPr lang="en-US" altLang="zh-CN" b="1" dirty="0"/>
              <a:t>25. </a:t>
            </a:r>
            <a:r>
              <a:rPr lang="zh-CN" altLang="en-US" b="1" dirty="0"/>
              <a:t>那人将进城的路指示他们，他们就用刀击杀了城中的居民，但将那人和他全家放去。</a:t>
            </a:r>
            <a:endParaRPr lang="en-CA" altLang="zh-CN" b="1" dirty="0"/>
          </a:p>
          <a:p>
            <a:r>
              <a:rPr lang="en-US" altLang="zh-CN" b="1" dirty="0"/>
              <a:t>26. </a:t>
            </a:r>
            <a:r>
              <a:rPr lang="zh-CN" altLang="en-US" b="1" dirty="0"/>
              <a:t>那人往赫人之地去，筑了一座城，起</a:t>
            </a:r>
            <a:r>
              <a:rPr lang="zh-CN" altLang="en-US" b="1" dirty="0">
                <a:solidFill>
                  <a:srgbClr val="C00000"/>
                </a:solidFill>
              </a:rPr>
              <a:t>名叫路斯</a:t>
            </a:r>
            <a:r>
              <a:rPr lang="zh-CN" altLang="en-US" b="1" dirty="0"/>
              <a:t>。</a:t>
            </a:r>
            <a:r>
              <a:rPr lang="zh-CN" altLang="en-US" b="1" dirty="0">
                <a:solidFill>
                  <a:srgbClr val="C00000"/>
                </a:solidFill>
              </a:rPr>
              <a:t>那城到如今还叫这名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dirty="0"/>
              <a:t>约瑟家表面得胜，实际失败。因为“那城到如今还叫这名”。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79218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420509D-BF69-1868-C61A-42B886C6EA94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0" y="1341120"/>
            <a:ext cx="11033760" cy="5110479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缺乏信心，贪图享受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27. </a:t>
            </a:r>
            <a:r>
              <a:rPr lang="zh-CN" altLang="en-US" b="1" dirty="0"/>
              <a:t>玛拿西</a:t>
            </a:r>
            <a:r>
              <a:rPr lang="zh-CN" altLang="en-US" b="1" dirty="0">
                <a:solidFill>
                  <a:srgbClr val="C00000"/>
                </a:solidFill>
              </a:rPr>
              <a:t>没有赶出</a:t>
            </a:r>
            <a:r>
              <a:rPr lang="zh-CN" altLang="en-US" b="1" dirty="0"/>
              <a:t>伯善和属伯善乡村的居民，他纳和属他纳乡村的居民，多珥和属多珥乡村的居民，以伯莲和属以伯莲乡村的居民，米吉多和属米吉多乡村的居民。迦南人却执意住在那些地方。</a:t>
            </a:r>
            <a:endParaRPr lang="en-CA" altLang="zh-CN" b="1" dirty="0"/>
          </a:p>
          <a:p>
            <a:r>
              <a:rPr lang="en-US" altLang="zh-CN" b="1" dirty="0"/>
              <a:t>28. </a:t>
            </a:r>
            <a:r>
              <a:rPr lang="zh-CN" altLang="en-US" b="1" dirty="0"/>
              <a:t>及至以色列强盛了，就使迦南人</a:t>
            </a:r>
            <a:r>
              <a:rPr lang="zh-CN" altLang="en-US" b="1" dirty="0">
                <a:solidFill>
                  <a:srgbClr val="C00000"/>
                </a:solidFill>
              </a:rPr>
              <a:t>做苦工</a:t>
            </a:r>
            <a:r>
              <a:rPr lang="zh-CN" altLang="en-US" b="1" dirty="0"/>
              <a:t>，没有把他们全然赶出。</a:t>
            </a:r>
            <a:endParaRPr lang="en-CA" altLang="zh-CN" b="1" dirty="0"/>
          </a:p>
          <a:p>
            <a:r>
              <a:rPr lang="en-US" altLang="zh-CN" b="1" dirty="0"/>
              <a:t>29. </a:t>
            </a:r>
            <a:r>
              <a:rPr lang="zh-CN" altLang="en-US" b="1" dirty="0"/>
              <a:t>以法莲</a:t>
            </a:r>
            <a:r>
              <a:rPr lang="zh-CN" altLang="en-US" b="1" dirty="0">
                <a:solidFill>
                  <a:srgbClr val="C00000"/>
                </a:solidFill>
              </a:rPr>
              <a:t>没有赶出</a:t>
            </a:r>
            <a:r>
              <a:rPr lang="zh-CN" altLang="en-US" b="1" dirty="0"/>
              <a:t>住基色的迦南人。于是迦南人仍住在基色，在以法莲中间。</a:t>
            </a:r>
            <a:endParaRPr lang="en-CA" altLang="zh-CN" b="1" dirty="0"/>
          </a:p>
          <a:p>
            <a:r>
              <a:rPr lang="en-US" altLang="zh-CN" b="1" dirty="0"/>
              <a:t>30. </a:t>
            </a:r>
            <a:r>
              <a:rPr lang="zh-CN" altLang="en-US" b="1" dirty="0"/>
              <a:t>西布伦</a:t>
            </a:r>
            <a:r>
              <a:rPr lang="zh-CN" altLang="en-US" b="1" dirty="0">
                <a:solidFill>
                  <a:srgbClr val="C00000"/>
                </a:solidFill>
              </a:rPr>
              <a:t>没有赶出</a:t>
            </a:r>
            <a:r>
              <a:rPr lang="zh-CN" altLang="en-US" b="1" dirty="0"/>
              <a:t>基伦的居民和拿哈拉的居民。于是迦南人仍住在西布伦中间，成了</a:t>
            </a:r>
            <a:r>
              <a:rPr lang="zh-CN" altLang="en-US" b="1" dirty="0">
                <a:solidFill>
                  <a:srgbClr val="C00000"/>
                </a:solidFill>
              </a:rPr>
              <a:t>服苦的人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31. </a:t>
            </a:r>
            <a:r>
              <a:rPr lang="zh-CN" altLang="en-US" b="1" dirty="0"/>
              <a:t>亚设</a:t>
            </a:r>
            <a:r>
              <a:rPr lang="zh-CN" altLang="en-US" b="1" dirty="0">
                <a:solidFill>
                  <a:srgbClr val="C00000"/>
                </a:solidFill>
              </a:rPr>
              <a:t>没有赶出</a:t>
            </a:r>
            <a:r>
              <a:rPr lang="zh-CN" altLang="en-US" b="1" dirty="0"/>
              <a:t>亚柯和西顿的居民，亚黑拉和亚革悉的居民，黑巴、亚弗革与利合的居民。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1847963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5B24DEB-D514-0A5F-A9D9-709E6454730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99440" y="1825625"/>
            <a:ext cx="11125200" cy="4351338"/>
          </a:xfrm>
        </p:spPr>
        <p:txBody>
          <a:bodyPr>
            <a:normAutofit/>
          </a:bodyPr>
          <a:lstStyle/>
          <a:p>
            <a:r>
              <a:rPr lang="en-US" altLang="zh-CN" b="1" dirty="0"/>
              <a:t>32. </a:t>
            </a:r>
            <a:r>
              <a:rPr lang="zh-CN" altLang="en-US" b="1" dirty="0"/>
              <a:t>于是，亚设因为没有赶出那地的迦南人，就住在他们中间。</a:t>
            </a:r>
            <a:endParaRPr lang="en-CA" altLang="zh-CN" b="1" dirty="0"/>
          </a:p>
          <a:p>
            <a:r>
              <a:rPr lang="en-US" altLang="zh-CN" b="1" dirty="0"/>
              <a:t>33. </a:t>
            </a:r>
            <a:r>
              <a:rPr lang="zh-CN" altLang="en-US" b="1" dirty="0"/>
              <a:t>拿弗他利</a:t>
            </a:r>
            <a:r>
              <a:rPr lang="zh-CN" altLang="en-US" b="1" dirty="0">
                <a:solidFill>
                  <a:srgbClr val="C00000"/>
                </a:solidFill>
              </a:rPr>
              <a:t>没有赶出</a:t>
            </a:r>
            <a:r>
              <a:rPr lang="zh-CN" altLang="en-US" b="1" dirty="0"/>
              <a:t>伯示麦和伯亚纳的居民。于是</a:t>
            </a:r>
            <a:r>
              <a:rPr lang="zh-CN" altLang="en-US" b="1" dirty="0">
                <a:solidFill>
                  <a:srgbClr val="C00000"/>
                </a:solidFill>
              </a:rPr>
              <a:t>拿弗他利就住在那地的迦南人中间</a:t>
            </a:r>
            <a:r>
              <a:rPr lang="zh-CN" altLang="en-US" b="1" dirty="0"/>
              <a:t>，然而伯示麦和伯亚纳的居民，成了</a:t>
            </a:r>
            <a:r>
              <a:rPr lang="zh-CN" altLang="en-US" b="1" dirty="0">
                <a:solidFill>
                  <a:srgbClr val="C00000"/>
                </a:solidFill>
              </a:rPr>
              <a:t>服苦的人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34. </a:t>
            </a:r>
            <a:r>
              <a:rPr lang="zh-CN" altLang="en-US" b="1" dirty="0">
                <a:solidFill>
                  <a:srgbClr val="C00000"/>
                </a:solidFill>
              </a:rPr>
              <a:t>亚摩利人强逼但人住在山地，不容他们下到平原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35. </a:t>
            </a:r>
            <a:r>
              <a:rPr lang="zh-CN" altLang="en-US" b="1" dirty="0"/>
              <a:t>亚摩利人却执意住在希烈山和亚雅伦并沙宾。然而约瑟家胜了他们，使他们成了</a:t>
            </a:r>
            <a:r>
              <a:rPr lang="zh-CN" altLang="en-US" b="1" dirty="0">
                <a:solidFill>
                  <a:srgbClr val="C00000"/>
                </a:solidFill>
              </a:rPr>
              <a:t>服苦的人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36. </a:t>
            </a:r>
            <a:r>
              <a:rPr lang="zh-CN" altLang="en-US" b="1" dirty="0"/>
              <a:t>亚摩利人的境界，是从亚克拉滨坡，从西拉而上。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3210527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35E3ECD-6DEC-E409-84D4-5ABD7C5F7AE3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48640" y="1825625"/>
            <a:ext cx="10891520" cy="4351338"/>
          </a:xfrm>
        </p:spPr>
        <p:txBody>
          <a:bodyPr>
            <a:normAutofit/>
          </a:bodyPr>
          <a:lstStyle/>
          <a:p>
            <a:r>
              <a:rPr lang="zh-CN" altLang="en-US" dirty="0"/>
              <a:t>简介</a:t>
            </a:r>
          </a:p>
          <a:p>
            <a:r>
              <a:rPr lang="en-US" altLang="zh-CN" dirty="0"/>
              <a:t>【</a:t>
            </a:r>
            <a:r>
              <a:rPr lang="zh-CN" altLang="en-US" dirty="0"/>
              <a:t>约书亚记</a:t>
            </a:r>
            <a:r>
              <a:rPr lang="en-US" altLang="zh-CN" dirty="0"/>
              <a:t>】</a:t>
            </a:r>
            <a:r>
              <a:rPr lang="zh-CN" altLang="en-US" dirty="0"/>
              <a:t>记录了神百姓进入应许之地，享受神所赐的一切丰盛。</a:t>
            </a:r>
          </a:p>
          <a:p>
            <a:r>
              <a:rPr lang="en-US" altLang="zh-CN" dirty="0"/>
              <a:t>【</a:t>
            </a:r>
            <a:r>
              <a:rPr lang="zh-CN" altLang="en-US" dirty="0"/>
              <a:t>士师记</a:t>
            </a:r>
            <a:r>
              <a:rPr lang="en-US" altLang="zh-CN" dirty="0"/>
              <a:t>】</a:t>
            </a:r>
            <a:r>
              <a:rPr lang="zh-CN" altLang="en-US" dirty="0"/>
              <a:t>却描述了神的百姓以色列在应许之地被侵略、奴役，并遭遇贫穷及内战的苦害。</a:t>
            </a:r>
            <a:endParaRPr lang="en-CA" altLang="zh-CN" dirty="0"/>
          </a:p>
          <a:p>
            <a:r>
              <a:rPr lang="zh-CN" altLang="en-US" dirty="0"/>
              <a:t>当以色列对神不忠时，就会招来灾祸；但当他们悔改归向神时，神就兴起士师拯救他们。所以，与其说</a:t>
            </a:r>
            <a:r>
              <a:rPr lang="en-US" altLang="zh-CN" dirty="0"/>
              <a:t>【</a:t>
            </a:r>
            <a:r>
              <a:rPr lang="zh-CN" altLang="en-US" dirty="0"/>
              <a:t>士师记</a:t>
            </a:r>
            <a:r>
              <a:rPr lang="en-US" altLang="zh-CN" dirty="0"/>
              <a:t>】</a:t>
            </a:r>
            <a:r>
              <a:rPr lang="zh-CN" altLang="en-US" dirty="0"/>
              <a:t>是以色列失败的历史，倒不如说是神拯救的历史。正如先知说：“</a:t>
            </a:r>
            <a:r>
              <a:rPr lang="zh-CN" altLang="en-US" b="1" dirty="0"/>
              <a:t>我们不至消灭，是出于耶和华诸般的慈爱，是因他的怜悯不至断绝</a:t>
            </a:r>
            <a:r>
              <a:rPr lang="zh-CN" altLang="en-US" dirty="0"/>
              <a:t>。”（哀</a:t>
            </a:r>
            <a:r>
              <a:rPr lang="en-US" altLang="zh-CN" dirty="0"/>
              <a:t>3</a:t>
            </a:r>
            <a:r>
              <a:rPr lang="zh-CN" altLang="en-US" dirty="0"/>
              <a:t>：</a:t>
            </a:r>
            <a:r>
              <a:rPr lang="en-US" altLang="zh-CN" dirty="0"/>
              <a:t>22</a:t>
            </a:r>
            <a:r>
              <a:rPr lang="zh-CN" altLang="en-US" dirty="0"/>
              <a:t>）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3209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FED32337-B100-E142-9896-3B7C5CCE658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38480" y="1574800"/>
            <a:ext cx="10891520" cy="490728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神的守约，人的背约（士</a:t>
            </a:r>
            <a:r>
              <a:rPr lang="en-CA" altLang="zh-CN" b="1" dirty="0">
                <a:solidFill>
                  <a:schemeClr val="accent4">
                    <a:lumMod val="50000"/>
                  </a:schemeClr>
                </a:solidFill>
              </a:rPr>
              <a:t>2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：</a:t>
            </a:r>
            <a:r>
              <a:rPr lang="en-CA" altLang="zh-CN" b="1" dirty="0">
                <a:solidFill>
                  <a:schemeClr val="accent4">
                    <a:lumMod val="50000"/>
                  </a:schemeClr>
                </a:solidFill>
              </a:rPr>
              <a:t>1-5</a:t>
            </a:r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）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1. </a:t>
            </a:r>
            <a:r>
              <a:rPr lang="zh-CN" altLang="en-US" b="1" dirty="0"/>
              <a:t>耶和华的使者从吉甲上到波金，对以色列人说：“我使你们从埃及上来，领你们到我向你们列祖起誓应许之地。我又说：‘</a:t>
            </a:r>
            <a:r>
              <a:rPr lang="zh-CN" altLang="en-US" b="1" dirty="0">
                <a:solidFill>
                  <a:srgbClr val="C00000"/>
                </a:solidFill>
              </a:rPr>
              <a:t>我永不废弃与你们所立的约</a:t>
            </a:r>
            <a:r>
              <a:rPr lang="zh-CN" altLang="en-US" b="1" dirty="0"/>
              <a:t>。</a:t>
            </a:r>
            <a:endParaRPr lang="en-US" altLang="zh-CN" b="1" dirty="0"/>
          </a:p>
          <a:p>
            <a:r>
              <a:rPr lang="en-US" altLang="zh-CN" b="1" dirty="0"/>
              <a:t>2. </a:t>
            </a:r>
            <a:r>
              <a:rPr lang="zh-CN" altLang="en-US" b="1" dirty="0"/>
              <a:t>你们也不可与这地的居民立约，要拆毁他们的祭坛。’</a:t>
            </a:r>
            <a:r>
              <a:rPr lang="zh-CN" altLang="en-US" b="1" dirty="0">
                <a:solidFill>
                  <a:srgbClr val="C00000"/>
                </a:solidFill>
              </a:rPr>
              <a:t>你们竟没有听从我的话</a:t>
            </a:r>
            <a:r>
              <a:rPr lang="zh-CN" altLang="en-US" b="1" dirty="0"/>
              <a:t>，为何这样行呢？</a:t>
            </a:r>
            <a:endParaRPr lang="en-CA" altLang="zh-CN" b="1" dirty="0"/>
          </a:p>
          <a:p>
            <a:r>
              <a:rPr lang="en-US" altLang="zh-CN" b="1" dirty="0"/>
              <a:t>3. </a:t>
            </a:r>
            <a:r>
              <a:rPr lang="zh-CN" altLang="en-US" b="1" dirty="0"/>
              <a:t>因此我又说：‘我必不将他们从你们面前赶出。他们必作你们肋下的荆棘，他们的神必作你们的网罗。’”</a:t>
            </a:r>
            <a:endParaRPr lang="en-CA" altLang="zh-CN" b="1" dirty="0"/>
          </a:p>
          <a:p>
            <a:r>
              <a:rPr lang="en-US" altLang="zh-CN" b="1" dirty="0"/>
              <a:t>4. </a:t>
            </a:r>
            <a:r>
              <a:rPr lang="zh-CN" altLang="en-US" b="1" dirty="0"/>
              <a:t>耶和华的使者向以色列众人说这话的时候，百姓就放声而哭。</a:t>
            </a:r>
            <a:endParaRPr lang="en-CA" altLang="zh-CN" b="1" dirty="0"/>
          </a:p>
          <a:p>
            <a:r>
              <a:rPr lang="en-US" altLang="zh-CN" b="1" dirty="0"/>
              <a:t>5. </a:t>
            </a:r>
            <a:r>
              <a:rPr lang="zh-CN" altLang="en-US" b="1" dirty="0"/>
              <a:t>于是给那地方起名叫</a:t>
            </a:r>
            <a:r>
              <a:rPr lang="zh-CN" altLang="en-US" b="1" dirty="0">
                <a:solidFill>
                  <a:srgbClr val="C00000"/>
                </a:solidFill>
              </a:rPr>
              <a:t>波金</a:t>
            </a:r>
            <a:r>
              <a:rPr lang="zh-CN" altLang="en-US" b="1" dirty="0"/>
              <a:t>（就是“</a:t>
            </a:r>
            <a:r>
              <a:rPr lang="zh-CN" altLang="en-US" b="1" dirty="0">
                <a:solidFill>
                  <a:srgbClr val="C00000"/>
                </a:solidFill>
              </a:rPr>
              <a:t>哭</a:t>
            </a:r>
            <a:r>
              <a:rPr lang="zh-CN" altLang="en-US" b="1" dirty="0"/>
              <a:t>”的意思），众人在那里向耶和华献祭。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20606159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C6150B6-CD99-1F92-E185-F98038B45709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62000" y="1991360"/>
            <a:ext cx="10414000" cy="4490720"/>
          </a:xfrm>
        </p:spPr>
        <p:txBody>
          <a:bodyPr>
            <a:normAutofit/>
          </a:bodyPr>
          <a:lstStyle/>
          <a:p>
            <a:r>
              <a:rPr lang="zh-CN" altLang="en-US" b="1" dirty="0"/>
              <a:t>书</a:t>
            </a:r>
            <a:r>
              <a:rPr lang="en-CA" altLang="zh-CN" b="1" dirty="0"/>
              <a:t>23</a:t>
            </a:r>
            <a:r>
              <a:rPr lang="zh-CN" altLang="en-US" b="1" dirty="0"/>
              <a:t>：</a:t>
            </a:r>
            <a:r>
              <a:rPr lang="en-US" altLang="zh-CN" b="1" dirty="0"/>
              <a:t>13. </a:t>
            </a:r>
            <a:r>
              <a:rPr lang="zh-CN" altLang="en-US" b="1" dirty="0"/>
              <a:t>你们要确实知道，耶和华你们的　神必不再将他们从你们眼前赶出，他们却要成为你们的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网罗</a:t>
            </a:r>
            <a:r>
              <a:rPr lang="zh-CN" altLang="en-US" b="1" dirty="0"/>
              <a:t>、机槛、肋上的鞭、眼中的刺，直到你们在耶和华你们　神所赐的这美地上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灭亡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zh-CN" altLang="en-US" dirty="0"/>
              <a:t>百姓因惧怕灭亡而哭泣，却没有悔改的行动。真实的悔改是：</a:t>
            </a:r>
            <a:endParaRPr lang="en-CA" altLang="zh-CN" dirty="0"/>
          </a:p>
          <a:p>
            <a:r>
              <a:rPr lang="zh-CN" altLang="en-US" b="1" dirty="0"/>
              <a:t>珥</a:t>
            </a:r>
            <a:r>
              <a:rPr lang="en-CA" altLang="zh-CN" b="1" dirty="0"/>
              <a:t>2</a:t>
            </a:r>
            <a:r>
              <a:rPr lang="zh-CN" altLang="en-US" b="1" dirty="0"/>
              <a:t>：</a:t>
            </a:r>
            <a:r>
              <a:rPr lang="en-US" altLang="zh-CN" b="1" dirty="0"/>
              <a:t>13. 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你们要撕裂心肠，不撕裂衣服，归向耶和华你们的　神</a:t>
            </a:r>
            <a:r>
              <a:rPr lang="zh-CN" altLang="en-US" b="1" dirty="0"/>
              <a:t>；因为他有恩典，有怜悯，不轻易发怒，有丰盛的慈爱，并且后悔不降所说的灾。</a:t>
            </a:r>
            <a:endParaRPr lang="en-CA" altLang="zh-CN" b="1" dirty="0"/>
          </a:p>
          <a:p>
            <a:r>
              <a:rPr lang="zh-CN" altLang="en-US" b="1" dirty="0"/>
              <a:t>太</a:t>
            </a:r>
            <a:r>
              <a:rPr lang="en-CA" altLang="zh-CN" b="1" dirty="0"/>
              <a:t>3</a:t>
            </a:r>
            <a:r>
              <a:rPr lang="zh-CN" altLang="en-US" b="1" dirty="0"/>
              <a:t>：</a:t>
            </a:r>
            <a:r>
              <a:rPr lang="en-US" altLang="zh-CN" b="1" dirty="0"/>
              <a:t>8. </a:t>
            </a:r>
            <a:r>
              <a:rPr lang="zh-CN" altLang="en-US" b="1" dirty="0"/>
              <a:t>你们要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结出果子来</a:t>
            </a:r>
            <a:r>
              <a:rPr lang="zh-CN" altLang="en-US" b="1" dirty="0"/>
              <a:t>，与悔改的心相称。</a:t>
            </a:r>
            <a:endParaRPr lang="en-CA" altLang="zh-CN" b="1" dirty="0"/>
          </a:p>
          <a:p>
            <a:r>
              <a:rPr lang="zh-CN" altLang="en-US" dirty="0"/>
              <a:t>然而，他们却不听神的话。“你们竟没有听从我的话。（士</a:t>
            </a:r>
            <a:r>
              <a:rPr lang="en-CA" altLang="zh-CN" dirty="0"/>
              <a:t>2</a:t>
            </a:r>
            <a:r>
              <a:rPr lang="zh-CN" altLang="en-US" dirty="0"/>
              <a:t>：</a:t>
            </a:r>
            <a:r>
              <a:rPr lang="en-CA" altLang="zh-CN" dirty="0"/>
              <a:t>2</a:t>
            </a:r>
            <a:r>
              <a:rPr lang="zh-CN" altLang="en-US" dirty="0"/>
              <a:t>）</a:t>
            </a:r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06548695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AD8CA68-690E-FC7B-2796-98C19123A83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36880" y="1825624"/>
            <a:ext cx="11064240" cy="469709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以色列失败的根源</a:t>
            </a:r>
            <a:endParaRPr lang="en-CA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CA" b="1" dirty="0"/>
              <a:t>1</a:t>
            </a:r>
            <a:r>
              <a:rPr lang="zh-CN" altLang="en-US" b="1" dirty="0"/>
              <a:t>、知道求问神，却不照着神的话去行（士</a:t>
            </a:r>
            <a:r>
              <a:rPr lang="en-CA" altLang="zh-CN" b="1" dirty="0"/>
              <a:t>1</a:t>
            </a:r>
            <a:r>
              <a:rPr lang="zh-CN" altLang="en-US" b="1" dirty="0"/>
              <a:t>：</a:t>
            </a:r>
            <a:r>
              <a:rPr lang="en-CA" altLang="zh-CN" b="1" dirty="0"/>
              <a:t>1-3</a:t>
            </a:r>
            <a:r>
              <a:rPr lang="zh-CN" altLang="en-US" b="1" dirty="0"/>
              <a:t>）；</a:t>
            </a:r>
            <a:endParaRPr lang="en-CA" altLang="zh-CN" b="1" dirty="0"/>
          </a:p>
          <a:p>
            <a:r>
              <a:rPr lang="en-CA" b="1" dirty="0"/>
              <a:t>2</a:t>
            </a:r>
            <a:r>
              <a:rPr lang="zh-CN" altLang="en-US" b="1" dirty="0"/>
              <a:t>、随从外邦残暴的行为虐俘（士</a:t>
            </a:r>
            <a:r>
              <a:rPr lang="en-CA" altLang="zh-CN" b="1" dirty="0"/>
              <a:t>1</a:t>
            </a:r>
            <a:r>
              <a:rPr lang="zh-CN" altLang="en-US" b="1" dirty="0"/>
              <a:t>：</a:t>
            </a:r>
            <a:r>
              <a:rPr lang="en-CA" altLang="zh-CN" b="1" dirty="0"/>
              <a:t>6</a:t>
            </a:r>
            <a:r>
              <a:rPr lang="zh-CN" altLang="en-US" b="1" dirty="0"/>
              <a:t>）；</a:t>
            </a:r>
            <a:endParaRPr lang="en-CA" altLang="zh-CN" b="1" dirty="0"/>
          </a:p>
          <a:p>
            <a:r>
              <a:rPr lang="en-CA" b="1" dirty="0"/>
              <a:t>3</a:t>
            </a:r>
            <a:r>
              <a:rPr lang="zh-CN" altLang="en-US" b="1" dirty="0"/>
              <a:t>、在争战中遇到“铁车”就放弃了（士</a:t>
            </a:r>
            <a:r>
              <a:rPr lang="en-CA" altLang="zh-CN" b="1" dirty="0"/>
              <a:t>1</a:t>
            </a:r>
            <a:r>
              <a:rPr lang="zh-CN" altLang="en-US" b="1" dirty="0"/>
              <a:t>：</a:t>
            </a:r>
            <a:r>
              <a:rPr lang="en-CA" altLang="zh-CN" b="1" dirty="0"/>
              <a:t>19</a:t>
            </a:r>
            <a:r>
              <a:rPr lang="zh-CN" altLang="en-US" b="1" dirty="0"/>
              <a:t>）；</a:t>
            </a:r>
            <a:endParaRPr lang="en-CA" altLang="zh-CN" b="1" dirty="0"/>
          </a:p>
          <a:p>
            <a:r>
              <a:rPr lang="en-CA" b="1" dirty="0"/>
              <a:t>4</a:t>
            </a:r>
            <a:r>
              <a:rPr lang="zh-CN" altLang="en-US" b="1" dirty="0"/>
              <a:t>、用巧计利用仇敌，留下祸患（士</a:t>
            </a:r>
            <a:r>
              <a:rPr lang="en-CA" altLang="zh-CN" b="1" dirty="0"/>
              <a:t>1</a:t>
            </a:r>
            <a:r>
              <a:rPr lang="zh-CN" altLang="en-US" b="1" dirty="0"/>
              <a:t>：</a:t>
            </a:r>
            <a:r>
              <a:rPr lang="en-CA" altLang="zh-CN" b="1" dirty="0"/>
              <a:t>24-26</a:t>
            </a:r>
            <a:r>
              <a:rPr lang="zh-CN" altLang="en-US" b="1" dirty="0"/>
              <a:t>）；</a:t>
            </a:r>
            <a:endParaRPr lang="en-CA" altLang="zh-CN" b="1" dirty="0"/>
          </a:p>
          <a:p>
            <a:r>
              <a:rPr lang="en-CA" b="1" dirty="0"/>
              <a:t>5</a:t>
            </a:r>
            <a:r>
              <a:rPr lang="zh-CN" altLang="en-US" b="1" dirty="0"/>
              <a:t>、没有赶出仇敌，却享受仇敌的服务（士</a:t>
            </a:r>
            <a:r>
              <a:rPr lang="en-CA" altLang="zh-CN" b="1" dirty="0"/>
              <a:t>1</a:t>
            </a:r>
            <a:r>
              <a:rPr lang="zh-CN" altLang="en-US" b="1" dirty="0"/>
              <a:t>：</a:t>
            </a:r>
            <a:r>
              <a:rPr lang="en-CA" altLang="zh-CN" b="1" dirty="0"/>
              <a:t>28</a:t>
            </a:r>
            <a:r>
              <a:rPr lang="zh-CN" altLang="en-US" b="1" dirty="0"/>
              <a:t>，</a:t>
            </a:r>
            <a:r>
              <a:rPr lang="en-CA" altLang="zh-CN" b="1" dirty="0"/>
              <a:t>30</a:t>
            </a:r>
            <a:r>
              <a:rPr lang="zh-CN" altLang="en-US" b="1" dirty="0"/>
              <a:t>，</a:t>
            </a:r>
            <a:r>
              <a:rPr lang="en-CA" altLang="zh-CN" b="1" dirty="0"/>
              <a:t>33</a:t>
            </a:r>
            <a:r>
              <a:rPr lang="zh-CN" altLang="en-US" b="1" dirty="0"/>
              <a:t>，</a:t>
            </a:r>
            <a:r>
              <a:rPr lang="en-CA" altLang="zh-CN" b="1" dirty="0"/>
              <a:t>35</a:t>
            </a:r>
            <a:r>
              <a:rPr lang="zh-CN" altLang="en-US" b="1" dirty="0"/>
              <a:t>）；</a:t>
            </a:r>
            <a:endParaRPr lang="en-CA" altLang="zh-CN" b="1" dirty="0"/>
          </a:p>
          <a:p>
            <a:r>
              <a:rPr lang="en-CA" b="1" dirty="0"/>
              <a:t>6</a:t>
            </a:r>
            <a:r>
              <a:rPr lang="zh-CN" altLang="en-US" b="1" dirty="0"/>
              <a:t>、不仅没有赶出仇敌，甚至被仇敌限制自由（士</a:t>
            </a:r>
            <a:r>
              <a:rPr lang="en-CA" altLang="zh-CN" b="1" dirty="0"/>
              <a:t>1</a:t>
            </a:r>
            <a:r>
              <a:rPr lang="zh-CN" altLang="en-US" b="1" dirty="0"/>
              <a:t>：</a:t>
            </a:r>
            <a:r>
              <a:rPr lang="en-CA" altLang="zh-CN" b="1" dirty="0"/>
              <a:t>34</a:t>
            </a:r>
            <a:r>
              <a:rPr lang="zh-CN" altLang="en-US" b="1" dirty="0"/>
              <a:t>）</a:t>
            </a:r>
            <a:endParaRPr lang="en-CA" altLang="zh-CN" b="1" dirty="0"/>
          </a:p>
          <a:p>
            <a:r>
              <a:rPr lang="zh-CN" altLang="en-US" b="1" dirty="0"/>
              <a:t>士</a:t>
            </a:r>
            <a:r>
              <a:rPr lang="en-CA" altLang="zh-CN" b="1" dirty="0"/>
              <a:t>2</a:t>
            </a:r>
            <a:r>
              <a:rPr lang="zh-CN" altLang="en-US" b="1" dirty="0"/>
              <a:t>：</a:t>
            </a:r>
            <a:r>
              <a:rPr lang="en-US" altLang="zh-CN" b="1" dirty="0"/>
              <a:t>2. </a:t>
            </a:r>
            <a:r>
              <a:rPr lang="zh-CN" altLang="en-US" b="1" dirty="0"/>
              <a:t>你们也不可与这地的居民立约，要拆毁他们的祭坛。’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你们竟没有听从我的话</a:t>
            </a:r>
            <a:r>
              <a:rPr lang="zh-CN" altLang="en-US" b="1" dirty="0"/>
              <a:t>，为何这样行呢？</a:t>
            </a:r>
            <a:endParaRPr lang="en-CA" altLang="zh-CN" b="1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2407358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A78E77-E9DA-3A4B-E068-24AD454EC84B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920" y="1351280"/>
            <a:ext cx="10749280" cy="5059679"/>
          </a:xfrm>
        </p:spPr>
        <p:txBody>
          <a:bodyPr>
            <a:normAutofit/>
          </a:bodyPr>
          <a:lstStyle/>
          <a:p>
            <a:r>
              <a:rPr lang="zh-CN" altLang="en-US" dirty="0"/>
              <a:t>如今</a:t>
            </a:r>
            <a:r>
              <a:rPr lang="zh-CN" altLang="en-US" b="1" dirty="0"/>
              <a:t>教会为什么荒凉</a:t>
            </a:r>
            <a:r>
              <a:rPr lang="zh-CN" altLang="en-US" dirty="0"/>
              <a:t>？没有神的话！</a:t>
            </a:r>
            <a:endParaRPr lang="en-CA" altLang="zh-CN" dirty="0"/>
          </a:p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罗</a:t>
            </a:r>
            <a:r>
              <a:rPr lang="en-CA" altLang="zh-CN" b="1" dirty="0">
                <a:solidFill>
                  <a:schemeClr val="accent2">
                    <a:lumMod val="50000"/>
                  </a:schemeClr>
                </a:solidFill>
              </a:rPr>
              <a:t>10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17. 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可见信道是从听道来的，听道是从基督的话来的。</a:t>
            </a:r>
            <a:endParaRPr lang="en-CA" altLang="zh-CN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CN" altLang="en-US" b="1" dirty="0"/>
              <a:t>基督徒为什么软弱</a:t>
            </a:r>
            <a:r>
              <a:rPr lang="zh-CN" altLang="en-US" dirty="0"/>
              <a:t>？没有赶出仇敌，遇见“铁车”就放弃了，甚至“耶布斯人”又回来了，还享受“迦南人的服苦”，被仇敌限制也浑然不知。</a:t>
            </a:r>
            <a:endParaRPr lang="en-CA" altLang="zh-CN" dirty="0"/>
          </a:p>
          <a:p>
            <a:r>
              <a:rPr lang="zh-CN" altLang="en-US" dirty="0"/>
              <a:t>不顺服神，与罪妥协，是非不分，不把与继母行淫之人赶出去，甚至与他称兄道弟，敌友不分，混乱神的道。</a:t>
            </a:r>
            <a:endParaRPr lang="en-CA" altLang="zh-CN" dirty="0"/>
          </a:p>
          <a:p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来</a:t>
            </a:r>
            <a:r>
              <a:rPr lang="en-CA" altLang="zh-CN" b="1" dirty="0">
                <a:solidFill>
                  <a:schemeClr val="accent2">
                    <a:lumMod val="50000"/>
                  </a:schemeClr>
                </a:solidFill>
              </a:rPr>
              <a:t>12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：</a:t>
            </a:r>
            <a:r>
              <a:rPr lang="en-US" altLang="zh-CN" b="1" dirty="0">
                <a:solidFill>
                  <a:schemeClr val="accent2">
                    <a:lumMod val="50000"/>
                  </a:schemeClr>
                </a:solidFill>
              </a:rPr>
              <a:t>4. 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你们与罪恶相争，还没有抵挡到流血的地步。</a:t>
            </a:r>
            <a:endParaRPr lang="en-CA" altLang="zh-CN" b="1" dirty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zh-CN" altLang="en-US" b="1" dirty="0"/>
              <a:t>申</a:t>
            </a:r>
            <a:r>
              <a:rPr lang="en-CA" altLang="zh-CN" b="1" dirty="0"/>
              <a:t>20</a:t>
            </a:r>
            <a:r>
              <a:rPr lang="zh-CN" altLang="en-US" b="1" dirty="0"/>
              <a:t>：</a:t>
            </a:r>
            <a:r>
              <a:rPr lang="en-US" altLang="zh-CN" b="1" dirty="0"/>
              <a:t>17. </a:t>
            </a:r>
            <a:r>
              <a:rPr lang="zh-CN" altLang="en-US" b="1" dirty="0"/>
              <a:t>只要照耶和华你　神所吩咐的，将这赫人、亚摩利人、迦南人、比利洗人、希未人、耶布斯人都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灭绝净尽</a:t>
            </a:r>
            <a:r>
              <a:rPr lang="zh-CN" altLang="en-US" b="1" dirty="0"/>
              <a:t>。</a:t>
            </a:r>
            <a:r>
              <a:rPr lang="en-US" altLang="zh-CN" b="1" dirty="0"/>
              <a:t>18. </a:t>
            </a:r>
            <a:r>
              <a:rPr lang="zh-CN" altLang="en-US" b="1" dirty="0"/>
              <a:t>免得他们教导你们学习一切可憎恶的事，就是他们向自己神所行的，以致你们得罪耶和华你们的　神。</a:t>
            </a:r>
            <a:endParaRPr lang="en-CA" altLang="zh-CN" b="1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717696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48AD17F-E304-E9C1-5F6A-48195B988E5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08000" y="1825625"/>
            <a:ext cx="10728960" cy="4351338"/>
          </a:xfrm>
        </p:spPr>
        <p:txBody>
          <a:bodyPr>
            <a:normAutofit/>
          </a:bodyPr>
          <a:lstStyle/>
          <a:p>
            <a:r>
              <a:rPr lang="zh-CN" altLang="en-US" b="1" dirty="0"/>
              <a:t>来</a:t>
            </a:r>
            <a:r>
              <a:rPr lang="en-CA" altLang="zh-CN" b="1" dirty="0"/>
              <a:t>11</a:t>
            </a:r>
            <a:r>
              <a:rPr lang="zh-CN" altLang="en-US" b="1" dirty="0"/>
              <a:t>：</a:t>
            </a:r>
            <a:r>
              <a:rPr lang="en-US" altLang="zh-CN" b="1" dirty="0"/>
              <a:t>33. </a:t>
            </a:r>
            <a:r>
              <a:rPr lang="zh-CN" altLang="en-US" b="1" dirty="0"/>
              <a:t>他们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因着信</a:t>
            </a:r>
            <a:r>
              <a:rPr lang="zh-CN" altLang="en-US" b="1" dirty="0"/>
              <a:t>，制伏了敌国，行了公义，得了应许，堵了狮子的口，</a:t>
            </a:r>
            <a:r>
              <a:rPr lang="en-US" altLang="zh-CN" b="1" dirty="0"/>
              <a:t>34. </a:t>
            </a:r>
            <a:r>
              <a:rPr lang="zh-CN" altLang="en-US" b="1" dirty="0"/>
              <a:t>灭了烈火的猛势，脱了刀剑的锋刃，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软弱变为刚强</a:t>
            </a:r>
            <a:r>
              <a:rPr lang="zh-CN" altLang="en-US" b="1" dirty="0"/>
              <a:t>，争战显出勇敢，打退外邦的全军。</a:t>
            </a:r>
            <a:endParaRPr lang="en-CA" altLang="zh-CN" b="1" dirty="0"/>
          </a:p>
          <a:p>
            <a:r>
              <a:rPr lang="zh-CN" altLang="en-US" dirty="0"/>
              <a:t>这些人“</a:t>
            </a:r>
            <a:r>
              <a:rPr lang="zh-CN" altLang="en-US" b="1" dirty="0"/>
              <a:t>本是世界不配有的人</a:t>
            </a:r>
            <a:r>
              <a:rPr lang="zh-CN" altLang="en-US" dirty="0"/>
              <a:t>。（来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CA" altLang="zh-CN" dirty="0"/>
              <a:t>38</a:t>
            </a:r>
            <a:r>
              <a:rPr lang="zh-CN" altLang="en-US" dirty="0"/>
              <a:t>）”虽然遭受世界的逼迫、排挤，他们却凭信盼望“</a:t>
            </a:r>
            <a:r>
              <a:rPr lang="zh-CN" altLang="en-US" b="1" dirty="0"/>
              <a:t>一个更美的家乡</a:t>
            </a:r>
            <a:r>
              <a:rPr lang="zh-CN" altLang="en-US" dirty="0"/>
              <a:t>。（来</a:t>
            </a:r>
            <a:r>
              <a:rPr lang="en-CA" altLang="zh-CN" dirty="0"/>
              <a:t>11</a:t>
            </a:r>
            <a:r>
              <a:rPr lang="zh-CN" altLang="en-US" dirty="0"/>
              <a:t>：</a:t>
            </a:r>
            <a:r>
              <a:rPr lang="en-CA" altLang="zh-CN" dirty="0"/>
              <a:t>16</a:t>
            </a:r>
            <a:r>
              <a:rPr lang="zh-CN" altLang="en-US" dirty="0"/>
              <a:t>）”</a:t>
            </a:r>
            <a:endParaRPr lang="en-CA" altLang="zh-CN" dirty="0"/>
          </a:p>
          <a:p>
            <a:r>
              <a:rPr lang="zh-CN" altLang="en-US" b="1" dirty="0"/>
              <a:t>来</a:t>
            </a:r>
            <a:r>
              <a:rPr lang="en-CA" altLang="zh-CN" b="1" dirty="0"/>
              <a:t>13</a:t>
            </a:r>
            <a:r>
              <a:rPr lang="zh-CN" altLang="en-US" b="1" dirty="0"/>
              <a:t>：</a:t>
            </a:r>
            <a:r>
              <a:rPr lang="en-US" altLang="zh-CN" b="1" dirty="0"/>
              <a:t>8. </a:t>
            </a:r>
            <a:r>
              <a:rPr lang="zh-CN" altLang="en-US" b="1" dirty="0"/>
              <a:t>耶稣基督昨日今日一直到永远，是一样的。</a:t>
            </a:r>
            <a:endParaRPr lang="en-CA" altLang="zh-CN" b="1" dirty="0"/>
          </a:p>
          <a:p>
            <a:r>
              <a:rPr lang="zh-CN" altLang="en-US" dirty="0"/>
              <a:t>耶稣基督是我们信心的对象和来源，祂从亘古直到永远都不</a:t>
            </a:r>
            <a:r>
              <a:rPr lang="zh-CN" altLang="en-US"/>
              <a:t>改变。</a:t>
            </a:r>
            <a:r>
              <a:rPr lang="zh-CN" altLang="en-US" dirty="0"/>
              <a:t>祂</a:t>
            </a:r>
            <a:r>
              <a:rPr lang="zh-CN" altLang="en-US"/>
              <a:t>是</a:t>
            </a:r>
            <a:r>
              <a:rPr lang="zh-CN" altLang="en-US" dirty="0"/>
              <a:t>守约施慈爱的，神说：“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我永不废弃与你们所立的约</a:t>
            </a:r>
            <a:r>
              <a:rPr lang="zh-CN" altLang="en-US" dirty="0"/>
              <a:t>”（士</a:t>
            </a:r>
            <a:r>
              <a:rPr lang="en-US" altLang="zh-CN" dirty="0"/>
              <a:t>2:1</a:t>
            </a:r>
            <a:r>
              <a:rPr lang="zh-CN" altLang="en-US" dirty="0"/>
              <a:t>）。</a:t>
            </a:r>
            <a:endParaRPr lang="en-CA" altLang="zh-CN" dirty="0"/>
          </a:p>
          <a:p>
            <a:r>
              <a:rPr lang="zh-CN" altLang="en-US" dirty="0"/>
              <a:t>我们的主耶稣基督，祂是得胜君王，祂的得胜必将成为我们的得胜。</a:t>
            </a:r>
          </a:p>
          <a:p>
            <a:endParaRPr lang="en-CA" altLang="zh-CN" dirty="0"/>
          </a:p>
          <a:p>
            <a:endParaRPr lang="en-CA" altLang="zh-CN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56387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9921524-D223-519C-9A03-08E3D2BBE73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6560" y="2011680"/>
            <a:ext cx="11186160" cy="4480560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为什么神的百姓会落到如此地步呢？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“士</a:t>
            </a:r>
            <a:r>
              <a:rPr lang="en-CA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2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：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7. 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约书亚在世和约书亚死后，那些见耶和华为以色列人所行大事的长老还在的时候，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百姓都侍奉耶和华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。。。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10. 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那世代的人也都归了自己的列祖。后来有别的世代兴起，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不知道耶和华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，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也不知道耶和华为以色列人所行的事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。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11</a:t>
            </a:r>
            <a:r>
              <a:rPr lang="en-US" altLang="zh-CN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. 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以色列人行耶和华眼中看为恶的事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，去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侍奉诸巴力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，。。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15. 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他们无论往何处去，</a:t>
            </a:r>
            <a:r>
              <a:rPr lang="zh-CN" altLang="en-US" b="1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耶和华都以灾祸攻击他们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，正如耶和华所说的话，又如耶和华向他们所起的誓。他们便极其困苦。”以色列人不顺服神，落在黑暗中。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正如：“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士</a:t>
            </a:r>
            <a:r>
              <a:rPr kumimoji="0" lang="en-CA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21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25.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那时以色列中没有王，各人任意而行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。”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09006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66073A-8ECD-E102-EB2E-ECE5033BFE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802640" y="2255519"/>
            <a:ext cx="9712960" cy="3921443"/>
          </a:xfrm>
        </p:spPr>
        <p:txBody>
          <a:bodyPr>
            <a:normAutofit/>
          </a:bodyPr>
          <a:lstStyle/>
          <a:p>
            <a:r>
              <a:rPr lang="zh-CN" altLang="en-US" sz="3600" b="1" dirty="0"/>
              <a:t>主题：以色列失败的根源</a:t>
            </a:r>
            <a:endParaRPr lang="en-CA" altLang="zh-CN" sz="3600" b="1" dirty="0"/>
          </a:p>
          <a:p>
            <a:r>
              <a:rPr lang="zh-CN" altLang="en-US" sz="3600" dirty="0"/>
              <a:t>士</a:t>
            </a:r>
            <a:r>
              <a:rPr lang="en-CA" altLang="zh-CN" sz="3600" dirty="0"/>
              <a:t>1</a:t>
            </a:r>
            <a:r>
              <a:rPr lang="zh-CN" altLang="en-US" sz="3600" dirty="0"/>
              <a:t>：</a:t>
            </a:r>
            <a:r>
              <a:rPr lang="en-CA" altLang="zh-CN" sz="3600" dirty="0"/>
              <a:t>1-2</a:t>
            </a:r>
            <a:r>
              <a:rPr lang="zh-CN" altLang="en-US" sz="3600" dirty="0"/>
              <a:t>：</a:t>
            </a:r>
            <a:r>
              <a:rPr lang="en-CA" altLang="zh-CN" sz="3600" dirty="0"/>
              <a:t>5</a:t>
            </a:r>
          </a:p>
          <a:p>
            <a:r>
              <a:rPr lang="zh-CN" altLang="en-US" sz="3600" dirty="0"/>
              <a:t>一、犹大支派战况（士</a:t>
            </a:r>
            <a:r>
              <a:rPr lang="en-CA" altLang="zh-CN" sz="3600" dirty="0"/>
              <a:t>1</a:t>
            </a:r>
            <a:r>
              <a:rPr lang="zh-CN" altLang="en-US" sz="3600" dirty="0"/>
              <a:t>：</a:t>
            </a:r>
            <a:r>
              <a:rPr lang="en-CA" altLang="zh-CN" sz="3600" dirty="0"/>
              <a:t>1-20</a:t>
            </a:r>
            <a:r>
              <a:rPr lang="zh-CN" altLang="en-US" sz="3600" dirty="0"/>
              <a:t>）</a:t>
            </a:r>
            <a:endParaRPr lang="en-CA" altLang="zh-CN" sz="3600" dirty="0"/>
          </a:p>
          <a:p>
            <a:r>
              <a:rPr lang="zh-CN" altLang="en-US" sz="3600" dirty="0"/>
              <a:t>二、其他支派战况（士</a:t>
            </a:r>
            <a:r>
              <a:rPr lang="en-CA" altLang="zh-CN" sz="3600" dirty="0"/>
              <a:t>1</a:t>
            </a:r>
            <a:r>
              <a:rPr lang="zh-CN" altLang="en-US" sz="3600" dirty="0"/>
              <a:t>：</a:t>
            </a:r>
            <a:r>
              <a:rPr lang="en-CA" altLang="zh-CN" sz="3600" dirty="0"/>
              <a:t>21-36</a:t>
            </a:r>
            <a:r>
              <a:rPr lang="zh-CN" altLang="en-US" sz="3600" dirty="0"/>
              <a:t>）</a:t>
            </a:r>
            <a:endParaRPr lang="en-CA" altLang="zh-CN" sz="3600" dirty="0"/>
          </a:p>
          <a:p>
            <a:r>
              <a:rPr lang="zh-CN" altLang="en-US" sz="3600" dirty="0"/>
              <a:t>三、以色列的违约（士</a:t>
            </a:r>
            <a:r>
              <a:rPr lang="en-CA" altLang="zh-CN" sz="3600" dirty="0"/>
              <a:t>2</a:t>
            </a:r>
            <a:r>
              <a:rPr lang="zh-CN" altLang="en-US" sz="3600" dirty="0"/>
              <a:t>：</a:t>
            </a:r>
            <a:r>
              <a:rPr lang="en-CA" altLang="zh-CN" sz="3600" dirty="0"/>
              <a:t>1-5</a:t>
            </a:r>
            <a:r>
              <a:rPr lang="zh-CN" altLang="en-US" sz="3600" dirty="0"/>
              <a:t>）</a:t>
            </a:r>
            <a:endParaRPr lang="en-CA" altLang="zh-CN" sz="3600" dirty="0"/>
          </a:p>
        </p:txBody>
      </p:sp>
    </p:spTree>
    <p:extLst>
      <p:ext uri="{BB962C8B-B14F-4D97-AF65-F5344CB8AC3E}">
        <p14:creationId xmlns:p14="http://schemas.microsoft.com/office/powerpoint/2010/main" val="1297868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7323AE-CC04-E152-3ACA-2EB12D8B0F4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528320" y="1899920"/>
            <a:ext cx="11003280" cy="3962400"/>
          </a:xfrm>
        </p:spPr>
        <p:txBody>
          <a:bodyPr>
            <a:normAutofit/>
          </a:bodyPr>
          <a:lstStyle/>
          <a:p>
            <a:r>
              <a:rPr lang="zh-CN" altLang="en-US" b="1" dirty="0"/>
              <a:t>犹大支派战况</a:t>
            </a:r>
            <a:r>
              <a:rPr lang="zh-CN" altLang="en-US" dirty="0"/>
              <a:t>（士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CA" altLang="zh-CN" dirty="0"/>
              <a:t>1-20</a:t>
            </a:r>
            <a:r>
              <a:rPr lang="zh-CN" altLang="en-US" dirty="0"/>
              <a:t>）</a:t>
            </a:r>
            <a:endParaRPr lang="en-CA" altLang="zh-CN" dirty="0"/>
          </a:p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神清楚的旨意</a:t>
            </a:r>
            <a:endParaRPr lang="en-CA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1. </a:t>
            </a:r>
            <a:r>
              <a:rPr lang="zh-CN" altLang="en-US" b="1" dirty="0"/>
              <a:t>约书亚</a:t>
            </a:r>
            <a:r>
              <a:rPr lang="zh-CN" altLang="en-US" b="1" dirty="0">
                <a:solidFill>
                  <a:srgbClr val="C00000"/>
                </a:solidFill>
              </a:rPr>
              <a:t>死后</a:t>
            </a:r>
            <a:r>
              <a:rPr lang="zh-CN" altLang="en-US" b="1" dirty="0"/>
              <a:t>，以色列人求问耶和华说：“我们中间</a:t>
            </a:r>
            <a:r>
              <a:rPr lang="zh-CN" altLang="en-US" b="1" dirty="0">
                <a:solidFill>
                  <a:srgbClr val="C00000"/>
                </a:solidFill>
              </a:rPr>
              <a:t>谁当首先上去攻击迦南人</a:t>
            </a:r>
            <a:r>
              <a:rPr lang="zh-CN" altLang="en-US" b="1" dirty="0"/>
              <a:t>，与他们争战？”</a:t>
            </a:r>
            <a:endParaRPr lang="en-CA" altLang="zh-CN" b="1" dirty="0"/>
          </a:p>
          <a:p>
            <a:r>
              <a:rPr lang="en-US" altLang="zh-CN" b="1" dirty="0"/>
              <a:t>2. </a:t>
            </a:r>
            <a:r>
              <a:rPr lang="zh-CN" altLang="en-US" b="1" dirty="0"/>
              <a:t>耶和华说：“</a:t>
            </a:r>
            <a:r>
              <a:rPr lang="zh-CN" altLang="en-US" b="1" dirty="0">
                <a:solidFill>
                  <a:srgbClr val="C00000"/>
                </a:solidFill>
              </a:rPr>
              <a:t>犹大当先上去</a:t>
            </a:r>
            <a:r>
              <a:rPr lang="zh-CN" altLang="en-US" b="1" dirty="0"/>
              <a:t>，我已将那地交在他手中。”</a:t>
            </a:r>
            <a:endParaRPr lang="en-CA" altLang="zh-CN" b="1" dirty="0"/>
          </a:p>
          <a:p>
            <a:r>
              <a:rPr lang="zh-CN" altLang="en-US" dirty="0"/>
              <a:t>书</a:t>
            </a:r>
            <a:r>
              <a:rPr lang="en-CA" altLang="zh-CN" dirty="0"/>
              <a:t>1</a:t>
            </a:r>
            <a:r>
              <a:rPr lang="zh-CN" altLang="en-US" dirty="0"/>
              <a:t>：</a:t>
            </a:r>
            <a:r>
              <a:rPr lang="en-US" altLang="zh-CN" dirty="0"/>
              <a:t>1. </a:t>
            </a:r>
            <a:r>
              <a:rPr lang="zh-CN" altLang="en-US" dirty="0"/>
              <a:t>耶和华的仆人摩西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死了以后</a:t>
            </a:r>
            <a:r>
              <a:rPr lang="zh-CN" altLang="en-US" dirty="0"/>
              <a:t>，耶和华晓谕摩西的帮手、嫩的儿子约书亚说：</a:t>
            </a:r>
            <a:r>
              <a:rPr lang="en-US" altLang="zh-CN" dirty="0"/>
              <a:t>2. “</a:t>
            </a:r>
            <a:r>
              <a:rPr lang="zh-CN" altLang="en-US" dirty="0"/>
              <a:t>我的仆人摩西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死了</a:t>
            </a:r>
            <a:r>
              <a:rPr lang="zh-CN" altLang="en-US" dirty="0"/>
              <a:t>。现在你要起来，和众百姓过这约旦河，往我所要赐给以色列人的地去。</a:t>
            </a:r>
            <a:endParaRPr lang="en-CA" altLang="zh-CN" dirty="0"/>
          </a:p>
          <a:p>
            <a:endParaRPr lang="en-CA" altLang="zh-CN" dirty="0"/>
          </a:p>
        </p:txBody>
      </p:sp>
    </p:spTree>
    <p:extLst>
      <p:ext uri="{BB962C8B-B14F-4D97-AF65-F5344CB8AC3E}">
        <p14:creationId xmlns:p14="http://schemas.microsoft.com/office/powerpoint/2010/main" val="3474524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1450FE5-EB1E-16FB-F4FF-52F60CD846C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50240" y="2113280"/>
            <a:ext cx="10515600" cy="4399280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41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18.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因为尼探雅的儿子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以实玛利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杀了巴比伦王所立为省长的亚希甘的儿子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基大利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约哈难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惧怕迦勒底人。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42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对先知耶利米说：“求你准我们在你面前祈求，为我们这剩下的人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50000"/>
                  </a:srgb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祷告耶和华你的　神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。我们本来众多，现在剩下的极少，这是你亲眼所见的。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3.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愿耶和华你的　神指示我们所当走的路，所当作的事。”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。。。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9. 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对他们说：“耶和华以色列的　神，就是你们请我在他面前为你们祈求的主，如此说：</a:t>
            </a:r>
            <a:r>
              <a:rPr lang="en-US" altLang="zh-CN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10. 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你们若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  <a:latin typeface="Calibri" panose="020F0502020204030204"/>
                <a:ea typeface="等线" panose="02010600030101010101" pitchFamily="2" charset="-122"/>
              </a:rPr>
              <a:t>仍住在这地</a:t>
            </a:r>
            <a:r>
              <a:rPr lang="zh-CN" altLang="en-US" dirty="0">
                <a:solidFill>
                  <a:prstClr val="black"/>
                </a:solidFill>
                <a:latin typeface="Calibri" panose="020F0502020204030204"/>
                <a:ea typeface="等线" panose="02010600030101010101" pitchFamily="2" charset="-122"/>
              </a:rPr>
              <a:t>，我就建立你们，必不拆毁，栽植你们并不拔出，因我为降与你们的灾祸后悔了。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77341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5369576-F1F4-9A25-EDD7-D20142E9A33E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29920" y="1402080"/>
            <a:ext cx="10881360" cy="5019039"/>
          </a:xfrm>
        </p:spPr>
        <p:txBody>
          <a:bodyPr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43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2.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何沙雅的儿子亚撒利雅和加利亚的儿子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约哈难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并一切狂傲的人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，就对耶利米说：“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你说谎言！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耶和华我们的　神并没有差遣你来说：‘你们不可进入埃及在那里寄居。’。。。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5. 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加利亚的儿子约哈难和一切军长却将所剩下的犹大人，就是从被赶到各国回来，在犹大地寄居的男人、妇女、孩童和众公主，并护卫长尼布撒拉旦所留在沙番的孙子、亚希甘的儿子基大利那里的众人，与先知耶利米，以及尼利亚的儿子巴录，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7.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都带入埃及地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，到了答比匿。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这是因他们不听从耶和华的话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</a:t>
            </a:r>
            <a:endParaRPr kumimoji="0" lang="en-CA" altLang="zh-CN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等线" panose="02010600030101010101" pitchFamily="2" charset="-122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耶</a:t>
            </a:r>
            <a:r>
              <a:rPr kumimoji="0" lang="en-CA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44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：</a:t>
            </a:r>
            <a:r>
              <a:rPr kumimoji="0" lang="en-US" altLang="zh-CN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12. 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那定意进入埃及地，在那里寄居的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，就是所剩下的犹大人，</a:t>
            </a:r>
            <a:r>
              <a:rPr kumimoji="0" lang="zh-CN" alt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我必使他们尽都灭绝</a:t>
            </a:r>
            <a:r>
              <a:rPr kumimoji="0" lang="zh-CN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等线" panose="02010600030101010101" pitchFamily="2" charset="-122"/>
                <a:cs typeface="+mn-cs"/>
              </a:rPr>
              <a:t>。必在埃及地仆倒，必因刀剑饥荒灭绝，从最小的到至大的都必遭刀剑饥荒而死，以致令人辱骂、惊骇、咒诅、羞辱。</a:t>
            </a:r>
            <a:endParaRPr lang="en-CA" altLang="zh-CN" dirty="0">
              <a:solidFill>
                <a:prstClr val="black"/>
              </a:solidFill>
              <a:latin typeface="Calibri" panose="020F0502020204030204"/>
              <a:ea typeface="等线" panose="02010600030101010101" pitchFamily="2" charset="-122"/>
            </a:endParaRP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683230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18E8D9-BBD8-2434-2FA4-FB41AC2BB675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751840" y="1757680"/>
            <a:ext cx="10657840" cy="4775200"/>
          </a:xfrm>
        </p:spPr>
        <p:txBody>
          <a:bodyPr>
            <a:normAutofit lnSpcReduction="10000"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人的定意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3. </a:t>
            </a:r>
            <a:r>
              <a:rPr lang="zh-CN" altLang="en-US" b="1" dirty="0">
                <a:solidFill>
                  <a:srgbClr val="C00000"/>
                </a:solidFill>
              </a:rPr>
              <a:t>犹大对他哥哥西缅说</a:t>
            </a:r>
            <a:r>
              <a:rPr lang="zh-CN" altLang="en-US" b="1" dirty="0"/>
              <a:t>：“请你同我到拈阄所得之地去，好与迦南人争战；以后我也同你到你拈阄所得之地去。”于是西缅与他同去</a:t>
            </a:r>
            <a:r>
              <a:rPr lang="zh-CN" altLang="en-US" dirty="0"/>
              <a:t>。</a:t>
            </a:r>
            <a:endParaRPr lang="en-CA" altLang="zh-CN" dirty="0"/>
          </a:p>
          <a:p>
            <a:r>
              <a:rPr lang="en-US" altLang="zh-CN" dirty="0"/>
              <a:t>2. </a:t>
            </a:r>
            <a:r>
              <a:rPr lang="zh-CN" altLang="en-US" dirty="0"/>
              <a:t>耶和华说：“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犹大当先上去</a:t>
            </a:r>
            <a:r>
              <a:rPr lang="zh-CN" altLang="en-US" dirty="0"/>
              <a:t>，我已将那地交在他手中。”</a:t>
            </a:r>
            <a:endParaRPr lang="en-CA" altLang="zh-CN" dirty="0"/>
          </a:p>
          <a:p>
            <a:r>
              <a:rPr lang="zh-CN" altLang="en-US" dirty="0"/>
              <a:t>西缅和犹大是雅各与利亚之子（创</a:t>
            </a:r>
            <a:r>
              <a:rPr lang="en-CA" altLang="zh-CN" dirty="0"/>
              <a:t>29</a:t>
            </a:r>
            <a:r>
              <a:rPr lang="zh-CN" altLang="en-US" dirty="0"/>
              <a:t>：</a:t>
            </a:r>
            <a:r>
              <a:rPr lang="en-CA" altLang="zh-CN" dirty="0"/>
              <a:t>31-35</a:t>
            </a:r>
            <a:r>
              <a:rPr lang="zh-CN" altLang="en-US" dirty="0"/>
              <a:t>）。犹大、西缅、便雅悯和但支派所得之地都在以色列的南方。</a:t>
            </a:r>
            <a:endParaRPr lang="en-CA" altLang="zh-CN" dirty="0"/>
          </a:p>
          <a:p>
            <a:r>
              <a:rPr lang="zh-CN" altLang="en-US" dirty="0"/>
              <a:t>西缅是犹大的亲哥哥，关系比较亲密；犹大、但（雅各的妾辟拉）和便雅悯（雅各的妻拉结），他们是同父异母的关系。</a:t>
            </a:r>
            <a:endParaRPr lang="en-CA" altLang="zh-CN" dirty="0"/>
          </a:p>
          <a:p>
            <a:r>
              <a:rPr lang="zh-CN" altLang="en-US" dirty="0"/>
              <a:t>提醒：教会是基督的身体，肢体之间不可有亲疏之分。</a:t>
            </a:r>
            <a:endParaRPr lang="en-CA" altLang="zh-CN" dirty="0"/>
          </a:p>
          <a:p>
            <a:r>
              <a:rPr lang="zh-CN" altLang="en-US" b="1" dirty="0"/>
              <a:t>弗</a:t>
            </a:r>
            <a:r>
              <a:rPr lang="en-CA" altLang="zh-CN" b="1" dirty="0"/>
              <a:t>4</a:t>
            </a:r>
            <a:r>
              <a:rPr lang="zh-CN" altLang="en-US" b="1" dirty="0"/>
              <a:t>：</a:t>
            </a:r>
            <a:r>
              <a:rPr lang="en-US" altLang="zh-CN" b="1" dirty="0"/>
              <a:t>2. </a:t>
            </a:r>
            <a:r>
              <a:rPr lang="zh-CN" altLang="en-US" b="1" dirty="0"/>
              <a:t>凡事谦虚、温柔、忍耐，用爱心互相宽容，</a:t>
            </a:r>
            <a:r>
              <a:rPr lang="en-US" altLang="zh-CN" b="1" dirty="0"/>
              <a:t>3. </a:t>
            </a:r>
            <a:r>
              <a:rPr lang="zh-CN" altLang="en-US" b="1" dirty="0"/>
              <a:t>用和平彼此联络，竭力保守圣灵所赐</a:t>
            </a:r>
            <a:r>
              <a:rPr lang="zh-CN" altLang="en-US" b="1" dirty="0">
                <a:solidFill>
                  <a:schemeClr val="accent2">
                    <a:lumMod val="50000"/>
                  </a:schemeClr>
                </a:solidFill>
              </a:rPr>
              <a:t>合而为一</a:t>
            </a:r>
            <a:r>
              <a:rPr lang="zh-CN" altLang="en-US" b="1" dirty="0"/>
              <a:t>的心。</a:t>
            </a:r>
            <a:endParaRPr lang="en-CA" altLang="zh-CN" b="1" dirty="0"/>
          </a:p>
          <a:p>
            <a:endParaRPr lang="zh-CN" altLang="en-US" dirty="0"/>
          </a:p>
          <a:p>
            <a:endParaRPr lang="zh-CN" alt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97379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86E6E4-2838-5DB9-A736-6ED5DDE878A8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70560" y="1825624"/>
            <a:ext cx="10322560" cy="4544695"/>
          </a:xfrm>
        </p:spPr>
        <p:txBody>
          <a:bodyPr>
            <a:normAutofit/>
          </a:bodyPr>
          <a:lstStyle/>
          <a:p>
            <a:r>
              <a:rPr lang="zh-CN" altLang="en-US" b="1" dirty="0">
                <a:solidFill>
                  <a:schemeClr val="accent4">
                    <a:lumMod val="50000"/>
                  </a:schemeClr>
                </a:solidFill>
              </a:rPr>
              <a:t>照外邦人的方法虐俘</a:t>
            </a:r>
            <a:endParaRPr lang="en-US" altLang="zh-CN" b="1" dirty="0">
              <a:solidFill>
                <a:schemeClr val="accent4">
                  <a:lumMod val="50000"/>
                </a:schemeClr>
              </a:solidFill>
            </a:endParaRPr>
          </a:p>
          <a:p>
            <a:r>
              <a:rPr lang="en-US" altLang="zh-CN" b="1" dirty="0"/>
              <a:t>4. </a:t>
            </a:r>
            <a:r>
              <a:rPr lang="zh-CN" altLang="en-US" b="1" dirty="0"/>
              <a:t>犹大就上去。耶和华将迦南人和比利洗人交在他们手中，他们在比色击杀了一万人。</a:t>
            </a:r>
            <a:endParaRPr lang="en-CA" altLang="zh-CN" b="1" dirty="0"/>
          </a:p>
          <a:p>
            <a:r>
              <a:rPr lang="en-US" altLang="zh-CN" b="1" dirty="0"/>
              <a:t>5. </a:t>
            </a:r>
            <a:r>
              <a:rPr lang="zh-CN" altLang="en-US" b="1" dirty="0"/>
              <a:t>又在那里遇见亚多尼比色，与他争战，杀败迦南人和比利洗人。</a:t>
            </a:r>
            <a:endParaRPr lang="en-CA" altLang="zh-CN" b="1" dirty="0"/>
          </a:p>
          <a:p>
            <a:r>
              <a:rPr lang="en-US" altLang="zh-CN" b="1" dirty="0"/>
              <a:t>6. </a:t>
            </a:r>
            <a:r>
              <a:rPr lang="zh-CN" altLang="en-US" b="1" dirty="0"/>
              <a:t>亚多尼比色逃跑，他们追赶，拿住他，</a:t>
            </a:r>
            <a:r>
              <a:rPr lang="zh-CN" altLang="en-US" b="1" dirty="0">
                <a:solidFill>
                  <a:srgbClr val="C00000"/>
                </a:solidFill>
              </a:rPr>
              <a:t>砍断他手脚的大拇指</a:t>
            </a:r>
            <a:r>
              <a:rPr lang="zh-CN" altLang="en-US" b="1" dirty="0"/>
              <a:t>。</a:t>
            </a:r>
            <a:endParaRPr lang="en-CA" altLang="zh-CN" b="1" dirty="0"/>
          </a:p>
          <a:p>
            <a:r>
              <a:rPr lang="en-US" altLang="zh-CN" b="1" dirty="0"/>
              <a:t>7. </a:t>
            </a:r>
            <a:r>
              <a:rPr lang="zh-CN" altLang="en-US" b="1" dirty="0"/>
              <a:t>亚多尼比色说：“从前有七十个王，</a:t>
            </a:r>
            <a:r>
              <a:rPr lang="zh-CN" altLang="en-US" b="1" dirty="0">
                <a:solidFill>
                  <a:srgbClr val="C00000"/>
                </a:solidFill>
              </a:rPr>
              <a:t>手脚的大拇指都被我砍断</a:t>
            </a:r>
            <a:r>
              <a:rPr lang="zh-CN" altLang="en-US" b="1" dirty="0"/>
              <a:t>，在我桌子底下拾取零碎食物。现在　神按着我所行的报应我了。”于是他们将亚多尼比色带到耶路撒冷，他就死在那里。</a:t>
            </a:r>
            <a:endParaRPr lang="en-CA" b="1" dirty="0"/>
          </a:p>
        </p:txBody>
      </p:sp>
    </p:spTree>
    <p:extLst>
      <p:ext uri="{BB962C8B-B14F-4D97-AF65-F5344CB8AC3E}">
        <p14:creationId xmlns:p14="http://schemas.microsoft.com/office/powerpoint/2010/main" val="40902866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1128</TotalTime>
  <Words>3779</Words>
  <Application>Microsoft Office PowerPoint</Application>
  <PresentationFormat>宽屏</PresentationFormat>
  <Paragraphs>120</Paragraphs>
  <Slides>24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24</vt:i4>
      </vt:variant>
    </vt:vector>
  </HeadingPairs>
  <TitlesOfParts>
    <vt:vector size="29" baseType="lpstr">
      <vt:lpstr>KaiTi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士师记1</dc:title>
  <dc:creator>Jianping Guo</dc:creator>
  <cp:lastModifiedBy>Jianping Guo</cp:lastModifiedBy>
  <cp:revision>1</cp:revision>
  <dcterms:created xsi:type="dcterms:W3CDTF">2023-06-28T17:09:57Z</dcterms:created>
  <dcterms:modified xsi:type="dcterms:W3CDTF">2023-07-19T13:36:55Z</dcterms:modified>
</cp:coreProperties>
</file>