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60" r:id="rId4"/>
    <p:sldId id="290" r:id="rId5"/>
    <p:sldId id="291" r:id="rId6"/>
    <p:sldId id="259" r:id="rId7"/>
    <p:sldId id="292" r:id="rId8"/>
    <p:sldId id="294" r:id="rId9"/>
    <p:sldId id="295" r:id="rId10"/>
    <p:sldId id="293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258" r:id="rId19"/>
    <p:sldId id="303" r:id="rId20"/>
    <p:sldId id="25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E64B9-C646-4B84-8BAF-567869480585}" v="143" dt="2023-06-22T15:53:48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670E64B9-C646-4B84-8BAF-567869480585}"/>
    <pc:docChg chg="undo custSel addSld delSld modSld sldOrd">
      <pc:chgData name="Jianping Guo" userId="214695277e21a7f1" providerId="LiveId" clId="{670E64B9-C646-4B84-8BAF-567869480585}" dt="2023-06-26T17:57:56.356" v="6045" actId="113"/>
      <pc:docMkLst>
        <pc:docMk/>
      </pc:docMkLst>
      <pc:sldChg chg="delSp modSp mod modClrScheme chgLayout">
        <pc:chgData name="Jianping Guo" userId="214695277e21a7f1" providerId="LiveId" clId="{670E64B9-C646-4B84-8BAF-567869480585}" dt="2023-06-22T15:24:23.642" v="5885" actId="20577"/>
        <pc:sldMkLst>
          <pc:docMk/>
          <pc:sldMk cId="3812402650" sldId="257"/>
        </pc:sldMkLst>
        <pc:spChg chg="del">
          <ac:chgData name="Jianping Guo" userId="214695277e21a7f1" providerId="LiveId" clId="{670E64B9-C646-4B84-8BAF-567869480585}" dt="2023-06-13T14:25:40.060" v="0" actId="700"/>
          <ac:spMkLst>
            <pc:docMk/>
            <pc:sldMk cId="3812402650" sldId="257"/>
            <ac:spMk id="2" creationId="{3E7DAF2C-6B43-A9EE-3237-FE4BC38EF02D}"/>
          </ac:spMkLst>
        </pc:spChg>
        <pc:spChg chg="mod ord">
          <ac:chgData name="Jianping Guo" userId="214695277e21a7f1" providerId="LiveId" clId="{670E64B9-C646-4B84-8BAF-567869480585}" dt="2023-06-22T15:24:23.642" v="5885" actId="20577"/>
          <ac:spMkLst>
            <pc:docMk/>
            <pc:sldMk cId="3812402650" sldId="257"/>
            <ac:spMk id="3" creationId="{1DB7D610-B45C-9ED1-099E-E9AB5749AFB9}"/>
          </ac:spMkLst>
        </pc:spChg>
      </pc:sldChg>
      <pc:sldChg chg="delSp modSp mod ord modClrScheme chgLayout">
        <pc:chgData name="Jianping Guo" userId="214695277e21a7f1" providerId="LiveId" clId="{670E64B9-C646-4B84-8BAF-567869480585}" dt="2023-06-22T15:15:37.142" v="5806" actId="207"/>
        <pc:sldMkLst>
          <pc:docMk/>
          <pc:sldMk cId="2963699680" sldId="258"/>
        </pc:sldMkLst>
        <pc:spChg chg="del">
          <ac:chgData name="Jianping Guo" userId="214695277e21a7f1" providerId="LiveId" clId="{670E64B9-C646-4B84-8BAF-567869480585}" dt="2023-06-22T01:22:21.229" v="5178" actId="700"/>
          <ac:spMkLst>
            <pc:docMk/>
            <pc:sldMk cId="2963699680" sldId="258"/>
            <ac:spMk id="2" creationId="{5C5C2A39-6A37-B034-AA51-DE1FED798B16}"/>
          </ac:spMkLst>
        </pc:spChg>
        <pc:spChg chg="mod ord">
          <ac:chgData name="Jianping Guo" userId="214695277e21a7f1" providerId="LiveId" clId="{670E64B9-C646-4B84-8BAF-567869480585}" dt="2023-06-22T15:15:37.142" v="5806" actId="207"/>
          <ac:spMkLst>
            <pc:docMk/>
            <pc:sldMk cId="2963699680" sldId="258"/>
            <ac:spMk id="3" creationId="{24F538D2-4A54-A74D-88BC-5FB4631C4A61}"/>
          </ac:spMkLst>
        </pc:spChg>
      </pc:sldChg>
      <pc:sldChg chg="delSp modSp mod ord modClrScheme modAnim chgLayout">
        <pc:chgData name="Jianping Guo" userId="214695277e21a7f1" providerId="LiveId" clId="{670E64B9-C646-4B84-8BAF-567869480585}" dt="2023-06-22T15:29:17.195" v="5918" actId="20577"/>
        <pc:sldMkLst>
          <pc:docMk/>
          <pc:sldMk cId="4184141786" sldId="259"/>
        </pc:sldMkLst>
        <pc:spChg chg="del">
          <ac:chgData name="Jianping Guo" userId="214695277e21a7f1" providerId="LiveId" clId="{670E64B9-C646-4B84-8BAF-567869480585}" dt="2023-06-20T21:15:58.995" v="1225" actId="700"/>
          <ac:spMkLst>
            <pc:docMk/>
            <pc:sldMk cId="4184141786" sldId="259"/>
            <ac:spMk id="2" creationId="{BD1E7D03-BF32-E3D4-83C3-F0A7CECB2F6B}"/>
          </ac:spMkLst>
        </pc:spChg>
        <pc:spChg chg="mod ord">
          <ac:chgData name="Jianping Guo" userId="214695277e21a7f1" providerId="LiveId" clId="{670E64B9-C646-4B84-8BAF-567869480585}" dt="2023-06-22T15:29:17.195" v="5918" actId="20577"/>
          <ac:spMkLst>
            <pc:docMk/>
            <pc:sldMk cId="4184141786" sldId="259"/>
            <ac:spMk id="3" creationId="{1736CD9E-34A0-8421-B610-397C69C5A84C}"/>
          </ac:spMkLst>
        </pc:spChg>
      </pc:sldChg>
      <pc:sldChg chg="delSp modSp mod modClrScheme chgLayout">
        <pc:chgData name="Jianping Guo" userId="214695277e21a7f1" providerId="LiveId" clId="{670E64B9-C646-4B84-8BAF-567869480585}" dt="2023-06-22T02:12:22.269" v="5729" actId="20577"/>
        <pc:sldMkLst>
          <pc:docMk/>
          <pc:sldMk cId="3611118887" sldId="260"/>
        </pc:sldMkLst>
        <pc:spChg chg="del">
          <ac:chgData name="Jianping Guo" userId="214695277e21a7f1" providerId="LiveId" clId="{670E64B9-C646-4B84-8BAF-567869480585}" dt="2023-06-20T18:01:47.223" v="105" actId="700"/>
          <ac:spMkLst>
            <pc:docMk/>
            <pc:sldMk cId="3611118887" sldId="260"/>
            <ac:spMk id="2" creationId="{D41E5060-30BE-56AD-71B7-2EF7A93BE1C4}"/>
          </ac:spMkLst>
        </pc:spChg>
        <pc:spChg chg="mod ord">
          <ac:chgData name="Jianping Guo" userId="214695277e21a7f1" providerId="LiveId" clId="{670E64B9-C646-4B84-8BAF-567869480585}" dt="2023-06-22T02:12:22.269" v="5729" actId="20577"/>
          <ac:spMkLst>
            <pc:docMk/>
            <pc:sldMk cId="3611118887" sldId="260"/>
            <ac:spMk id="3" creationId="{11E21C63-05B9-136E-A67C-14EDB5FBA250}"/>
          </ac:spMkLst>
        </pc:spChg>
      </pc:sldChg>
      <pc:sldChg chg="del">
        <pc:chgData name="Jianping Guo" userId="214695277e21a7f1" providerId="LiveId" clId="{670E64B9-C646-4B84-8BAF-567869480585}" dt="2023-06-13T16:16:55.388" v="92" actId="2696"/>
        <pc:sldMkLst>
          <pc:docMk/>
          <pc:sldMk cId="1926602890" sldId="287"/>
        </pc:sldMkLst>
      </pc:sldChg>
      <pc:sldChg chg="addSp modSp mod">
        <pc:chgData name="Jianping Guo" userId="214695277e21a7f1" providerId="LiveId" clId="{670E64B9-C646-4B84-8BAF-567869480585}" dt="2023-06-13T16:17:36.003" v="97" actId="255"/>
        <pc:sldMkLst>
          <pc:docMk/>
          <pc:sldMk cId="3860053949" sldId="288"/>
        </pc:sldMkLst>
        <pc:spChg chg="mod">
          <ac:chgData name="Jianping Guo" userId="214695277e21a7f1" providerId="LiveId" clId="{670E64B9-C646-4B84-8BAF-567869480585}" dt="2023-06-13T16:17:36.003" v="97" actId="255"/>
          <ac:spMkLst>
            <pc:docMk/>
            <pc:sldMk cId="3860053949" sldId="288"/>
            <ac:spMk id="3" creationId="{52BFB9DE-3504-7D1A-3E9B-0A6DC99602B8}"/>
          </ac:spMkLst>
        </pc:spChg>
        <pc:spChg chg="add">
          <ac:chgData name="Jianping Guo" userId="214695277e21a7f1" providerId="LiveId" clId="{670E64B9-C646-4B84-8BAF-567869480585}" dt="2023-06-13T16:16:59.281" v="93" actId="26606"/>
          <ac:spMkLst>
            <pc:docMk/>
            <pc:sldMk cId="3860053949" sldId="288"/>
            <ac:spMk id="10" creationId="{42A4FC2C-047E-45A5-965D-8E1E3BF09BC6}"/>
          </ac:spMkLst>
        </pc:spChg>
        <pc:picChg chg="mod">
          <ac:chgData name="Jianping Guo" userId="214695277e21a7f1" providerId="LiveId" clId="{670E64B9-C646-4B84-8BAF-567869480585}" dt="2023-06-13T16:16:59.281" v="93" actId="26606"/>
          <ac:picMkLst>
            <pc:docMk/>
            <pc:sldMk cId="3860053949" sldId="288"/>
            <ac:picMk id="5" creationId="{518D9BE9-75B6-696B-8C0B-95BF2F6A385B}"/>
          </ac:picMkLst>
        </pc:picChg>
      </pc:sldChg>
      <pc:sldChg chg="modSp mod">
        <pc:chgData name="Jianping Guo" userId="214695277e21a7f1" providerId="LiveId" clId="{670E64B9-C646-4B84-8BAF-567869480585}" dt="2023-06-21T14:11:01.608" v="1965" actId="20577"/>
        <pc:sldMkLst>
          <pc:docMk/>
          <pc:sldMk cId="2497829961" sldId="289"/>
        </pc:sldMkLst>
        <pc:spChg chg="mod">
          <ac:chgData name="Jianping Guo" userId="214695277e21a7f1" providerId="LiveId" clId="{670E64B9-C646-4B84-8BAF-567869480585}" dt="2023-06-21T14:11:01.608" v="1965" actId="20577"/>
          <ac:spMkLst>
            <pc:docMk/>
            <pc:sldMk cId="2497829961" sldId="289"/>
            <ac:spMk id="3" creationId="{52BFB9DE-3504-7D1A-3E9B-0A6DC99602B8}"/>
          </ac:spMkLst>
        </pc:spChg>
      </pc:sldChg>
      <pc:sldChg chg="delSp modSp mod modClrScheme modAnim chgLayout">
        <pc:chgData name="Jianping Guo" userId="214695277e21a7f1" providerId="LiveId" clId="{670E64B9-C646-4B84-8BAF-567869480585}" dt="2023-06-22T14:37:52.962" v="5731"/>
        <pc:sldMkLst>
          <pc:docMk/>
          <pc:sldMk cId="568204642" sldId="290"/>
        </pc:sldMkLst>
        <pc:spChg chg="del">
          <ac:chgData name="Jianping Guo" userId="214695277e21a7f1" providerId="LiveId" clId="{670E64B9-C646-4B84-8BAF-567869480585}" dt="2023-06-20T18:30:17.525" v="694" actId="700"/>
          <ac:spMkLst>
            <pc:docMk/>
            <pc:sldMk cId="568204642" sldId="290"/>
            <ac:spMk id="2" creationId="{90E3BF5C-4E81-3603-E308-C40C95D20260}"/>
          </ac:spMkLst>
        </pc:spChg>
        <pc:spChg chg="mod ord">
          <ac:chgData name="Jianping Guo" userId="214695277e21a7f1" providerId="LiveId" clId="{670E64B9-C646-4B84-8BAF-567869480585}" dt="2023-06-22T14:37:12.038" v="5730" actId="113"/>
          <ac:spMkLst>
            <pc:docMk/>
            <pc:sldMk cId="568204642" sldId="290"/>
            <ac:spMk id="3" creationId="{357ADB64-5375-6B5E-7622-9B443E268316}"/>
          </ac:spMkLst>
        </pc:spChg>
      </pc:sldChg>
      <pc:sldChg chg="delSp modSp mod modClrScheme modAnim chgLayout">
        <pc:chgData name="Jianping Guo" userId="214695277e21a7f1" providerId="LiveId" clId="{670E64B9-C646-4B84-8BAF-567869480585}" dt="2023-06-22T14:41:29.666" v="5732"/>
        <pc:sldMkLst>
          <pc:docMk/>
          <pc:sldMk cId="809117428" sldId="291"/>
        </pc:sldMkLst>
        <pc:spChg chg="del">
          <ac:chgData name="Jianping Guo" userId="214695277e21a7f1" providerId="LiveId" clId="{670E64B9-C646-4B84-8BAF-567869480585}" dt="2023-06-20T19:12:52.216" v="1106" actId="700"/>
          <ac:spMkLst>
            <pc:docMk/>
            <pc:sldMk cId="809117428" sldId="291"/>
            <ac:spMk id="2" creationId="{8F67F5D0-96A0-A9F2-CD30-D26668A7C53A}"/>
          </ac:spMkLst>
        </pc:spChg>
        <pc:spChg chg="mod ord">
          <ac:chgData name="Jianping Guo" userId="214695277e21a7f1" providerId="LiveId" clId="{670E64B9-C646-4B84-8BAF-567869480585}" dt="2023-06-20T21:09:36.019" v="1223" actId="5793"/>
          <ac:spMkLst>
            <pc:docMk/>
            <pc:sldMk cId="809117428" sldId="291"/>
            <ac:spMk id="3" creationId="{6CB8E94D-71E8-3476-4472-1A3E59656AAD}"/>
          </ac:spMkLst>
        </pc:spChg>
      </pc:sldChg>
      <pc:sldChg chg="delSp modSp new mod modClrScheme modAnim chgLayout">
        <pc:chgData name="Jianping Guo" userId="214695277e21a7f1" providerId="LiveId" clId="{670E64B9-C646-4B84-8BAF-567869480585}" dt="2023-06-22T14:45:23.505" v="5736"/>
        <pc:sldMkLst>
          <pc:docMk/>
          <pc:sldMk cId="1812366343" sldId="292"/>
        </pc:sldMkLst>
        <pc:spChg chg="del">
          <ac:chgData name="Jianping Guo" userId="214695277e21a7f1" providerId="LiveId" clId="{670E64B9-C646-4B84-8BAF-567869480585}" dt="2023-06-20T21:40:46.138" v="1519" actId="700"/>
          <ac:spMkLst>
            <pc:docMk/>
            <pc:sldMk cId="1812366343" sldId="292"/>
            <ac:spMk id="2" creationId="{97FE99B6-5B6B-19F7-2D84-90F77799ACD9}"/>
          </ac:spMkLst>
        </pc:spChg>
        <pc:spChg chg="mod ord">
          <ac:chgData name="Jianping Guo" userId="214695277e21a7f1" providerId="LiveId" clId="{670E64B9-C646-4B84-8BAF-567869480585}" dt="2023-06-22T14:45:06.312" v="5735" actId="113"/>
          <ac:spMkLst>
            <pc:docMk/>
            <pc:sldMk cId="1812366343" sldId="292"/>
            <ac:spMk id="3" creationId="{5986088C-4634-1493-557A-BF7A3FC49DF9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14:51:06.218" v="5781" actId="20577"/>
        <pc:sldMkLst>
          <pc:docMk/>
          <pc:sldMk cId="4003317038" sldId="293"/>
        </pc:sldMkLst>
        <pc:spChg chg="del">
          <ac:chgData name="Jianping Guo" userId="214695277e21a7f1" providerId="LiveId" clId="{670E64B9-C646-4B84-8BAF-567869480585}" dt="2023-06-21T14:31:36.782" v="1970" actId="700"/>
          <ac:spMkLst>
            <pc:docMk/>
            <pc:sldMk cId="4003317038" sldId="293"/>
            <ac:spMk id="2" creationId="{9AE153F1-051E-56C0-1388-AB275AEB42F4}"/>
          </ac:spMkLst>
        </pc:spChg>
        <pc:spChg chg="mod ord">
          <ac:chgData name="Jianping Guo" userId="214695277e21a7f1" providerId="LiveId" clId="{670E64B9-C646-4B84-8BAF-567869480585}" dt="2023-06-22T14:51:06.218" v="5781" actId="20577"/>
          <ac:spMkLst>
            <pc:docMk/>
            <pc:sldMk cId="4003317038" sldId="293"/>
            <ac:spMk id="3" creationId="{0A22D2D1-477D-44A7-D9ED-05A40D66F26B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14:46:42.842" v="5744" actId="20577"/>
        <pc:sldMkLst>
          <pc:docMk/>
          <pc:sldMk cId="593712987" sldId="294"/>
        </pc:sldMkLst>
        <pc:spChg chg="del">
          <ac:chgData name="Jianping Guo" userId="214695277e21a7f1" providerId="LiveId" clId="{670E64B9-C646-4B84-8BAF-567869480585}" dt="2023-06-20T22:01:57.162" v="1734" actId="700"/>
          <ac:spMkLst>
            <pc:docMk/>
            <pc:sldMk cId="593712987" sldId="294"/>
            <ac:spMk id="2" creationId="{B8D4D2A4-54AE-2EB5-556A-5FB54B4EBE42}"/>
          </ac:spMkLst>
        </pc:spChg>
        <pc:spChg chg="mod ord">
          <ac:chgData name="Jianping Guo" userId="214695277e21a7f1" providerId="LiveId" clId="{670E64B9-C646-4B84-8BAF-567869480585}" dt="2023-06-22T14:46:42.842" v="5744" actId="20577"/>
          <ac:spMkLst>
            <pc:docMk/>
            <pc:sldMk cId="593712987" sldId="294"/>
            <ac:spMk id="3" creationId="{321300CE-40D0-D75B-B105-5504E5CF5D1C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14:58:06.668" v="5782" actId="113"/>
        <pc:sldMkLst>
          <pc:docMk/>
          <pc:sldMk cId="4104858377" sldId="295"/>
        </pc:sldMkLst>
        <pc:spChg chg="del">
          <ac:chgData name="Jianping Guo" userId="214695277e21a7f1" providerId="LiveId" clId="{670E64B9-C646-4B84-8BAF-567869480585}" dt="2023-06-20T22:15:25.729" v="1933" actId="700"/>
          <ac:spMkLst>
            <pc:docMk/>
            <pc:sldMk cId="4104858377" sldId="295"/>
            <ac:spMk id="2" creationId="{2260DEEF-5003-6854-A1F3-5B7A671C2204}"/>
          </ac:spMkLst>
        </pc:spChg>
        <pc:spChg chg="mod ord">
          <ac:chgData name="Jianping Guo" userId="214695277e21a7f1" providerId="LiveId" clId="{670E64B9-C646-4B84-8BAF-567869480585}" dt="2023-06-22T14:58:06.668" v="5782" actId="113"/>
          <ac:spMkLst>
            <pc:docMk/>
            <pc:sldMk cId="4104858377" sldId="295"/>
            <ac:spMk id="3" creationId="{1E0C2704-A8AD-9028-13B7-679BB32D05E4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6T17:57:56.356" v="6045" actId="113"/>
        <pc:sldMkLst>
          <pc:docMk/>
          <pc:sldMk cId="791690966" sldId="296"/>
        </pc:sldMkLst>
        <pc:spChg chg="del">
          <ac:chgData name="Jianping Guo" userId="214695277e21a7f1" providerId="LiveId" clId="{670E64B9-C646-4B84-8BAF-567869480585}" dt="2023-06-21T15:00:45.916" v="2453" actId="700"/>
          <ac:spMkLst>
            <pc:docMk/>
            <pc:sldMk cId="791690966" sldId="296"/>
            <ac:spMk id="2" creationId="{4512B5F7-9D3E-491B-D311-A714FCFF8945}"/>
          </ac:spMkLst>
        </pc:spChg>
        <pc:spChg chg="mod ord">
          <ac:chgData name="Jianping Guo" userId="214695277e21a7f1" providerId="LiveId" clId="{670E64B9-C646-4B84-8BAF-567869480585}" dt="2023-06-26T17:57:56.356" v="6045" actId="113"/>
          <ac:spMkLst>
            <pc:docMk/>
            <pc:sldMk cId="791690966" sldId="296"/>
            <ac:spMk id="3" creationId="{22EFC569-EFC9-65F7-4768-D07E5C857DFB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1T19:37:05.755" v="2877" actId="113"/>
        <pc:sldMkLst>
          <pc:docMk/>
          <pc:sldMk cId="3732842631" sldId="297"/>
        </pc:sldMkLst>
        <pc:spChg chg="del">
          <ac:chgData name="Jianping Guo" userId="214695277e21a7f1" providerId="LiveId" clId="{670E64B9-C646-4B84-8BAF-567869480585}" dt="2023-06-21T19:21:00.532" v="2752" actId="700"/>
          <ac:spMkLst>
            <pc:docMk/>
            <pc:sldMk cId="3732842631" sldId="297"/>
            <ac:spMk id="2" creationId="{8B7C1E7B-663D-AC21-BFC0-FD767A21575A}"/>
          </ac:spMkLst>
        </pc:spChg>
        <pc:spChg chg="mod ord">
          <ac:chgData name="Jianping Guo" userId="214695277e21a7f1" providerId="LiveId" clId="{670E64B9-C646-4B84-8BAF-567869480585}" dt="2023-06-21T19:37:05.755" v="2877" actId="113"/>
          <ac:spMkLst>
            <pc:docMk/>
            <pc:sldMk cId="3732842631" sldId="297"/>
            <ac:spMk id="3" creationId="{58713488-AB48-5B85-56CE-77480B22DE98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15:46:12.471" v="5931" actId="20577"/>
        <pc:sldMkLst>
          <pc:docMk/>
          <pc:sldMk cId="2006321289" sldId="298"/>
        </pc:sldMkLst>
        <pc:spChg chg="del">
          <ac:chgData name="Jianping Guo" userId="214695277e21a7f1" providerId="LiveId" clId="{670E64B9-C646-4B84-8BAF-567869480585}" dt="2023-06-21T19:40:30.664" v="2921" actId="700"/>
          <ac:spMkLst>
            <pc:docMk/>
            <pc:sldMk cId="2006321289" sldId="298"/>
            <ac:spMk id="2" creationId="{815EDD84-8272-B20C-451F-7D9C1B605981}"/>
          </ac:spMkLst>
        </pc:spChg>
        <pc:spChg chg="mod ord">
          <ac:chgData name="Jianping Guo" userId="214695277e21a7f1" providerId="LiveId" clId="{670E64B9-C646-4B84-8BAF-567869480585}" dt="2023-06-22T15:46:12.471" v="5931" actId="20577"/>
          <ac:spMkLst>
            <pc:docMk/>
            <pc:sldMk cId="2006321289" sldId="298"/>
            <ac:spMk id="3" creationId="{448C87A6-2F0E-0AAF-9824-28BFCD07CCA1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15:11:03.734" v="5802" actId="20577"/>
        <pc:sldMkLst>
          <pc:docMk/>
          <pc:sldMk cId="1995913362" sldId="299"/>
        </pc:sldMkLst>
        <pc:spChg chg="del">
          <ac:chgData name="Jianping Guo" userId="214695277e21a7f1" providerId="LiveId" clId="{670E64B9-C646-4B84-8BAF-567869480585}" dt="2023-06-21T19:55:45.716" v="3012" actId="700"/>
          <ac:spMkLst>
            <pc:docMk/>
            <pc:sldMk cId="1995913362" sldId="299"/>
            <ac:spMk id="2" creationId="{3F360AE3-50A1-513C-0A07-F17D73B156F5}"/>
          </ac:spMkLst>
        </pc:spChg>
        <pc:spChg chg="mod ord">
          <ac:chgData name="Jianping Guo" userId="214695277e21a7f1" providerId="LiveId" clId="{670E64B9-C646-4B84-8BAF-567869480585}" dt="2023-06-22T15:11:03.734" v="5802" actId="20577"/>
          <ac:spMkLst>
            <pc:docMk/>
            <pc:sldMk cId="1995913362" sldId="299"/>
            <ac:spMk id="3" creationId="{C13BC90B-CADB-4ACB-7077-02FC5E72C2A4}"/>
          </ac:spMkLst>
        </pc:spChg>
      </pc:sldChg>
      <pc:sldChg chg="delSp modSp new mod modClrScheme modAnim chgLayout">
        <pc:chgData name="Jianping Guo" userId="214695277e21a7f1" providerId="LiveId" clId="{670E64B9-C646-4B84-8BAF-567869480585}" dt="2023-06-22T15:53:48.851" v="6026" actId="20577"/>
        <pc:sldMkLst>
          <pc:docMk/>
          <pc:sldMk cId="110519880" sldId="300"/>
        </pc:sldMkLst>
        <pc:spChg chg="del">
          <ac:chgData name="Jianping Guo" userId="214695277e21a7f1" providerId="LiveId" clId="{670E64B9-C646-4B84-8BAF-567869480585}" dt="2023-06-21T20:57:33.260" v="3732" actId="700"/>
          <ac:spMkLst>
            <pc:docMk/>
            <pc:sldMk cId="110519880" sldId="300"/>
            <ac:spMk id="2" creationId="{0F08F529-E47A-6CF6-EE9D-4901DC674F1E}"/>
          </ac:spMkLst>
        </pc:spChg>
        <pc:spChg chg="mod ord">
          <ac:chgData name="Jianping Guo" userId="214695277e21a7f1" providerId="LiveId" clId="{670E64B9-C646-4B84-8BAF-567869480585}" dt="2023-06-22T15:53:48.851" v="6026" actId="20577"/>
          <ac:spMkLst>
            <pc:docMk/>
            <pc:sldMk cId="110519880" sldId="300"/>
            <ac:spMk id="3" creationId="{650A06C4-2484-0182-53F5-7B7DC9D9A98B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01:06:08.351" v="5162" actId="20577"/>
        <pc:sldMkLst>
          <pc:docMk/>
          <pc:sldMk cId="2125549649" sldId="301"/>
        </pc:sldMkLst>
        <pc:spChg chg="del">
          <ac:chgData name="Jianping Guo" userId="214695277e21a7f1" providerId="LiveId" clId="{670E64B9-C646-4B84-8BAF-567869480585}" dt="2023-06-21T21:11:00.919" v="4102" actId="700"/>
          <ac:spMkLst>
            <pc:docMk/>
            <pc:sldMk cId="2125549649" sldId="301"/>
            <ac:spMk id="2" creationId="{FB16034E-12DD-D827-2AB0-A1B8478ADB65}"/>
          </ac:spMkLst>
        </pc:spChg>
        <pc:spChg chg="mod ord">
          <ac:chgData name="Jianping Guo" userId="214695277e21a7f1" providerId="LiveId" clId="{670E64B9-C646-4B84-8BAF-567869480585}" dt="2023-06-22T01:06:08.351" v="5162" actId="20577"/>
          <ac:spMkLst>
            <pc:docMk/>
            <pc:sldMk cId="2125549649" sldId="301"/>
            <ac:spMk id="3" creationId="{AF542E6E-4D85-55E8-6C0C-52E4850522D1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01:44:28.837" v="5263" actId="113"/>
        <pc:sldMkLst>
          <pc:docMk/>
          <pc:sldMk cId="2669553032" sldId="302"/>
        </pc:sldMkLst>
        <pc:spChg chg="del">
          <ac:chgData name="Jianping Guo" userId="214695277e21a7f1" providerId="LiveId" clId="{670E64B9-C646-4B84-8BAF-567869480585}" dt="2023-06-22T00:23:08.228" v="4818" actId="700"/>
          <ac:spMkLst>
            <pc:docMk/>
            <pc:sldMk cId="2669553032" sldId="302"/>
            <ac:spMk id="2" creationId="{9D6FB901-8E2D-61F2-D8C5-C5258BE52060}"/>
          </ac:spMkLst>
        </pc:spChg>
        <pc:spChg chg="mod ord">
          <ac:chgData name="Jianping Guo" userId="214695277e21a7f1" providerId="LiveId" clId="{670E64B9-C646-4B84-8BAF-567869480585}" dt="2023-06-22T01:44:28.837" v="5263" actId="113"/>
          <ac:spMkLst>
            <pc:docMk/>
            <pc:sldMk cId="2669553032" sldId="302"/>
            <ac:spMk id="3" creationId="{23E7A0DA-3D6B-77B3-4537-45EAE9EC3EE3}"/>
          </ac:spMkLst>
        </pc:spChg>
      </pc:sldChg>
      <pc:sldChg chg="delSp modSp new mod modClrScheme chgLayout">
        <pc:chgData name="Jianping Guo" userId="214695277e21a7f1" providerId="LiveId" clId="{670E64B9-C646-4B84-8BAF-567869480585}" dt="2023-06-22T15:16:50.212" v="5811" actId="207"/>
        <pc:sldMkLst>
          <pc:docMk/>
          <pc:sldMk cId="440611877" sldId="303"/>
        </pc:sldMkLst>
        <pc:spChg chg="del">
          <ac:chgData name="Jianping Guo" userId="214695277e21a7f1" providerId="LiveId" clId="{670E64B9-C646-4B84-8BAF-567869480585}" dt="2023-06-22T01:53:36.262" v="5353" actId="700"/>
          <ac:spMkLst>
            <pc:docMk/>
            <pc:sldMk cId="440611877" sldId="303"/>
            <ac:spMk id="2" creationId="{AB93269E-9FE0-5CF5-D148-D294A1788284}"/>
          </ac:spMkLst>
        </pc:spChg>
        <pc:spChg chg="mod ord">
          <ac:chgData name="Jianping Guo" userId="214695277e21a7f1" providerId="LiveId" clId="{670E64B9-C646-4B84-8BAF-567869480585}" dt="2023-06-22T15:16:50.212" v="5811" actId="207"/>
          <ac:spMkLst>
            <pc:docMk/>
            <pc:sldMk cId="440611877" sldId="303"/>
            <ac:spMk id="3" creationId="{51E3CD14-2021-024F-727B-D65D82DFF7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0C0382-4426-2EFA-DD72-6F179EC6E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A098D2D-F4BA-732E-12E9-03519747A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B2A4FD-0BB8-F6F0-A96D-46168C0F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67E370-0EDD-B54C-F920-FD719D4C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03588D-605E-5D21-7796-DFC0DEDD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14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B513EE-A21A-70E6-0400-D7F406266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9A94FDB-0411-8014-59D2-DDBC9521F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30514E-692F-66A1-2D37-55BD972C1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41A85E-61CC-4269-63A1-AD00625B1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43AA5D-836A-7AFB-5558-DF91255E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476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E979E25-3A6D-7288-2119-AE2BD47730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D9C2141-9510-9185-7C5D-89D6198A3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C7190D-06B6-04DF-BBA2-0CA1B154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CEE287-9431-86C3-0CE9-A3E17B26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4FC57A-A5A1-85F1-E33F-D881C4E32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684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975340-FA37-F1D2-9067-5F0BDE21B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FFE72E-5DA2-B065-0601-B1C421E5C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2730D8-6D1C-6D04-5AFA-F4CC0C28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564C8F-2B4F-B113-9236-E918A17D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23A40C-878A-DD7E-0EFF-BC6977FDC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42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D81DA-B029-7F46-5266-7467BAFBC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A1A0F6A-C8F7-608D-5699-A988221AD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5E89DB-80F4-D14F-882F-D50D8E18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34C2B1-BFC7-52E5-3F24-21A455812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7D57CC-32FE-DBB9-E1D5-D5B8F5AB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140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68144A-9AE8-DDF4-CE90-9E1C286E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83F350-3EB9-7F61-D5DF-1DE341D34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426730C-181E-C9F1-96BC-6822303FD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186F4CE-21B6-6F80-6CDD-241BA03B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968FE9E-8325-1C62-2D22-BBEA61DB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6ECB4A-0300-F9BB-2C5F-F47EDFA07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51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B64C96-B431-8E02-C1C7-1ED43437A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AAC598-62B2-67D9-95B5-1B208D1CA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298FEF3-365A-3A37-D46C-B6305D82B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C0B07D-97A0-62F6-AA24-8B63FD026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332DE54-D266-92D7-6906-930890F4C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C141BCF-EDDB-188E-C875-B3A7E8352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0EF7C94-889C-CC34-91E5-A974B67BE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9DDD2E5-8F1D-4FC6-B03D-8C506AF8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29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D70DA6-BF18-3BC4-37FC-07C98D7F5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6A2E728-66ED-A2DA-5B23-20696DF8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A729E0-0565-4BC9-7E34-3ADDBA6B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AF9C788-1FED-4312-CC0B-E415909AF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674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C27C27B-0BF7-2319-C2AA-60CFF40A9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8F3CB12-E67C-D591-E5D2-56E038B01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A7366BE-0CFC-27DB-F045-E2C07F27B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653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495EE1-7A09-7E03-0773-D27B01FB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D07F48-4D41-E3B5-8D3F-F34D92645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C085C3F-873F-6736-FD41-CA99C09C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F211334-B5D2-203F-6B2C-4AE2CFCA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EAF432F-237D-F1A9-B91C-A667AA8C4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021433F-5AE9-8B97-F6E9-07D48B4E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024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FE1633-2E62-96AB-A625-72BB40E79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9DB70B1-ADD4-92BD-E2F0-16FB171EC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F6D8BC-5B3C-ACE5-E92E-0392A6C1E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7EE7A9-886C-A950-1811-A622BB62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C5ABD38-1720-4D9F-E82D-3ACFD8EC3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9F6043-58BD-6CA3-2113-98FAB978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412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405E711-DAB3-2E49-52AE-CFD535997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4B955B-58E8-90E9-87CF-E17855F74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71E975-4216-D297-6765-61DBA5233A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BC83E-F9B6-4BFA-88D7-700FE513EA07}" type="datetimeFigureOut">
              <a:rPr lang="en-CA" smtClean="0"/>
              <a:t>2023-06-26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30B7B9-DE62-61D9-6B7A-0BB874898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3DD4E0-5787-3911-1A42-E90BADB13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568E-A860-4878-8F73-ED7611ECA03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42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5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7360" y="1889760"/>
            <a:ext cx="10048240" cy="4287203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主题：黑暗中的亮光</a:t>
            </a:r>
          </a:p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路得记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</a:rPr>
              <a:t>1——4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章</a:t>
            </a:r>
            <a:endParaRPr lang="en-CA" altLang="zh-CN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一、路得的放弃（得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二、路得的收获与依靠（得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</a:rPr>
              <a:t>2-3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</a:p>
          <a:p>
            <a:pPr marL="0" indent="0">
              <a:buNone/>
            </a:pPr>
            <a:r>
              <a:rPr lang="zh-CN" altLang="en-US" sz="4800" b="1" dirty="0"/>
              <a:t>三、路得的得着（得</a:t>
            </a:r>
            <a:r>
              <a:rPr lang="en-US" altLang="zh-CN" sz="4800" b="1" dirty="0"/>
              <a:t>4</a:t>
            </a:r>
            <a:r>
              <a:rPr lang="zh-CN" altLang="en-US" sz="4800" b="1" dirty="0"/>
              <a:t>）</a:t>
            </a:r>
          </a:p>
          <a:p>
            <a:endParaRPr lang="zh-CN" altLang="en-US" sz="3200" b="1" dirty="0"/>
          </a:p>
          <a:p>
            <a:endParaRPr lang="zh-CN" altLang="en-US" sz="3200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0053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22D2D1-477D-44A7-D9ED-05A40D66F26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2214880"/>
            <a:ext cx="10556240" cy="4460240"/>
          </a:xfrm>
        </p:spPr>
        <p:txBody>
          <a:bodyPr>
            <a:normAutofit/>
          </a:bodyPr>
          <a:lstStyle/>
          <a:p>
            <a:r>
              <a:rPr lang="zh-CN" altLang="en-US" dirty="0"/>
              <a:t>拉结、利亚</a:t>
            </a:r>
            <a:r>
              <a:rPr lang="en-CA" altLang="zh-CN" dirty="0"/>
              <a:t>11</a:t>
            </a:r>
            <a:r>
              <a:rPr lang="en-US" altLang="zh-CN" dirty="0"/>
              <a:t>——</a:t>
            </a:r>
            <a:r>
              <a:rPr lang="zh-CN" altLang="en-US" dirty="0"/>
              <a:t>为雅各建立了以色列家。神使不生育的拉结得了两个儿子。利亚生了六个儿子，一个女儿，其儿子中有犹大。</a:t>
            </a:r>
            <a:endParaRPr lang="en-CA" altLang="zh-CN" dirty="0"/>
          </a:p>
          <a:p>
            <a:r>
              <a:rPr lang="zh-CN" altLang="en-US" dirty="0"/>
              <a:t>当时，正是士师秉正时期，以色列家落在黑暗中，“</a:t>
            </a:r>
            <a:r>
              <a:rPr lang="zh-CN" altLang="en-US" b="1" dirty="0"/>
              <a:t>士</a:t>
            </a:r>
            <a:r>
              <a:rPr lang="en-CA" altLang="zh-CN" b="1" dirty="0"/>
              <a:t>21</a:t>
            </a:r>
            <a:r>
              <a:rPr lang="zh-CN" altLang="en-US" b="1" dirty="0"/>
              <a:t>：</a:t>
            </a:r>
            <a:r>
              <a:rPr lang="en-US" altLang="zh-CN" b="1" dirty="0"/>
              <a:t>25. </a:t>
            </a:r>
            <a:r>
              <a:rPr lang="zh-CN" altLang="en-US" b="1" dirty="0"/>
              <a:t>那时以色列中没有王，各人任意而行。</a:t>
            </a:r>
            <a:r>
              <a:rPr lang="zh-CN" altLang="en-US" dirty="0"/>
              <a:t>”神却兴起摩押女子路得，如同拉结、利亚一样，建立以色列家，使神的百姓以色列在</a:t>
            </a:r>
            <a:r>
              <a:rPr lang="zh-CN" altLang="en-US" b="1" dirty="0"/>
              <a:t>黑暗中看见亮光</a:t>
            </a:r>
            <a:r>
              <a:rPr lang="zh-CN" altLang="en-US" dirty="0"/>
              <a:t>。这个预言到了大卫的时候，就完全显明出来了。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3317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EFC569-EFC9-65F7-4768-D07E5C857D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9440" y="1910080"/>
            <a:ext cx="10586720" cy="4266883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他玛从犹大所生法勒斯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12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——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创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38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26.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犹大承认说：“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她比我更有义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，因为我没有将她给我的儿子示拉。”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从此犹大不再与她同寝了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。”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犹大说“她比我更有义”，不是说他玛没有罪，乃是神藉着这件事让他看见自己的不义，好公开认罪悔改，灵性苏醒。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提醒：我是否和犹大一样，站在公义制高点对待别人？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创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49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8.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“犹大啊，你弟兄们必赞美你，你手必掐住仇敌的颈项，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你父亲的儿子们必向你下拜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。。。。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圭必不离犹大，杖必不离他两脚之间，直等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细罗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（就是“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赐平安者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”）来到，万民都必归顺。”</a:t>
            </a:r>
            <a:endParaRPr lang="en-CA" altLang="zh-CN" b="1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1690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713488-AB48-5B85-56CE-77480B22DE9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0" y="1825624"/>
            <a:ext cx="10637520" cy="4443095"/>
          </a:xfrm>
        </p:spPr>
        <p:txBody>
          <a:bodyPr>
            <a:normAutofit lnSpcReduction="10000"/>
          </a:bodyPr>
          <a:lstStyle/>
          <a:p>
            <a:r>
              <a:rPr lang="zh-CN" altLang="en-US" sz="3200" b="1" dirty="0"/>
              <a:t>犹大与流便对比</a:t>
            </a:r>
            <a:endParaRPr lang="en-CA" altLang="zh-CN" sz="3200" b="1" dirty="0"/>
          </a:p>
          <a:p>
            <a:r>
              <a:rPr lang="zh-CN" altLang="en-US" dirty="0"/>
              <a:t>创</a:t>
            </a:r>
            <a:r>
              <a:rPr lang="en-CA" altLang="zh-CN" dirty="0"/>
              <a:t>42</a:t>
            </a:r>
            <a:r>
              <a:rPr lang="zh-CN" altLang="en-US" dirty="0"/>
              <a:t>：</a:t>
            </a:r>
            <a:r>
              <a:rPr lang="en-US" altLang="zh-CN" dirty="0"/>
              <a:t>37. </a:t>
            </a:r>
            <a:r>
              <a:rPr lang="zh-CN" altLang="en-US" dirty="0"/>
              <a:t>流便对他父亲说：“</a:t>
            </a:r>
            <a:r>
              <a:rPr lang="zh-CN" altLang="en-US" b="1" dirty="0"/>
              <a:t>我若不带他回来交给你，你可以杀我的两个儿子</a:t>
            </a:r>
            <a:r>
              <a:rPr lang="zh-CN" altLang="en-US" dirty="0"/>
              <a:t>。只管把他交在我手里，我必带他回来交给你。”</a:t>
            </a:r>
            <a:endParaRPr lang="en-CA" altLang="zh-CN" dirty="0"/>
          </a:p>
          <a:p>
            <a:r>
              <a:rPr lang="zh-CN" altLang="en-US" dirty="0"/>
              <a:t>创</a:t>
            </a:r>
            <a:r>
              <a:rPr lang="en-CA" altLang="zh-CN" dirty="0"/>
              <a:t>43</a:t>
            </a:r>
            <a:r>
              <a:rPr lang="zh-CN" altLang="en-US" dirty="0"/>
              <a:t>：</a:t>
            </a:r>
            <a:r>
              <a:rPr lang="en-US" altLang="zh-CN" dirty="0"/>
              <a:t>8. </a:t>
            </a:r>
            <a:r>
              <a:rPr lang="zh-CN" altLang="en-US" dirty="0"/>
              <a:t>犹大又对他父亲以色列说：“你打发童子与我同去，我们就起身下去，好叫我们和你，并我们的妇人孩子，都得存活，不至于死。</a:t>
            </a:r>
            <a:r>
              <a:rPr lang="en-US" altLang="zh-CN" dirty="0"/>
              <a:t>9. </a:t>
            </a:r>
            <a:r>
              <a:rPr lang="zh-CN" altLang="en-US" b="1" dirty="0"/>
              <a:t>我为他作保，你可以从我手中追讨，我若不带他回来交在你面前，我情愿永远担罪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太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犹大从他玛氏生法勒斯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和谢拉，法勒斯生希斯仑，希斯仑生亚兰；</a:t>
            </a:r>
            <a:endParaRPr lang="en-CA" altLang="zh-CN" dirty="0"/>
          </a:p>
          <a:p>
            <a:r>
              <a:rPr lang="zh-CN" altLang="en-US" b="1" dirty="0"/>
              <a:t>他玛是外邦女子</a:t>
            </a:r>
            <a:r>
              <a:rPr lang="zh-CN" altLang="en-US" dirty="0"/>
              <a:t>，她和犹大所生的儿子法勒斯，成为整个犹大支派的祖先。</a:t>
            </a:r>
            <a:r>
              <a:rPr lang="zh-CN" altLang="en-US" b="1" dirty="0"/>
              <a:t>路得也是外邦女子</a:t>
            </a:r>
            <a:r>
              <a:rPr lang="zh-CN" altLang="en-US" dirty="0"/>
              <a:t>，她和波阿斯生了</a:t>
            </a:r>
            <a:r>
              <a:rPr lang="zh-CN" altLang="en-US" b="1" dirty="0"/>
              <a:t>俄备得</a:t>
            </a:r>
            <a:r>
              <a:rPr lang="zh-CN" altLang="en-US" dirty="0"/>
              <a:t>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284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8C87A6-2F0E-0AAF-9824-28BFCD07CC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7680" y="1534160"/>
            <a:ext cx="10749280" cy="4754880"/>
          </a:xfrm>
        </p:spPr>
        <p:txBody>
          <a:bodyPr/>
          <a:lstStyle/>
          <a:p>
            <a:r>
              <a:rPr lang="zh-CN" altLang="en-US" sz="3200" b="1" dirty="0"/>
              <a:t>路得的得着（得</a:t>
            </a:r>
            <a:r>
              <a:rPr lang="en-CA" altLang="zh-CN" sz="3200" b="1" dirty="0"/>
              <a:t>4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13-17</a:t>
            </a:r>
            <a:r>
              <a:rPr lang="zh-CN" altLang="en-US" sz="3200" b="1" dirty="0"/>
              <a:t>）</a:t>
            </a:r>
            <a:endParaRPr lang="en-CA" altLang="zh-CN" sz="3200" b="1" dirty="0"/>
          </a:p>
          <a:p>
            <a:r>
              <a:rPr lang="en-US" altLang="zh-CN" dirty="0"/>
              <a:t>13. </a:t>
            </a:r>
            <a:r>
              <a:rPr lang="zh-CN" altLang="en-US" dirty="0"/>
              <a:t>于是波阿斯娶了路得为妻，与她同房。</a:t>
            </a:r>
            <a:r>
              <a:rPr lang="zh-CN" altLang="en-US" b="1" dirty="0">
                <a:solidFill>
                  <a:srgbClr val="C00000"/>
                </a:solidFill>
              </a:rPr>
              <a:t>耶和华使她怀孕生了一个儿子。</a:t>
            </a:r>
            <a:endParaRPr lang="en-CA" altLang="zh-CN" b="1" dirty="0">
              <a:solidFill>
                <a:srgbClr val="C00000"/>
              </a:solidFill>
            </a:endParaRPr>
          </a:p>
          <a:p>
            <a:r>
              <a:rPr lang="en-US" altLang="zh-CN" dirty="0"/>
              <a:t>14. </a:t>
            </a:r>
            <a:r>
              <a:rPr lang="zh-CN" altLang="en-US" dirty="0"/>
              <a:t>妇人们对拿俄米说：“耶和华是应当称颂的，因为今日没有撇下你使你无至近的亲属。愿这孩子在以色列中得名声。</a:t>
            </a:r>
            <a:endParaRPr lang="en-CA" altLang="zh-CN" dirty="0"/>
          </a:p>
          <a:p>
            <a:r>
              <a:rPr lang="en-US" altLang="zh-CN" dirty="0"/>
              <a:t>15. </a:t>
            </a:r>
            <a:r>
              <a:rPr lang="zh-CN" altLang="en-US" b="1" dirty="0">
                <a:solidFill>
                  <a:srgbClr val="C00000"/>
                </a:solidFill>
              </a:rPr>
              <a:t>他必提起你的精神</a:t>
            </a:r>
            <a:r>
              <a:rPr lang="zh-CN" altLang="en-US" dirty="0"/>
              <a:t>，奉养你的老，因为是爱慕你的那儿妇所生的，有这儿妇比有七个儿子还好。”</a:t>
            </a:r>
            <a:endParaRPr lang="en-CA" altLang="zh-CN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16.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拿俄米就把孩子抱在怀中，作他的养母。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17.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邻舍的妇人说：“拿俄米得孩子了。”就给孩子起名叫俄备得。这俄备得是耶西的父，耶西是大卫的父。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2006321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3BC90B-CADB-4ACB-7077-02FC5E72C2A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7840" y="1981201"/>
            <a:ext cx="10749280" cy="4195762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耶和华使她怀孕生了一个儿子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13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路得与玛伦在摩押地结婚没有孩子。现在她的忠心顺服得到了神的赏赐，神使她怀孕生了一个儿子。请注意！路得嫁给玛伦在摩押生活了大约十年，如今路得跟随婆婆来到伯利恒，就经历到了神丰富而满足的祝福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他必提起你的精神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15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他必使你的生命回转。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拿俄米（甜），从摩押归回（苦），如今生命回转（甜）。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拿俄米原本空空如也，现在却丰丰富富；原本充满痛苦，现在却蒙神赐福。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</a:rPr>
              <a:t>如今的拿俄米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与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【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得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：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1-5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】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失去丈夫和两个儿子形成显明的对比，神已将她的哀哭变为跳舞。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5913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0A06C4-2484-0182-53F5-7B7DC9D9A98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6400" y="1442720"/>
            <a:ext cx="10861040" cy="5029200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大卫的家谱（得</a:t>
            </a:r>
            <a:r>
              <a:rPr lang="en-CA" altLang="zh-CN" sz="3200" b="1" dirty="0"/>
              <a:t>4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18-22</a:t>
            </a:r>
            <a:r>
              <a:rPr lang="zh-CN" altLang="en-US" sz="3200" b="1" dirty="0"/>
              <a:t>）</a:t>
            </a:r>
            <a:endParaRPr lang="en-CA" altLang="zh-CN" sz="3200" b="1" dirty="0"/>
          </a:p>
          <a:p>
            <a:r>
              <a:rPr lang="en-US" altLang="zh-CN" dirty="0"/>
              <a:t>18. </a:t>
            </a:r>
            <a:r>
              <a:rPr lang="zh-CN" altLang="en-US" b="1" dirty="0">
                <a:solidFill>
                  <a:srgbClr val="C00000"/>
                </a:solidFill>
              </a:rPr>
              <a:t>法勒斯</a:t>
            </a:r>
            <a:r>
              <a:rPr lang="zh-CN" altLang="en-US" dirty="0"/>
              <a:t>的后代记在下面：法勒斯生希斯仑；</a:t>
            </a:r>
            <a:endParaRPr lang="en-CA" altLang="zh-CN" dirty="0"/>
          </a:p>
          <a:p>
            <a:r>
              <a:rPr lang="en-US" altLang="zh-CN" dirty="0"/>
              <a:t>19. </a:t>
            </a:r>
            <a:r>
              <a:rPr lang="zh-CN" altLang="en-US" dirty="0"/>
              <a:t>希斯仑生兰；兰生亚米拿达；</a:t>
            </a:r>
            <a:endParaRPr lang="en-CA" altLang="zh-CN" dirty="0"/>
          </a:p>
          <a:p>
            <a:r>
              <a:rPr lang="en-US" altLang="zh-CN" dirty="0"/>
              <a:t>20. </a:t>
            </a:r>
            <a:r>
              <a:rPr lang="zh-CN" altLang="en-US" dirty="0"/>
              <a:t>亚米拿达生拿顺；拿顺生撒门；</a:t>
            </a:r>
            <a:endParaRPr lang="en-CA" altLang="zh-CN" dirty="0"/>
          </a:p>
          <a:p>
            <a:r>
              <a:rPr lang="en-US" altLang="zh-CN" dirty="0"/>
              <a:t>21. </a:t>
            </a:r>
            <a:r>
              <a:rPr lang="zh-CN" altLang="en-US" dirty="0"/>
              <a:t>撒门生波阿斯；波阿斯生</a:t>
            </a:r>
            <a:r>
              <a:rPr lang="zh-CN" altLang="en-US" b="1" dirty="0">
                <a:solidFill>
                  <a:srgbClr val="C00000"/>
                </a:solidFill>
              </a:rPr>
              <a:t>俄备得</a:t>
            </a:r>
            <a:r>
              <a:rPr lang="zh-CN" altLang="en-US" dirty="0"/>
              <a:t>；</a:t>
            </a:r>
            <a:endParaRPr lang="en-CA" altLang="zh-CN" dirty="0"/>
          </a:p>
          <a:p>
            <a:r>
              <a:rPr lang="en-US" altLang="zh-CN" dirty="0"/>
              <a:t>22. </a:t>
            </a:r>
            <a:r>
              <a:rPr lang="zh-CN" altLang="en-US" dirty="0"/>
              <a:t>俄备得生耶西；耶西生</a:t>
            </a:r>
            <a:r>
              <a:rPr lang="zh-CN" altLang="en-US" b="1" dirty="0">
                <a:solidFill>
                  <a:srgbClr val="C00000"/>
                </a:solidFill>
              </a:rPr>
              <a:t>大卫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法勒斯</a:t>
            </a:r>
            <a:r>
              <a:rPr lang="en-CA" altLang="zh-CN" dirty="0"/>
              <a:t>18</a:t>
            </a:r>
            <a:r>
              <a:rPr lang="en-US" altLang="zh-CN" dirty="0"/>
              <a:t>——</a:t>
            </a:r>
            <a:r>
              <a:rPr lang="zh-CN" altLang="en-US" dirty="0"/>
              <a:t>是犹大和外邦儿媳她玛所生的儿子。</a:t>
            </a:r>
            <a:endParaRPr lang="en-CA" altLang="zh-CN" dirty="0"/>
          </a:p>
          <a:p>
            <a:r>
              <a:rPr lang="zh-CN" altLang="en-US" dirty="0"/>
              <a:t>俄备得</a:t>
            </a:r>
            <a:r>
              <a:rPr lang="en-CA" altLang="zh-CN" dirty="0"/>
              <a:t>21</a:t>
            </a:r>
            <a:r>
              <a:rPr lang="en-US" altLang="zh-CN" dirty="0"/>
              <a:t>——</a:t>
            </a:r>
            <a:r>
              <a:rPr lang="zh-CN" altLang="en-US" dirty="0"/>
              <a:t>是波阿斯和外邦女子路得所生的儿子。而路得是大卫的曾祖母</a:t>
            </a:r>
            <a:r>
              <a:rPr lang="zh-CN" altLang="en-US"/>
              <a:t>，大卫是</a:t>
            </a:r>
            <a:r>
              <a:rPr lang="zh-CN" altLang="en-US" dirty="0"/>
              <a:t>以色列人在士师秉正</a:t>
            </a:r>
            <a:r>
              <a:rPr lang="zh-CN" altLang="en-US" b="1" dirty="0"/>
              <a:t>黑暗</a:t>
            </a:r>
            <a:r>
              <a:rPr lang="zh-CN" altLang="en-US" dirty="0"/>
              <a:t>时期，给以色列人带来</a:t>
            </a:r>
            <a:r>
              <a:rPr lang="zh-CN" altLang="en-US" b="1" dirty="0"/>
              <a:t>亮光</a:t>
            </a:r>
            <a:r>
              <a:rPr lang="zh-CN" altLang="en-US" dirty="0"/>
              <a:t>的伟大的君王。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51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542E6E-4D85-55E8-6C0C-52E4850522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1825625"/>
            <a:ext cx="10556240" cy="4351338"/>
          </a:xfrm>
        </p:spPr>
        <p:txBody>
          <a:bodyPr/>
          <a:lstStyle/>
          <a:p>
            <a:r>
              <a:rPr lang="zh-CN" altLang="en-US" dirty="0"/>
              <a:t>结语</a:t>
            </a:r>
            <a:endParaRPr lang="en-CA" altLang="zh-CN" dirty="0"/>
          </a:p>
          <a:p>
            <a:r>
              <a:rPr lang="en-US" altLang="zh-CN" dirty="0"/>
              <a:t>【</a:t>
            </a:r>
            <a:r>
              <a:rPr lang="zh-CN" altLang="en-US" dirty="0"/>
              <a:t>路得记</a:t>
            </a:r>
            <a:r>
              <a:rPr lang="en-US" altLang="zh-CN" dirty="0"/>
              <a:t>】</a:t>
            </a:r>
            <a:r>
              <a:rPr lang="zh-CN" altLang="en-US" dirty="0"/>
              <a:t>故事的发生地在犹大的伯利恒和摩押地，发生的时间是士师秉正时期，主要人物有，拿俄米、路得和波阿斯。故事的发生源于一次饥荒，伯利恒人“以利米勒”带着妻子“拿俄米”及两个儿子“玛伦和基连”前往摩押地寄居，玛伦和基连分别娶了摩押女子路得和俄珥巴为妻。结果“以利米勒”和两个儿子“玛伦、基连”都死了。后来，拿俄米“在摩押地听见</a:t>
            </a:r>
            <a:r>
              <a:rPr lang="zh-CN" altLang="en-US" b="1" dirty="0"/>
              <a:t>耶和华眷顾自己的百姓</a:t>
            </a:r>
            <a:r>
              <a:rPr lang="zh-CN" altLang="en-US" dirty="0"/>
              <a:t>，赐粮食与他们。”（得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CA" altLang="zh-CN" dirty="0"/>
              <a:t>6</a:t>
            </a:r>
            <a:r>
              <a:rPr lang="zh-CN" altLang="en-US" dirty="0"/>
              <a:t>）就带着她的儿妇路得归回伯利恒，路得宣告说：“</a:t>
            </a:r>
            <a:r>
              <a:rPr lang="zh-CN" altLang="en-US" b="1" dirty="0"/>
              <a:t>你的国就是我的国，你的　神就是我的　神。</a:t>
            </a:r>
            <a:r>
              <a:rPr lang="zh-CN" altLang="en-US" dirty="0"/>
              <a:t>”（得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CA" altLang="zh-CN" dirty="0"/>
              <a:t>16</a:t>
            </a:r>
            <a:r>
              <a:rPr lang="zh-CN" altLang="en-US" dirty="0"/>
              <a:t>）</a:t>
            </a:r>
            <a:endParaRPr lang="en-CA" altLang="zh-CN" dirty="0"/>
          </a:p>
          <a:p>
            <a:endParaRPr lang="en-CA" altLang="zh-CN" dirty="0"/>
          </a:p>
          <a:p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25549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E7A0DA-3D6B-77B3-4537-45EAE9EC3E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0240" y="1825625"/>
            <a:ext cx="10617200" cy="4351338"/>
          </a:xfrm>
        </p:spPr>
        <p:txBody>
          <a:bodyPr/>
          <a:lstStyle/>
          <a:p>
            <a:r>
              <a:rPr lang="zh-CN" altLang="en-US" dirty="0"/>
              <a:t>在伯利恒的麦田里，路得拾取麦穗恰巧遇见了大财主波阿斯，得到了安慰和恩典，收获了爱情，“</a:t>
            </a:r>
            <a:r>
              <a:rPr lang="zh-CN" altLang="en-US" b="1" dirty="0"/>
              <a:t>耶和华使她怀孕生了一个儿子</a:t>
            </a:r>
            <a:r>
              <a:rPr lang="zh-CN" altLang="en-US" dirty="0"/>
              <a:t>。”（得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CA" altLang="zh-CN" dirty="0"/>
              <a:t>13</a:t>
            </a:r>
            <a:r>
              <a:rPr lang="zh-CN" altLang="en-US" dirty="0"/>
              <a:t>）。最后，</a:t>
            </a:r>
            <a:r>
              <a:rPr lang="en-US" altLang="zh-CN" dirty="0"/>
              <a:t>【</a:t>
            </a:r>
            <a:r>
              <a:rPr lang="zh-CN" altLang="en-US" dirty="0"/>
              <a:t>路得记</a:t>
            </a:r>
            <a:r>
              <a:rPr lang="en-US" altLang="zh-CN" dirty="0"/>
              <a:t>】</a:t>
            </a:r>
            <a:r>
              <a:rPr lang="zh-CN" altLang="en-US" dirty="0"/>
              <a:t>结束于大卫的家谱。</a:t>
            </a:r>
            <a:endParaRPr lang="en-CA" altLang="zh-CN" dirty="0"/>
          </a:p>
          <a:p>
            <a:r>
              <a:rPr lang="zh-CN" altLang="en-US" dirty="0"/>
              <a:t>请思想，为什么</a:t>
            </a:r>
            <a:r>
              <a:rPr lang="en-US" altLang="zh-CN" dirty="0"/>
              <a:t>【</a:t>
            </a:r>
            <a:r>
              <a:rPr lang="zh-CN" altLang="en-US" dirty="0"/>
              <a:t>路得记</a:t>
            </a:r>
            <a:r>
              <a:rPr lang="en-US" altLang="zh-CN" dirty="0"/>
              <a:t>】</a:t>
            </a:r>
            <a:r>
              <a:rPr lang="zh-CN" altLang="en-US" dirty="0"/>
              <a:t>以家谱结束呢？</a:t>
            </a:r>
            <a:endParaRPr lang="en-CA" altLang="zh-CN" dirty="0"/>
          </a:p>
          <a:p>
            <a:r>
              <a:rPr lang="zh-CN" altLang="en-US" dirty="0"/>
              <a:t>神在“拿俄米、路得、波阿斯”人生经历中，引导他们的道路。在看似平凡的人身上，彰显了神的权柄。从波阿斯与路得的婚姻中，引出了大卫王，从大卫引出了</a:t>
            </a:r>
            <a:r>
              <a:rPr lang="zh-CN" altLang="en-US" b="1" dirty="0"/>
              <a:t>弥赛亚</a:t>
            </a:r>
            <a:r>
              <a:rPr lang="en-US" altLang="zh-CN" b="1" dirty="0"/>
              <a:t>——</a:t>
            </a:r>
            <a:r>
              <a:rPr lang="zh-CN" altLang="en-US" b="1" dirty="0"/>
              <a:t>耶稣基督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b="1" dirty="0"/>
              <a:t>太</a:t>
            </a:r>
            <a:r>
              <a:rPr lang="en-US" altLang="zh-CN" b="1" dirty="0"/>
              <a:t>1</a:t>
            </a:r>
            <a:r>
              <a:rPr lang="zh-CN" altLang="en-US" b="1" dirty="0"/>
              <a:t>：</a:t>
            </a:r>
            <a:r>
              <a:rPr lang="en-US" altLang="zh-CN" b="1" dirty="0"/>
              <a:t>1. </a:t>
            </a:r>
            <a:r>
              <a:rPr lang="zh-CN" altLang="en-US" b="1" dirty="0"/>
              <a:t>亚伯拉罕的后裔、大卫的子孙、耶稣基督的家谱（“后裔”、“子孙”原文作“儿子”。下同）：</a:t>
            </a:r>
          </a:p>
          <a:p>
            <a:endParaRPr lang="en-CA" altLang="zh-CN" b="1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9553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F538D2-4A54-A74D-88BC-5FB4631C4A6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9280" y="1825624"/>
            <a:ext cx="10535920" cy="4514215"/>
          </a:xfrm>
        </p:spPr>
        <p:txBody>
          <a:bodyPr>
            <a:normAutofit/>
          </a:bodyPr>
          <a:lstStyle/>
          <a:p>
            <a:r>
              <a:rPr lang="zh-CN" altLang="en-US" dirty="0"/>
              <a:t>弥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2. </a:t>
            </a:r>
            <a:r>
              <a:rPr lang="zh-CN" altLang="en-US" dirty="0"/>
              <a:t>伯利恒以法他啊，你在犹大诸城中为小。将来必有一位从你那里出来，在以色列中为我作</a:t>
            </a:r>
            <a:r>
              <a:rPr lang="zh-CN" altLang="en-US" b="1" dirty="0"/>
              <a:t>掌权的</a:t>
            </a:r>
            <a:r>
              <a:rPr lang="zh-CN" altLang="en-US" dirty="0"/>
              <a:t>；他的根源</a:t>
            </a:r>
            <a:r>
              <a:rPr lang="zh-CN" altLang="en-US" b="1" dirty="0"/>
              <a:t>从亘古、从太初就有</a:t>
            </a:r>
            <a:r>
              <a:rPr lang="zh-CN" altLang="en-US" dirty="0"/>
              <a:t>。</a:t>
            </a:r>
          </a:p>
          <a:p>
            <a:r>
              <a:rPr lang="zh-CN" altLang="en-US" dirty="0"/>
              <a:t>路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30. </a:t>
            </a:r>
            <a:r>
              <a:rPr lang="zh-CN" altLang="en-US" dirty="0"/>
              <a:t>天使对她说：“马利亚，不要怕！你在　神面前已经蒙恩了。</a:t>
            </a:r>
            <a:r>
              <a:rPr lang="en-US" altLang="zh-CN" dirty="0"/>
              <a:t>31. </a:t>
            </a:r>
            <a:r>
              <a:rPr lang="zh-CN" altLang="en-US" dirty="0"/>
              <a:t>你要怀孕生子，可以给他起名叫耶稣。</a:t>
            </a:r>
            <a:r>
              <a:rPr lang="en-US" altLang="zh-CN" dirty="0"/>
              <a:t>32. </a:t>
            </a:r>
            <a:r>
              <a:rPr lang="zh-CN" altLang="en-US" b="1" dirty="0"/>
              <a:t>他要为大，称为至高者的儿子，主　神要把他祖大卫的位给他</a:t>
            </a:r>
            <a:r>
              <a:rPr lang="zh-CN" altLang="en-US" dirty="0"/>
              <a:t>。</a:t>
            </a:r>
            <a:r>
              <a:rPr lang="en-US" altLang="zh-CN" dirty="0"/>
              <a:t>33. </a:t>
            </a:r>
            <a:r>
              <a:rPr lang="zh-CN" altLang="en-US" b="1" dirty="0"/>
              <a:t>他要作雅各家的王</a:t>
            </a:r>
            <a:r>
              <a:rPr lang="zh-CN" altLang="en-US" dirty="0"/>
              <a:t>，直到永远，</a:t>
            </a:r>
            <a:r>
              <a:rPr lang="zh-CN" altLang="en-US" b="1" dirty="0"/>
              <a:t>他的国也没有穷尽</a:t>
            </a:r>
            <a:r>
              <a:rPr lang="zh-CN" altLang="en-US" dirty="0"/>
              <a:t>。”</a:t>
            </a:r>
          </a:p>
          <a:p>
            <a:r>
              <a:rPr lang="zh-CN" altLang="en-US" dirty="0"/>
              <a:t>因此，</a:t>
            </a:r>
            <a:r>
              <a:rPr lang="en-US" altLang="zh-CN" dirty="0"/>
              <a:t>【</a:t>
            </a:r>
            <a:r>
              <a:rPr lang="zh-CN" altLang="en-US" dirty="0"/>
              <a:t>路得记</a:t>
            </a:r>
            <a:r>
              <a:rPr lang="en-US" altLang="zh-CN" dirty="0"/>
              <a:t>】</a:t>
            </a:r>
            <a:r>
              <a:rPr lang="zh-CN" altLang="en-US" dirty="0"/>
              <a:t>以大卫家谱结束，显明神在拿俄米、路得和波阿斯身上所发生的一切，都是神救赎计划中的一部分，为要在士师时代的</a:t>
            </a:r>
            <a:r>
              <a:rPr lang="zh-CN" altLang="en-US" b="1" dirty="0">
                <a:solidFill>
                  <a:srgbClr val="C00000"/>
                </a:solidFill>
              </a:rPr>
              <a:t>黑暗中带来亮光</a:t>
            </a:r>
            <a:r>
              <a:rPr lang="zh-CN" altLang="en-US" dirty="0"/>
              <a:t>，预备天国的君王</a:t>
            </a:r>
            <a:r>
              <a:rPr lang="zh-CN" altLang="en-US" b="1" dirty="0">
                <a:solidFill>
                  <a:srgbClr val="C00000"/>
                </a:solidFill>
              </a:rPr>
              <a:t>弥赛亚</a:t>
            </a:r>
            <a:r>
              <a:rPr lang="en-US" altLang="zh-CN" b="1" dirty="0">
                <a:solidFill>
                  <a:srgbClr val="C00000"/>
                </a:solidFill>
              </a:rPr>
              <a:t>——</a:t>
            </a:r>
            <a:r>
              <a:rPr lang="zh-CN" altLang="en-US" b="1" dirty="0">
                <a:solidFill>
                  <a:srgbClr val="C00000"/>
                </a:solidFill>
              </a:rPr>
              <a:t>耶稣基督</a:t>
            </a:r>
            <a:r>
              <a:rPr lang="zh-CN" altLang="en-US" dirty="0"/>
              <a:t>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3699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E3CD14-2021-024F-727B-D65D82DFF7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8800" y="1584960"/>
            <a:ext cx="10850880" cy="4754880"/>
          </a:xfrm>
        </p:spPr>
        <p:txBody>
          <a:bodyPr>
            <a:normAutofit/>
          </a:bodyPr>
          <a:lstStyle/>
          <a:p>
            <a:r>
              <a:rPr lang="zh-CN" altLang="en-US" dirty="0"/>
              <a:t>彼后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19. </a:t>
            </a:r>
            <a:r>
              <a:rPr lang="zh-CN" altLang="en-US" dirty="0"/>
              <a:t>我们并有先知更确的预言，如同灯照在暗处。你们在这预言上留意，直等到天发亮，</a:t>
            </a:r>
            <a:r>
              <a:rPr lang="zh-CN" altLang="en-US" b="1" dirty="0">
                <a:solidFill>
                  <a:srgbClr val="C00000"/>
                </a:solidFill>
              </a:rPr>
              <a:t>晨星</a:t>
            </a:r>
            <a:r>
              <a:rPr lang="zh-CN" altLang="en-US" dirty="0"/>
              <a:t>在你们心里出现的时候，才是好的。</a:t>
            </a:r>
            <a:endParaRPr lang="en-CA" altLang="zh-CN" dirty="0"/>
          </a:p>
          <a:p>
            <a:r>
              <a:rPr lang="zh-CN" altLang="en-US" dirty="0"/>
              <a:t>启</a:t>
            </a:r>
            <a:r>
              <a:rPr lang="en-CA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16. “</a:t>
            </a:r>
            <a:r>
              <a:rPr lang="zh-CN" altLang="en-US" dirty="0"/>
              <a:t>我耶稣差遣我的使者为众教会将这些事向你们证明。我是大卫的根，又是他的后裔。我是</a:t>
            </a:r>
            <a:r>
              <a:rPr lang="zh-CN" altLang="en-US" b="1" dirty="0">
                <a:solidFill>
                  <a:srgbClr val="C00000"/>
                </a:solidFill>
              </a:rPr>
              <a:t>明亮的晨星</a:t>
            </a:r>
            <a:r>
              <a:rPr lang="zh-CN" altLang="en-US" dirty="0"/>
              <a:t>。”</a:t>
            </a:r>
            <a:endParaRPr lang="en-CA" altLang="zh-CN" dirty="0"/>
          </a:p>
          <a:p>
            <a:r>
              <a:rPr lang="zh-CN" altLang="en-US" dirty="0"/>
              <a:t>神在祂的救赎计划中，怎样使用外邦女子他玛，延续了耶稣基督的家谱；在</a:t>
            </a:r>
            <a:r>
              <a:rPr lang="en-US" altLang="zh-CN" dirty="0"/>
              <a:t>【</a:t>
            </a:r>
            <a:r>
              <a:rPr lang="zh-CN" altLang="en-US" dirty="0"/>
              <a:t>路得记</a:t>
            </a:r>
            <a:r>
              <a:rPr lang="en-US" altLang="zh-CN" dirty="0"/>
              <a:t>】</a:t>
            </a:r>
            <a:r>
              <a:rPr lang="zh-CN" altLang="en-US" dirty="0"/>
              <a:t>中，照样使用外邦女子路得，延续了耶稣基督家谱。在以色列中没有王的</a:t>
            </a:r>
            <a:r>
              <a:rPr lang="zh-CN" altLang="en-US" b="1" dirty="0">
                <a:solidFill>
                  <a:srgbClr val="C00000"/>
                </a:solidFill>
              </a:rPr>
              <a:t>黑暗</a:t>
            </a:r>
            <a:r>
              <a:rPr lang="zh-CN" altLang="en-US" dirty="0"/>
              <a:t>时期，神藉着摩押女子路得，为结束以色列失败循环带来</a:t>
            </a:r>
            <a:r>
              <a:rPr lang="zh-CN" altLang="en-US" b="1" dirty="0">
                <a:solidFill>
                  <a:srgbClr val="C00000"/>
                </a:solidFill>
              </a:rPr>
              <a:t>亮光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学习到：无论人怎样失败、悖逆，只要是神所应许的计划，祂必负责成就；只要是神所选召的百姓，祂必亲自恢复！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06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8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6720" y="2296160"/>
            <a:ext cx="5201920" cy="388080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第三课：</a:t>
            </a:r>
            <a:endParaRPr lang="en-CA" altLang="zh-CN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altLang="zh-CN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路得的得着</a:t>
            </a:r>
            <a:endParaRPr lang="en-CA" altLang="zh-CN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altLang="zh-CN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路得记第</a:t>
            </a:r>
            <a:r>
              <a:rPr lang="en-US" altLang="zh-CN" sz="4800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章</a:t>
            </a:r>
          </a:p>
          <a:p>
            <a:pPr marL="0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97829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B7D610-B45C-9ED1-099E-E9AB5749AFB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899920"/>
            <a:ext cx="10292080" cy="4277043"/>
          </a:xfrm>
        </p:spPr>
        <p:txBody>
          <a:bodyPr/>
          <a:lstStyle/>
          <a:p>
            <a:r>
              <a:rPr lang="zh-CN" altLang="en-US" dirty="0"/>
              <a:t>拿俄米</a:t>
            </a:r>
            <a:r>
              <a:rPr lang="en-US" altLang="zh-CN" dirty="0"/>
              <a:t>——</a:t>
            </a:r>
            <a:r>
              <a:rPr lang="zh-CN" altLang="en-US" dirty="0"/>
              <a:t>在摩押地失去丈夫和两个儿子，带着悲伤、痛苦的心，归回犹大地伯利恒。给自己改名叫“玛拉”，神却使她的哀哭变为跳舞。</a:t>
            </a:r>
          </a:p>
          <a:p>
            <a:r>
              <a:rPr lang="zh-CN" altLang="en-US" dirty="0"/>
              <a:t>路得</a:t>
            </a:r>
            <a:r>
              <a:rPr lang="en-US" altLang="zh-CN" dirty="0"/>
              <a:t>——</a:t>
            </a:r>
            <a:r>
              <a:rPr lang="zh-CN" altLang="en-US" dirty="0"/>
              <a:t>失去丈夫的摩押女子，放弃回娘家发展的机会，忠于婆婆和她所信的神。收获了爱情，得了安慰，蒙了恩典。最后得到了儿子</a:t>
            </a:r>
            <a:r>
              <a:rPr lang="en-US" altLang="zh-CN" dirty="0"/>
              <a:t>——</a:t>
            </a:r>
            <a:r>
              <a:rPr lang="zh-CN" altLang="en-US" dirty="0"/>
              <a:t>俄备得，被列入基督家谱。</a:t>
            </a:r>
            <a:endParaRPr lang="en-CA" altLang="zh-CN" dirty="0"/>
          </a:p>
          <a:p>
            <a:r>
              <a:rPr lang="zh-CN" altLang="en-US" dirty="0"/>
              <a:t>波阿斯</a:t>
            </a:r>
            <a:r>
              <a:rPr lang="en-US" altLang="zh-CN" dirty="0"/>
              <a:t>——</a:t>
            </a:r>
            <a:r>
              <a:rPr lang="zh-CN" altLang="en-US" dirty="0"/>
              <a:t>忠于神，践行神的律法，甘愿牺牲，承担责任，蒙神喜悦，被列入基督家谱。</a:t>
            </a:r>
            <a:endParaRPr lang="en-CA" altLang="zh-CN" dirty="0"/>
          </a:p>
          <a:p>
            <a:r>
              <a:rPr lang="zh-CN" altLang="en-US" dirty="0"/>
              <a:t>从此，俄珥巴和“某人”不见了！被神记念的人何等蒙福！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240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E21C63-05B9-136E-A67C-14EDB5FBA2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2905" y="1825625"/>
            <a:ext cx="10453181" cy="4749346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引言</a:t>
            </a:r>
            <a:endParaRPr lang="en-CA" altLang="zh-CN" sz="3200" b="1" dirty="0"/>
          </a:p>
          <a:p>
            <a:r>
              <a:rPr lang="en-US" altLang="zh-CN" dirty="0"/>
              <a:t>【</a:t>
            </a:r>
            <a:r>
              <a:rPr lang="zh-CN" altLang="en-US" dirty="0"/>
              <a:t>得</a:t>
            </a:r>
            <a:r>
              <a:rPr lang="en-CA" altLang="zh-CN" dirty="0"/>
              <a:t>1</a:t>
            </a:r>
            <a:r>
              <a:rPr lang="en-US" altLang="zh-CN" dirty="0"/>
              <a:t>】</a:t>
            </a:r>
            <a:r>
              <a:rPr lang="zh-CN" altLang="en-US" dirty="0"/>
              <a:t>结束于路得跟随婆婆归回伯利恒“正是动手割大麦的时候”。</a:t>
            </a:r>
            <a:endParaRPr lang="en-CA" altLang="zh-CN" dirty="0"/>
          </a:p>
          <a:p>
            <a:r>
              <a:rPr lang="en-US" altLang="zh-CN" dirty="0"/>
              <a:t>【</a:t>
            </a:r>
            <a:r>
              <a:rPr lang="zh-CN" altLang="en-US" dirty="0"/>
              <a:t>得</a:t>
            </a:r>
            <a:r>
              <a:rPr lang="en-CA" altLang="zh-CN" dirty="0"/>
              <a:t>2-3</a:t>
            </a:r>
            <a:r>
              <a:rPr lang="en-US" altLang="zh-CN" dirty="0"/>
              <a:t>】</a:t>
            </a:r>
            <a:r>
              <a:rPr lang="zh-CN" altLang="en-US" dirty="0"/>
              <a:t>记载了路得“恰巧”到了波阿斯的麦田“拾取麦穗”，得着安慰，得着恩典，更收获了爱情。这位失去丈夫的摩押女子，凭着对婆婆的爱和忠心，顺服婆婆的求婚计划，得到了波阿斯的承诺和</a:t>
            </a:r>
            <a:r>
              <a:rPr lang="zh-CN" altLang="en-US"/>
              <a:t>赞赏。凭着</a:t>
            </a:r>
            <a:r>
              <a:rPr lang="zh-CN" altLang="en-US" dirty="0"/>
              <a:t>信心依靠神，“安坐等候，看这事怎样成就”。</a:t>
            </a:r>
            <a:endParaRPr lang="en-CA" altLang="zh-CN" dirty="0"/>
          </a:p>
          <a:p>
            <a:r>
              <a:rPr lang="en-US" altLang="zh-CN" dirty="0"/>
              <a:t>【</a:t>
            </a:r>
            <a:r>
              <a:rPr lang="zh-CN" altLang="en-US" dirty="0"/>
              <a:t>得</a:t>
            </a:r>
            <a:r>
              <a:rPr lang="en-US" altLang="zh-CN" dirty="0"/>
              <a:t>4】</a:t>
            </a:r>
            <a:r>
              <a:rPr lang="zh-CN" altLang="en-US" dirty="0"/>
              <a:t>接续</a:t>
            </a:r>
            <a:r>
              <a:rPr lang="en-US" altLang="zh-CN" dirty="0"/>
              <a:t>【</a:t>
            </a:r>
            <a:r>
              <a:rPr lang="zh-CN" altLang="en-US" dirty="0"/>
              <a:t>得</a:t>
            </a:r>
            <a:r>
              <a:rPr lang="en-US" altLang="zh-CN" dirty="0"/>
              <a:t>3】</a:t>
            </a:r>
            <a:r>
              <a:rPr lang="zh-CN" altLang="en-US" dirty="0"/>
              <a:t>，波阿斯来到城门，照着他向路得的承诺，办成这事。正如“</a:t>
            </a:r>
            <a:r>
              <a:rPr lang="zh-CN" altLang="en-US" b="1" dirty="0"/>
              <a:t>得</a:t>
            </a:r>
            <a:r>
              <a:rPr lang="en-US" altLang="zh-CN" b="1" dirty="0"/>
              <a:t>4</a:t>
            </a:r>
            <a:r>
              <a:rPr lang="zh-CN" altLang="en-US" b="1" dirty="0"/>
              <a:t>：</a:t>
            </a:r>
            <a:r>
              <a:rPr lang="en-US" altLang="zh-CN" b="1" dirty="0"/>
              <a:t>13 </a:t>
            </a:r>
            <a:r>
              <a:rPr lang="zh-CN" altLang="en-US" b="1" dirty="0"/>
              <a:t>于是波阿斯娶了路得为妻，与她同房。</a:t>
            </a:r>
            <a:r>
              <a:rPr lang="zh-CN" altLang="en-US" b="1" dirty="0">
                <a:solidFill>
                  <a:srgbClr val="C00000"/>
                </a:solidFill>
              </a:rPr>
              <a:t>耶和华使她怀孕生了一个儿子</a:t>
            </a:r>
            <a:r>
              <a:rPr lang="zh-CN" altLang="en-US" b="1" dirty="0"/>
              <a:t>。</a:t>
            </a:r>
            <a:r>
              <a:rPr lang="zh-CN" altLang="en-US" dirty="0"/>
              <a:t>”</a:t>
            </a:r>
          </a:p>
          <a:p>
            <a:endParaRPr lang="en-CA" altLang="zh-CN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61111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7ADB64-5375-6B5E-7622-9B443E2683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2906" y="1825625"/>
            <a:ext cx="10255170" cy="4351338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某人的放弃（得</a:t>
            </a:r>
            <a:r>
              <a:rPr lang="en-CA" altLang="zh-CN" sz="3200" b="1" dirty="0"/>
              <a:t>4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1-6</a:t>
            </a:r>
            <a:r>
              <a:rPr lang="zh-CN" altLang="en-US" sz="3200" b="1" dirty="0"/>
              <a:t>）</a:t>
            </a:r>
            <a:endParaRPr lang="en-CA" altLang="zh-CN" sz="3200" b="1" dirty="0"/>
          </a:p>
          <a:p>
            <a:r>
              <a:rPr lang="en-US" altLang="zh-CN" dirty="0"/>
              <a:t>1 </a:t>
            </a:r>
            <a:r>
              <a:rPr lang="zh-CN" altLang="en-US" dirty="0"/>
              <a:t>波阿斯到了</a:t>
            </a:r>
            <a:r>
              <a:rPr lang="zh-CN" altLang="en-US" b="1" dirty="0"/>
              <a:t>城门</a:t>
            </a:r>
            <a:r>
              <a:rPr lang="zh-CN" altLang="en-US" dirty="0"/>
              <a:t>，坐在那里，</a:t>
            </a:r>
            <a:r>
              <a:rPr lang="zh-CN" altLang="en-US" b="1" dirty="0">
                <a:solidFill>
                  <a:srgbClr val="C00000"/>
                </a:solidFill>
              </a:rPr>
              <a:t>恰巧</a:t>
            </a:r>
            <a:r>
              <a:rPr lang="zh-CN" altLang="en-US" dirty="0"/>
              <a:t>波阿斯所说的那至近的亲属经过。波阿斯说：“</a:t>
            </a:r>
            <a:r>
              <a:rPr lang="zh-CN" altLang="en-US" b="1" dirty="0"/>
              <a:t>某人</a:t>
            </a:r>
            <a:r>
              <a:rPr lang="zh-CN" altLang="en-US" dirty="0"/>
              <a:t>哪，你来坐在这里。”他就来坐下。</a:t>
            </a:r>
            <a:endParaRPr lang="en-CA" altLang="zh-CN" dirty="0"/>
          </a:p>
          <a:p>
            <a:r>
              <a:rPr lang="en-US" altLang="zh-CN" dirty="0"/>
              <a:t>2 </a:t>
            </a:r>
            <a:r>
              <a:rPr lang="zh-CN" altLang="en-US" dirty="0"/>
              <a:t>波阿斯又从本城的长老中拣选了十人，对他们说：“请你们坐在这里。”他们就都坐下。</a:t>
            </a:r>
            <a:endParaRPr lang="en-CA" altLang="zh-CN" dirty="0"/>
          </a:p>
          <a:p>
            <a:r>
              <a:rPr lang="zh-CN" altLang="en-US" dirty="0"/>
              <a:t>城门</a:t>
            </a:r>
            <a:r>
              <a:rPr lang="en-US" altLang="zh-CN" dirty="0"/>
              <a:t>——</a:t>
            </a:r>
            <a:r>
              <a:rPr lang="zh-CN" altLang="en-US" dirty="0"/>
              <a:t>是古代以色列人办理个人事务及处理百姓之间问题的公共聚集场所，作用是处理法律事务的地方。</a:t>
            </a:r>
            <a:endParaRPr lang="en-CA" altLang="zh-CN" dirty="0"/>
          </a:p>
          <a:p>
            <a:r>
              <a:rPr lang="zh-CN" altLang="en-US" dirty="0"/>
              <a:t>恰巧</a:t>
            </a:r>
            <a:r>
              <a:rPr lang="en-US" altLang="zh-CN" dirty="0"/>
              <a:t>——</a:t>
            </a:r>
            <a:r>
              <a:rPr lang="zh-CN" altLang="en-US" dirty="0"/>
              <a:t>凑巧 、碰巧。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820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B8E94D-71E8-3476-4472-1A3E59656A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1825625"/>
            <a:ext cx="10566400" cy="4351338"/>
          </a:xfrm>
        </p:spPr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波阿斯对那至近的亲属说：“从摩押地回来的拿俄米，现在</a:t>
            </a:r>
            <a:r>
              <a:rPr lang="zh-CN" altLang="en-US" b="1" dirty="0"/>
              <a:t>要卖</a:t>
            </a:r>
            <a:r>
              <a:rPr lang="zh-CN" altLang="en-US" dirty="0"/>
              <a:t>我们族兄以利米勒的那块</a:t>
            </a:r>
            <a:r>
              <a:rPr lang="zh-CN" altLang="en-US" b="1" dirty="0"/>
              <a:t>地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en-US" altLang="zh-CN" dirty="0"/>
              <a:t>4. </a:t>
            </a:r>
            <a:r>
              <a:rPr lang="zh-CN" altLang="en-US" b="1" dirty="0"/>
              <a:t>我想</a:t>
            </a:r>
            <a:r>
              <a:rPr lang="zh-CN" altLang="en-US" dirty="0"/>
              <a:t>当赎那块地的是你，其次是我，以外再没有别人了。你可以在这里的人面前，和我本国的长老面前说明，你若肯赎就赎，若不肯赎就告诉我。”那人回答说：“我肯赎。”</a:t>
            </a:r>
            <a:endParaRPr lang="en-CA" altLang="zh-CN" dirty="0"/>
          </a:p>
          <a:p>
            <a:r>
              <a:rPr lang="zh-CN" altLang="en-US" dirty="0"/>
              <a:t>要卖</a:t>
            </a:r>
            <a:r>
              <a:rPr lang="en-CA" altLang="zh-CN" dirty="0"/>
              <a:t>…</a:t>
            </a:r>
            <a:r>
              <a:rPr lang="zh-CN" altLang="en-US" dirty="0"/>
              <a:t>那块地</a:t>
            </a:r>
            <a:r>
              <a:rPr lang="en-US" altLang="zh-CN" dirty="0"/>
              <a:t>——</a:t>
            </a:r>
            <a:r>
              <a:rPr lang="zh-CN" altLang="en-US" dirty="0"/>
              <a:t>按照律法，卖地其实就是长期出租。</a:t>
            </a:r>
            <a:endParaRPr lang="en-CA" altLang="zh-CN" dirty="0"/>
          </a:p>
          <a:p>
            <a:r>
              <a:rPr lang="zh-CN" altLang="en-US" b="1" dirty="0"/>
              <a:t>利</a:t>
            </a:r>
            <a:r>
              <a:rPr lang="en-CA" altLang="zh-CN" b="1" dirty="0"/>
              <a:t>25</a:t>
            </a:r>
            <a:r>
              <a:rPr lang="zh-CN" altLang="en-US" b="1" dirty="0"/>
              <a:t>：</a:t>
            </a:r>
            <a:r>
              <a:rPr lang="en-US" altLang="zh-CN" b="1" dirty="0"/>
              <a:t>23 </a:t>
            </a:r>
            <a:r>
              <a:rPr lang="zh-CN" altLang="en-US" b="1" dirty="0"/>
              <a:t>地不可永卖，因为地是我的，你们在我面前是客旅、是寄居的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我想</a:t>
            </a:r>
            <a:r>
              <a:rPr lang="en-CA" altLang="zh-CN" dirty="0"/>
              <a:t>4</a:t>
            </a:r>
            <a:r>
              <a:rPr lang="en-US" altLang="zh-CN" dirty="0"/>
              <a:t>——</a:t>
            </a:r>
            <a:r>
              <a:rPr lang="zh-CN" altLang="en-US" dirty="0"/>
              <a:t>我应当告诉你；有提醒对方的意思。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911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36CD9E-34A0-8421-B610-397C69C5A8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8480" y="1584960"/>
            <a:ext cx="10657840" cy="4592003"/>
          </a:xfrm>
        </p:spPr>
        <p:txBody>
          <a:bodyPr>
            <a:normAutofit/>
          </a:bodyPr>
          <a:lstStyle/>
          <a:p>
            <a:r>
              <a:rPr lang="en-US" altLang="zh-CN" dirty="0"/>
              <a:t>5. </a:t>
            </a:r>
            <a:r>
              <a:rPr lang="zh-CN" altLang="en-US" dirty="0"/>
              <a:t>波阿斯说：“你从拿俄米手中买这地的时候，也当</a:t>
            </a:r>
            <a:r>
              <a:rPr lang="zh-CN" altLang="en-US" b="1" dirty="0"/>
              <a:t>娶</a:t>
            </a:r>
            <a:r>
              <a:rPr lang="zh-CN" altLang="en-US" dirty="0"/>
              <a:t>（原文作“买”。十节同）死人的妻摩押女子路得，使死人在产业上存留他的名。”</a:t>
            </a:r>
            <a:endParaRPr lang="en-CA" altLang="zh-CN" dirty="0"/>
          </a:p>
          <a:p>
            <a:r>
              <a:rPr lang="en-US" altLang="zh-CN" dirty="0"/>
              <a:t>6. </a:t>
            </a:r>
            <a:r>
              <a:rPr lang="zh-CN" altLang="en-US" dirty="0"/>
              <a:t>那人说：“这样我就</a:t>
            </a:r>
            <a:r>
              <a:rPr lang="zh-CN" altLang="en-US" b="1" dirty="0"/>
              <a:t>不能赎了</a:t>
            </a:r>
            <a:r>
              <a:rPr lang="zh-CN" altLang="en-US" dirty="0"/>
              <a:t>，恐怕于我的产业有碍。你可以赎我所当赎的，我</a:t>
            </a:r>
            <a:r>
              <a:rPr lang="zh-CN" altLang="en-US" b="1" dirty="0"/>
              <a:t>不能赎了</a:t>
            </a:r>
            <a:r>
              <a:rPr lang="zh-CN" altLang="en-US" dirty="0"/>
              <a:t>。”</a:t>
            </a:r>
            <a:endParaRPr lang="en-CA" altLang="zh-CN" dirty="0"/>
          </a:p>
          <a:p>
            <a:r>
              <a:rPr lang="zh-CN" altLang="en-US" dirty="0"/>
              <a:t>当娶死人的妻</a:t>
            </a:r>
            <a:r>
              <a:rPr lang="en-CA" altLang="zh-CN" dirty="0"/>
              <a:t>5</a:t>
            </a:r>
            <a:r>
              <a:rPr lang="en-US" altLang="zh-CN" dirty="0"/>
              <a:t>——</a:t>
            </a:r>
            <a:r>
              <a:rPr lang="zh-CN" altLang="en-US" dirty="0"/>
              <a:t>按照律法，买地也当娶死者遗孀，所生的长子归在死者名下，以继承死者的产业。</a:t>
            </a:r>
            <a:endParaRPr lang="en-CA" altLang="zh-CN" dirty="0"/>
          </a:p>
          <a:p>
            <a:r>
              <a:rPr lang="zh-CN" altLang="en-US" dirty="0"/>
              <a:t>不能赎了</a:t>
            </a:r>
            <a:r>
              <a:rPr lang="en-CA" altLang="zh-CN" dirty="0"/>
              <a:t>6</a:t>
            </a:r>
            <a:r>
              <a:rPr lang="en-US" altLang="zh-CN" dirty="0"/>
              <a:t>——</a:t>
            </a:r>
            <a:r>
              <a:rPr lang="zh-CN" altLang="en-US" dirty="0"/>
              <a:t>表明“那人”不愿意付上代价。因为这样会使他的利益受损。</a:t>
            </a:r>
            <a:endParaRPr lang="en-CA" altLang="zh-CN" dirty="0"/>
          </a:p>
          <a:p>
            <a:r>
              <a:rPr lang="zh-CN" altLang="en-US" dirty="0"/>
              <a:t>提醒：今天服事神的人，当遇见妨碍自己利益时，就不能赎了。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8414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86088C-4634-1493-557A-BF7A3FC49D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960" y="1825625"/>
            <a:ext cx="10586720" cy="4351338"/>
          </a:xfrm>
        </p:spPr>
        <p:txBody>
          <a:bodyPr/>
          <a:lstStyle/>
          <a:p>
            <a:r>
              <a:rPr lang="zh-CN" altLang="en-US" sz="3200" b="1" dirty="0"/>
              <a:t>脱鞋证明（得</a:t>
            </a:r>
            <a:r>
              <a:rPr lang="en-CA" altLang="zh-CN" sz="3200" b="1" dirty="0"/>
              <a:t>4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7-8</a:t>
            </a:r>
            <a:r>
              <a:rPr lang="zh-CN" altLang="en-US" sz="3200" b="1" dirty="0"/>
              <a:t>）</a:t>
            </a:r>
            <a:endParaRPr lang="en-CA" altLang="zh-CN" sz="3200" b="1" dirty="0"/>
          </a:p>
          <a:p>
            <a:r>
              <a:rPr lang="en-US" altLang="zh-CN" dirty="0"/>
              <a:t>7. </a:t>
            </a:r>
            <a:r>
              <a:rPr lang="zh-CN" altLang="en-US" dirty="0"/>
              <a:t>从前，在以色列中要定夺什么事，或赎回，或交易，这人就</a:t>
            </a:r>
            <a:r>
              <a:rPr lang="zh-CN" altLang="en-US" b="1" dirty="0"/>
              <a:t>脱鞋</a:t>
            </a:r>
            <a:r>
              <a:rPr lang="zh-CN" altLang="en-US" dirty="0"/>
              <a:t>给那人。以色列人都以此为证据。</a:t>
            </a:r>
            <a:endParaRPr lang="en-CA" altLang="zh-CN" dirty="0"/>
          </a:p>
          <a:p>
            <a:r>
              <a:rPr lang="en-US" altLang="zh-CN" dirty="0"/>
              <a:t>8. </a:t>
            </a:r>
            <a:r>
              <a:rPr lang="zh-CN" altLang="en-US" dirty="0"/>
              <a:t>那人对波阿斯说：“你自己买吧！”于是将鞋脱下来了。</a:t>
            </a:r>
            <a:endParaRPr lang="en-CA" altLang="zh-CN" dirty="0"/>
          </a:p>
          <a:p>
            <a:r>
              <a:rPr lang="zh-CN" altLang="en-US" dirty="0"/>
              <a:t>脱鞋</a:t>
            </a:r>
            <a:r>
              <a:rPr lang="en-CA" altLang="zh-CN" dirty="0"/>
              <a:t>7</a:t>
            </a:r>
            <a:r>
              <a:rPr lang="en-US" altLang="zh-CN" dirty="0"/>
              <a:t>——</a:t>
            </a:r>
            <a:r>
              <a:rPr lang="zh-CN" altLang="en-US" dirty="0"/>
              <a:t>以色列中有“叔娶嫂”之风俗。若一个男人拒绝帮助他哥哥的寡妇，“</a:t>
            </a:r>
            <a:r>
              <a:rPr lang="zh-CN" altLang="en-US" b="1" dirty="0"/>
              <a:t>不肯在以色列中兴起他哥哥的名字，不给我尽弟兄的本分。</a:t>
            </a:r>
            <a:r>
              <a:rPr lang="zh-CN" altLang="en-US" dirty="0"/>
              <a:t>”（申</a:t>
            </a:r>
            <a:r>
              <a:rPr lang="en-CA" altLang="zh-CN" dirty="0"/>
              <a:t>25</a:t>
            </a:r>
            <a:r>
              <a:rPr lang="zh-CN" altLang="en-US" dirty="0"/>
              <a:t>：</a:t>
            </a:r>
            <a:r>
              <a:rPr lang="en-CA" altLang="zh-CN" dirty="0"/>
              <a:t>7</a:t>
            </a:r>
            <a:r>
              <a:rPr lang="zh-CN" altLang="en-US" dirty="0"/>
              <a:t>）“</a:t>
            </a:r>
            <a:r>
              <a:rPr lang="zh-CN" altLang="en-US" b="1" dirty="0"/>
              <a:t>他的名必称为脱鞋之家</a:t>
            </a:r>
            <a:r>
              <a:rPr lang="zh-CN" altLang="en-US" dirty="0"/>
              <a:t>”（申</a:t>
            </a:r>
            <a:r>
              <a:rPr lang="en-CA" altLang="zh-CN" dirty="0"/>
              <a:t>25</a:t>
            </a:r>
            <a:r>
              <a:rPr lang="zh-CN" altLang="en-US" dirty="0"/>
              <a:t>：</a:t>
            </a:r>
            <a:r>
              <a:rPr lang="en-CA" altLang="zh-CN" dirty="0"/>
              <a:t>10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dirty="0"/>
              <a:t>表明“那人”不愿意承担责任。这本是羞耻的事，因为他不遵行神的话，在神面前是蒙羞的。</a:t>
            </a:r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1236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1300CE-40D0-D75B-B105-5504E5CF5D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0" y="1767840"/>
            <a:ext cx="11013440" cy="4592319"/>
          </a:xfrm>
        </p:spPr>
        <p:txBody>
          <a:bodyPr>
            <a:normAutofit/>
          </a:bodyPr>
          <a:lstStyle/>
          <a:p>
            <a:r>
              <a:rPr lang="zh-CN" altLang="en-US" dirty="0"/>
              <a:t>申</a:t>
            </a:r>
            <a:r>
              <a:rPr lang="en-CA" altLang="zh-CN" dirty="0"/>
              <a:t>25</a:t>
            </a:r>
            <a:r>
              <a:rPr lang="zh-CN" altLang="en-US" dirty="0"/>
              <a:t>：</a:t>
            </a:r>
            <a:r>
              <a:rPr lang="en-US" altLang="zh-CN" dirty="0"/>
              <a:t>5. “</a:t>
            </a:r>
            <a:r>
              <a:rPr lang="zh-CN" altLang="en-US" dirty="0"/>
              <a:t>弟兄同居，若死了一个，没有儿子，死人的妻不可出嫁外人，她丈夫的兄弟当尽弟兄的本分，娶她为妻，与她同房。</a:t>
            </a:r>
            <a:r>
              <a:rPr lang="en-US" altLang="zh-CN" dirty="0"/>
              <a:t>6. </a:t>
            </a:r>
            <a:r>
              <a:rPr lang="zh-CN" altLang="en-US" dirty="0"/>
              <a:t>妇人生的长子必归死兄的名下，免得他的名在以色列中涂抹了。</a:t>
            </a:r>
            <a:r>
              <a:rPr lang="en-US" altLang="zh-CN" dirty="0"/>
              <a:t>7. </a:t>
            </a:r>
            <a:r>
              <a:rPr lang="zh-CN" altLang="en-US" dirty="0"/>
              <a:t>那人若不愿意娶她哥哥的妻，他哥哥的妻就要到城门长老那里，说：‘我丈夫的兄弟不肯在以色列中兴起他哥哥的名字，</a:t>
            </a:r>
            <a:r>
              <a:rPr lang="zh-CN" altLang="en-US" b="1" dirty="0"/>
              <a:t>不给我尽弟兄的本分</a:t>
            </a:r>
            <a:r>
              <a:rPr lang="zh-CN" altLang="en-US" dirty="0"/>
              <a:t>。’</a:t>
            </a:r>
            <a:r>
              <a:rPr lang="en-US" altLang="zh-CN" dirty="0"/>
              <a:t>8. </a:t>
            </a:r>
            <a:r>
              <a:rPr lang="zh-CN" altLang="en-US" dirty="0"/>
              <a:t>本城的长老就要召那人来问他，他若执意说：‘我不愿意娶她。’</a:t>
            </a:r>
            <a:r>
              <a:rPr lang="en-US" altLang="zh-CN" dirty="0"/>
              <a:t>9. </a:t>
            </a:r>
            <a:r>
              <a:rPr lang="zh-CN" altLang="en-US" dirty="0"/>
              <a:t>他哥哥的妻就要当着长老到那人的跟前，</a:t>
            </a:r>
            <a:r>
              <a:rPr lang="zh-CN" altLang="en-US" b="1" dirty="0"/>
              <a:t>脱了他的鞋，吐唾沫在他脸上</a:t>
            </a:r>
            <a:r>
              <a:rPr lang="zh-CN" altLang="en-US" dirty="0"/>
              <a:t>，说：‘凡不为哥哥建立家室的，都要这样待他。’</a:t>
            </a:r>
            <a:r>
              <a:rPr lang="en-US" altLang="zh-CN" dirty="0"/>
              <a:t>10. </a:t>
            </a:r>
            <a:r>
              <a:rPr lang="zh-CN" altLang="en-US" dirty="0"/>
              <a:t>在以色列中，他的名必称为脱鞋之家。”</a:t>
            </a:r>
            <a:endParaRPr lang="en-CA" altLang="zh-CN" dirty="0"/>
          </a:p>
          <a:p>
            <a:r>
              <a:rPr lang="zh-CN" altLang="en-US" dirty="0"/>
              <a:t>提醒：不要把神的律法当作平常事情，正如“</a:t>
            </a:r>
            <a:r>
              <a:rPr lang="zh-CN" altLang="en-US" b="1" dirty="0"/>
              <a:t>诗</a:t>
            </a:r>
            <a:r>
              <a:rPr lang="en-CA" altLang="zh-CN" b="1" dirty="0"/>
              <a:t>119</a:t>
            </a:r>
            <a:r>
              <a:rPr lang="zh-CN" altLang="en-US" b="1" dirty="0"/>
              <a:t>：</a:t>
            </a:r>
            <a:r>
              <a:rPr lang="en-US" altLang="zh-CN" b="1" dirty="0"/>
              <a:t>11. </a:t>
            </a:r>
            <a:r>
              <a:rPr lang="zh-CN" altLang="en-US" b="1" dirty="0"/>
              <a:t>我将你的话藏在心里，免得我得罪你。</a:t>
            </a:r>
            <a:r>
              <a:rPr lang="zh-CN" altLang="en-US" dirty="0"/>
              <a:t>”而“那人”却自己“脱鞋”证明他的不是。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3712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C2704-A8AD-9028-13B7-679BB32D05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8000" y="1825624"/>
            <a:ext cx="10556240" cy="4544695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波阿斯履行承诺（得</a:t>
            </a:r>
            <a:r>
              <a:rPr lang="en-CA" altLang="zh-CN" sz="3200" b="1" dirty="0"/>
              <a:t>4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9-12</a:t>
            </a:r>
            <a:r>
              <a:rPr lang="zh-CN" altLang="en-US" sz="3200" b="1" dirty="0"/>
              <a:t>）</a:t>
            </a:r>
            <a:endParaRPr lang="en-CA" altLang="zh-CN" sz="3200" b="1" dirty="0"/>
          </a:p>
          <a:p>
            <a:r>
              <a:rPr lang="en-US" altLang="zh-CN" dirty="0"/>
              <a:t>9. </a:t>
            </a:r>
            <a:r>
              <a:rPr lang="zh-CN" altLang="en-US" dirty="0"/>
              <a:t>波阿斯对长老和众民说：“你们今日作见证，凡属以利米勒和基连、玛伦的，我都从拿俄米手中置买了，</a:t>
            </a:r>
            <a:endParaRPr lang="en-CA" altLang="zh-CN" dirty="0"/>
          </a:p>
          <a:p>
            <a:r>
              <a:rPr lang="en-US" altLang="zh-CN" dirty="0"/>
              <a:t>10. </a:t>
            </a:r>
            <a:r>
              <a:rPr lang="zh-CN" altLang="en-US" dirty="0"/>
              <a:t>又娶了玛伦的妻摩押女子路得为妻，好在死人的产业上存留他的名，免得他的名在本族本乡灭没。你们今日可以作见证。”</a:t>
            </a:r>
            <a:endParaRPr lang="en-CA" altLang="zh-CN" dirty="0"/>
          </a:p>
          <a:p>
            <a:r>
              <a:rPr lang="en-US" altLang="zh-CN" dirty="0"/>
              <a:t>11. </a:t>
            </a:r>
            <a:r>
              <a:rPr lang="zh-CN" altLang="en-US" dirty="0"/>
              <a:t>在城门坐着的众民和长老都说：“我们作见证。</a:t>
            </a:r>
            <a:r>
              <a:rPr lang="zh-CN" altLang="en-US" b="1" dirty="0"/>
              <a:t>愿耶和华使进你家的这女子，像建立以色列家的拉结、利亚二人一样</a:t>
            </a:r>
            <a:r>
              <a:rPr lang="zh-CN" altLang="en-US" dirty="0"/>
              <a:t>。又愿你在以法他得亨通，在伯利恒得名声。</a:t>
            </a:r>
            <a:endParaRPr lang="en-CA" altLang="zh-CN" dirty="0"/>
          </a:p>
          <a:p>
            <a:r>
              <a:rPr lang="en-US" altLang="zh-CN" dirty="0"/>
              <a:t>12. </a:t>
            </a:r>
            <a:r>
              <a:rPr lang="zh-CN" altLang="en-US" b="1" dirty="0"/>
              <a:t>愿耶和华从这少年女子赐你后裔</a:t>
            </a:r>
            <a:r>
              <a:rPr lang="zh-CN" altLang="en-US" dirty="0"/>
              <a:t>，</a:t>
            </a:r>
            <a:r>
              <a:rPr lang="zh-CN" altLang="en-US" b="1" dirty="0"/>
              <a:t>使你的家像他玛从犹大所生法勒斯的家一般。</a:t>
            </a:r>
            <a:r>
              <a:rPr lang="zh-CN" altLang="en-US" dirty="0"/>
              <a:t>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485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3003</Words>
  <Application>Microsoft Office PowerPoint</Application>
  <PresentationFormat>宽屏</PresentationFormat>
  <Paragraphs>91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2023-06-13T14:20:06Z</dcterms:created>
  <dcterms:modified xsi:type="dcterms:W3CDTF">2023-06-26T17:58:02Z</dcterms:modified>
</cp:coreProperties>
</file>