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8" r:id="rId3"/>
    <p:sldId id="274" r:id="rId4"/>
    <p:sldId id="278" r:id="rId5"/>
    <p:sldId id="280" r:id="rId6"/>
    <p:sldId id="279" r:id="rId7"/>
    <p:sldId id="281" r:id="rId8"/>
    <p:sldId id="283" r:id="rId9"/>
    <p:sldId id="284" r:id="rId10"/>
    <p:sldId id="282" r:id="rId11"/>
    <p:sldId id="285" r:id="rId12"/>
    <p:sldId id="286" r:id="rId13"/>
    <p:sldId id="289" r:id="rId14"/>
    <p:sldId id="290" r:id="rId15"/>
    <p:sldId id="292" r:id="rId16"/>
    <p:sldId id="295" r:id="rId17"/>
    <p:sldId id="296" r:id="rId18"/>
    <p:sldId id="293" r:id="rId19"/>
    <p:sldId id="297" r:id="rId20"/>
    <p:sldId id="298" r:id="rId21"/>
    <p:sldId id="299" r:id="rId22"/>
    <p:sldId id="302" r:id="rId23"/>
    <p:sldId id="300" r:id="rId24"/>
    <p:sldId id="294" r:id="rId25"/>
    <p:sldId id="291" r:id="rId26"/>
    <p:sldId id="301" r:id="rId27"/>
    <p:sldId id="303" r:id="rId28"/>
    <p:sldId id="304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FE5F66-F144-42A3-8533-D3DCBFBD4B43}" v="36" dt="2023-06-07T01:47:26.1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35" Type="http://schemas.microsoft.com/office/2015/10/relationships/revisionInfo" Target="revisionInfo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5AFE5F66-F144-42A3-8533-D3DCBFBD4B43}"/>
    <pc:docChg chg="undo custSel addSld delSld modSld sldOrd">
      <pc:chgData name="Jianping Guo" userId="214695277e21a7f1" providerId="LiveId" clId="{5AFE5F66-F144-42A3-8533-D3DCBFBD4B43}" dt="2023-06-13T16:37:37.410" v="6915" actId="20577"/>
      <pc:docMkLst>
        <pc:docMk/>
      </pc:docMkLst>
      <pc:sldChg chg="addSp delSp modSp del mod ord setBg">
        <pc:chgData name="Jianping Guo" userId="214695277e21a7f1" providerId="LiveId" clId="{5AFE5F66-F144-42A3-8533-D3DCBFBD4B43}" dt="2023-06-03T03:00:10.292" v="4" actId="47"/>
        <pc:sldMkLst>
          <pc:docMk/>
          <pc:sldMk cId="102615123" sldId="257"/>
        </pc:sldMkLst>
        <pc:spChg chg="del">
          <ac:chgData name="Jianping Guo" userId="214695277e21a7f1" providerId="LiveId" clId="{5AFE5F66-F144-42A3-8533-D3DCBFBD4B43}" dt="2023-06-03T03:00:01.015" v="3" actId="26606"/>
          <ac:spMkLst>
            <pc:docMk/>
            <pc:sldMk cId="102615123" sldId="257"/>
            <ac:spMk id="2" creationId="{7429FC94-39C1-4185-3CD8-B53966C95807}"/>
          </ac:spMkLst>
        </pc:spChg>
        <pc:spChg chg="del">
          <ac:chgData name="Jianping Guo" userId="214695277e21a7f1" providerId="LiveId" clId="{5AFE5F66-F144-42A3-8533-D3DCBFBD4B43}" dt="2023-06-03T02:59:58.326" v="2"/>
          <ac:spMkLst>
            <pc:docMk/>
            <pc:sldMk cId="102615123" sldId="257"/>
            <ac:spMk id="3" creationId="{353F038A-AA76-0C4D-78A9-1E2F383E0B0E}"/>
          </ac:spMkLst>
        </pc:spChg>
        <pc:spChg chg="add">
          <ac:chgData name="Jianping Guo" userId="214695277e21a7f1" providerId="LiveId" clId="{5AFE5F66-F144-42A3-8533-D3DCBFBD4B43}" dt="2023-06-03T03:00:01.015" v="3" actId="26606"/>
          <ac:spMkLst>
            <pc:docMk/>
            <pc:sldMk cId="102615123" sldId="257"/>
            <ac:spMk id="9" creationId="{42A4FC2C-047E-45A5-965D-8E1E3BF09BC6}"/>
          </ac:spMkLst>
        </pc:spChg>
        <pc:picChg chg="add mod">
          <ac:chgData name="Jianping Guo" userId="214695277e21a7f1" providerId="LiveId" clId="{5AFE5F66-F144-42A3-8533-D3DCBFBD4B43}" dt="2023-06-03T03:00:01.015" v="3" actId="26606"/>
          <ac:picMkLst>
            <pc:docMk/>
            <pc:sldMk cId="102615123" sldId="257"/>
            <ac:picMk id="4" creationId="{7336A9E8-70F1-5780-0CC5-1B9833FECECF}"/>
          </ac:picMkLst>
        </pc:picChg>
      </pc:sldChg>
      <pc:sldChg chg="addSp delSp modSp mod">
        <pc:chgData name="Jianping Guo" userId="214695277e21a7f1" providerId="LiveId" clId="{5AFE5F66-F144-42A3-8533-D3DCBFBD4B43}" dt="2023-06-13T16:21:53.718" v="6864" actId="14100"/>
        <pc:sldMkLst>
          <pc:docMk/>
          <pc:sldMk cId="3860053949" sldId="258"/>
        </pc:sldMkLst>
        <pc:spChg chg="mod">
          <ac:chgData name="Jianping Guo" userId="214695277e21a7f1" providerId="LiveId" clId="{5AFE5F66-F144-42A3-8533-D3DCBFBD4B43}" dt="2023-06-13T16:21:53.718" v="6864" actId="14100"/>
          <ac:spMkLst>
            <pc:docMk/>
            <pc:sldMk cId="3860053949" sldId="258"/>
            <ac:spMk id="3" creationId="{52BFB9DE-3504-7D1A-3E9B-0A6DC99602B8}"/>
          </ac:spMkLst>
        </pc:spChg>
        <pc:spChg chg="add del">
          <ac:chgData name="Jianping Guo" userId="214695277e21a7f1" providerId="LiveId" clId="{5AFE5F66-F144-42A3-8533-D3DCBFBD4B43}" dt="2023-06-07T01:26:50.463" v="1668" actId="26606"/>
          <ac:spMkLst>
            <pc:docMk/>
            <pc:sldMk cId="3860053949" sldId="258"/>
            <ac:spMk id="9" creationId="{42A4FC2C-047E-45A5-965D-8E1E3BF09BC6}"/>
          </ac:spMkLst>
        </pc:spChg>
        <pc:spChg chg="add">
          <ac:chgData name="Jianping Guo" userId="214695277e21a7f1" providerId="LiveId" clId="{5AFE5F66-F144-42A3-8533-D3DCBFBD4B43}" dt="2023-06-13T16:13:39.080" v="6850" actId="26606"/>
          <ac:spMkLst>
            <pc:docMk/>
            <pc:sldMk cId="3860053949" sldId="258"/>
            <ac:spMk id="10" creationId="{42A4FC2C-047E-45A5-965D-8E1E3BF09BC6}"/>
          </ac:spMkLst>
        </pc:spChg>
        <pc:spChg chg="add del">
          <ac:chgData name="Jianping Guo" userId="214695277e21a7f1" providerId="LiveId" clId="{5AFE5F66-F144-42A3-8533-D3DCBFBD4B43}" dt="2023-06-07T01:26:01.685" v="1663" actId="26606"/>
          <ac:spMkLst>
            <pc:docMk/>
            <pc:sldMk cId="3860053949" sldId="258"/>
            <ac:spMk id="14" creationId="{8FC9BE17-9A7B-462D-AE50-3D8777387304}"/>
          </ac:spMkLst>
        </pc:spChg>
        <pc:spChg chg="add del">
          <ac:chgData name="Jianping Guo" userId="214695277e21a7f1" providerId="LiveId" clId="{5AFE5F66-F144-42A3-8533-D3DCBFBD4B43}" dt="2023-06-07T01:26:01.685" v="1663" actId="26606"/>
          <ac:spMkLst>
            <pc:docMk/>
            <pc:sldMk cId="3860053949" sldId="258"/>
            <ac:spMk id="16" creationId="{3EBE8569-6AEC-4B8C-8D53-2DE337CDBA65}"/>
          </ac:spMkLst>
        </pc:spChg>
        <pc:spChg chg="add del">
          <ac:chgData name="Jianping Guo" userId="214695277e21a7f1" providerId="LiveId" clId="{5AFE5F66-F144-42A3-8533-D3DCBFBD4B43}" dt="2023-06-07T01:26:01.685" v="1663" actId="26606"/>
          <ac:spMkLst>
            <pc:docMk/>
            <pc:sldMk cId="3860053949" sldId="258"/>
            <ac:spMk id="18" creationId="{55D4142C-5077-457F-A6AD-3FECFDB39685}"/>
          </ac:spMkLst>
        </pc:spChg>
        <pc:spChg chg="add del">
          <ac:chgData name="Jianping Guo" userId="214695277e21a7f1" providerId="LiveId" clId="{5AFE5F66-F144-42A3-8533-D3DCBFBD4B43}" dt="2023-06-07T01:26:01.685" v="1663" actId="26606"/>
          <ac:spMkLst>
            <pc:docMk/>
            <pc:sldMk cId="3860053949" sldId="258"/>
            <ac:spMk id="20" creationId="{7A5F0580-5EE9-419F-96EE-B6529EF6E7D0}"/>
          </ac:spMkLst>
        </pc:spChg>
        <pc:spChg chg="add del">
          <ac:chgData name="Jianping Guo" userId="214695277e21a7f1" providerId="LiveId" clId="{5AFE5F66-F144-42A3-8533-D3DCBFBD4B43}" dt="2023-06-07T01:26:17.227" v="1665" actId="26606"/>
          <ac:spMkLst>
            <pc:docMk/>
            <pc:sldMk cId="3860053949" sldId="258"/>
            <ac:spMk id="22" creationId="{257363FD-7E77-4145-9483-331A807ADF0E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24" creationId="{FF9F2414-84E8-453E-B1F3-389FDE8192D9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25" creationId="{F3060C83-F051-4F0E-ABAD-AA0DFC48B218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26" creationId="{3ECA69A1-7536-43AC-85EF-C7106179F5ED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27" creationId="{83C98ABE-055B-441F-B07E-44F97F083C39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28" creationId="{29FDB030-9B49-4CED-8CCD-4D99382388AC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29" creationId="{3783CA14-24A1-485C-8B30-D6A5D87987AD}"/>
          </ac:spMkLst>
        </pc:spChg>
        <pc:spChg chg="add del">
          <ac:chgData name="Jianping Guo" userId="214695277e21a7f1" providerId="LiveId" clId="{5AFE5F66-F144-42A3-8533-D3DCBFBD4B43}" dt="2023-06-07T01:26:50.463" v="1667" actId="26606"/>
          <ac:spMkLst>
            <pc:docMk/>
            <pc:sldMk cId="3860053949" sldId="258"/>
            <ac:spMk id="30" creationId="{9A97C86A-04D6-40F7-AE84-31AB43E6A846}"/>
          </ac:spMkLst>
        </pc:spChg>
        <pc:picChg chg="mod">
          <ac:chgData name="Jianping Guo" userId="214695277e21a7f1" providerId="LiveId" clId="{5AFE5F66-F144-42A3-8533-D3DCBFBD4B43}" dt="2023-06-13T16:13:39.080" v="6850" actId="26606"/>
          <ac:picMkLst>
            <pc:docMk/>
            <pc:sldMk cId="3860053949" sldId="258"/>
            <ac:picMk id="5" creationId="{518D9BE9-75B6-696B-8C0B-95BF2F6A385B}"/>
          </ac:picMkLst>
        </pc:picChg>
      </pc:sldChg>
      <pc:sldChg chg="del">
        <pc:chgData name="Jianping Guo" userId="214695277e21a7f1" providerId="LiveId" clId="{5AFE5F66-F144-42A3-8533-D3DCBFBD4B43}" dt="2023-06-07T01:08:52.264" v="1618" actId="2696"/>
        <pc:sldMkLst>
          <pc:docMk/>
          <pc:sldMk cId="4147924993" sldId="258"/>
        </pc:sldMkLst>
      </pc:sldChg>
      <pc:sldChg chg="addSp delSp del mod">
        <pc:chgData name="Jianping Guo" userId="214695277e21a7f1" providerId="LiveId" clId="{5AFE5F66-F144-42A3-8533-D3DCBFBD4B43}" dt="2023-06-07T01:20:40.792" v="1661" actId="2696"/>
        <pc:sldMkLst>
          <pc:docMk/>
          <pc:sldMk cId="1134277115" sldId="273"/>
        </pc:sldMkLst>
        <pc:spChg chg="add del">
          <ac:chgData name="Jianping Guo" userId="214695277e21a7f1" providerId="LiveId" clId="{5AFE5F66-F144-42A3-8533-D3DCBFBD4B43}" dt="2023-06-07T01:09:51.930" v="1620" actId="478"/>
          <ac:spMkLst>
            <pc:docMk/>
            <pc:sldMk cId="1134277115" sldId="273"/>
            <ac:spMk id="3" creationId="{D77B7E87-535D-6E97-3A38-8C60A8040080}"/>
          </ac:spMkLst>
        </pc:spChg>
      </pc:sldChg>
      <pc:sldChg chg="addSp delSp modSp new mod modClrScheme chgLayout">
        <pc:chgData name="Jianping Guo" userId="214695277e21a7f1" providerId="LiveId" clId="{5AFE5F66-F144-42A3-8533-D3DCBFBD4B43}" dt="2023-06-07T16:00:37.142" v="1890" actId="207"/>
        <pc:sldMkLst>
          <pc:docMk/>
          <pc:sldMk cId="2752408389" sldId="274"/>
        </pc:sldMkLst>
        <pc:spChg chg="add del mod">
          <ac:chgData name="Jianping Guo" userId="214695277e21a7f1" providerId="LiveId" clId="{5AFE5F66-F144-42A3-8533-D3DCBFBD4B43}" dt="2023-06-06T14:55:27.369" v="50" actId="700"/>
          <ac:spMkLst>
            <pc:docMk/>
            <pc:sldMk cId="2752408389" sldId="274"/>
            <ac:spMk id="2" creationId="{306C1B53-3F2C-4633-7E81-AF047305542E}"/>
          </ac:spMkLst>
        </pc:spChg>
        <pc:spChg chg="add mod ord">
          <ac:chgData name="Jianping Guo" userId="214695277e21a7f1" providerId="LiveId" clId="{5AFE5F66-F144-42A3-8533-D3DCBFBD4B43}" dt="2023-06-07T16:00:37.142" v="1890" actId="207"/>
          <ac:spMkLst>
            <pc:docMk/>
            <pc:sldMk cId="2752408389" sldId="274"/>
            <ac:spMk id="3" creationId="{43B323E8-338B-55DF-3548-90DDF35D2735}"/>
          </ac:spMkLst>
        </pc:spChg>
      </pc:sldChg>
      <pc:sldChg chg="modSp add del ord">
        <pc:chgData name="Jianping Guo" userId="214695277e21a7f1" providerId="LiveId" clId="{5AFE5F66-F144-42A3-8533-D3DCBFBD4B43}" dt="2023-06-07T01:39:25.611" v="1712" actId="2696"/>
        <pc:sldMkLst>
          <pc:docMk/>
          <pc:sldMk cId="3493633266" sldId="276"/>
        </pc:sldMkLst>
        <pc:graphicFrameChg chg="mod">
          <ac:chgData name="Jianping Guo" userId="214695277e21a7f1" providerId="LiveId" clId="{5AFE5F66-F144-42A3-8533-D3DCBFBD4B43}" dt="2023-06-03T03:01:16.804" v="38" actId="20577"/>
          <ac:graphicFrameMkLst>
            <pc:docMk/>
            <pc:sldMk cId="3493633266" sldId="276"/>
            <ac:graphicFrameMk id="5" creationId="{5FC0105C-0EC8-BA34-1041-2E8C0CF69148}"/>
          </ac:graphicFrameMkLst>
        </pc:graphicFrameChg>
      </pc:sldChg>
      <pc:sldChg chg="delSp modSp new del mod modClrScheme chgLayout">
        <pc:chgData name="Jianping Guo" userId="214695277e21a7f1" providerId="LiveId" clId="{5AFE5F66-F144-42A3-8533-D3DCBFBD4B43}" dt="2023-06-07T16:02:04.937" v="1913" actId="2696"/>
        <pc:sldMkLst>
          <pc:docMk/>
          <pc:sldMk cId="1103117157" sldId="277"/>
        </pc:sldMkLst>
        <pc:spChg chg="del">
          <ac:chgData name="Jianping Guo" userId="214695277e21a7f1" providerId="LiveId" clId="{5AFE5F66-F144-42A3-8533-D3DCBFBD4B43}" dt="2023-06-07T16:01:33.213" v="1906" actId="700"/>
          <ac:spMkLst>
            <pc:docMk/>
            <pc:sldMk cId="1103117157" sldId="277"/>
            <ac:spMk id="2" creationId="{9F31062A-E9D9-3E0F-1DA5-F727BFF97E24}"/>
          </ac:spMkLst>
        </pc:spChg>
        <pc:spChg chg="mod ord">
          <ac:chgData name="Jianping Guo" userId="214695277e21a7f1" providerId="LiveId" clId="{5AFE5F66-F144-42A3-8533-D3DCBFBD4B43}" dt="2023-06-07T16:01:59.950" v="1912" actId="20577"/>
          <ac:spMkLst>
            <pc:docMk/>
            <pc:sldMk cId="1103117157" sldId="277"/>
            <ac:spMk id="3" creationId="{89923EF4-4EC0-91C3-CC31-60237811847A}"/>
          </ac:spMkLst>
        </pc:spChg>
      </pc:sldChg>
      <pc:sldChg chg="delSp modSp new mod modClrScheme chgLayout">
        <pc:chgData name="Jianping Guo" userId="214695277e21a7f1" providerId="LiveId" clId="{5AFE5F66-F144-42A3-8533-D3DCBFBD4B43}" dt="2023-06-07T01:46:13.247" v="1741" actId="207"/>
        <pc:sldMkLst>
          <pc:docMk/>
          <pc:sldMk cId="268402333" sldId="278"/>
        </pc:sldMkLst>
        <pc:spChg chg="del">
          <ac:chgData name="Jianping Guo" userId="214695277e21a7f1" providerId="LiveId" clId="{5AFE5F66-F144-42A3-8533-D3DCBFBD4B43}" dt="2023-06-06T15:58:26.180" v="714" actId="700"/>
          <ac:spMkLst>
            <pc:docMk/>
            <pc:sldMk cId="268402333" sldId="278"/>
            <ac:spMk id="2" creationId="{B495C666-E8F1-E35F-CE61-811329BFC676}"/>
          </ac:spMkLst>
        </pc:spChg>
        <pc:spChg chg="mod ord">
          <ac:chgData name="Jianping Guo" userId="214695277e21a7f1" providerId="LiveId" clId="{5AFE5F66-F144-42A3-8533-D3DCBFBD4B43}" dt="2023-06-07T01:46:13.247" v="1741" actId="207"/>
          <ac:spMkLst>
            <pc:docMk/>
            <pc:sldMk cId="268402333" sldId="278"/>
            <ac:spMk id="3" creationId="{81EF6574-5942-CF9E-5ADD-D188C59A8748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25:16.049" v="6868" actId="207"/>
        <pc:sldMkLst>
          <pc:docMk/>
          <pc:sldMk cId="4169418389" sldId="279"/>
        </pc:sldMkLst>
        <pc:spChg chg="del">
          <ac:chgData name="Jianping Guo" userId="214695277e21a7f1" providerId="LiveId" clId="{5AFE5F66-F144-42A3-8533-D3DCBFBD4B43}" dt="2023-06-06T16:09:20.349" v="765" actId="700"/>
          <ac:spMkLst>
            <pc:docMk/>
            <pc:sldMk cId="4169418389" sldId="279"/>
            <ac:spMk id="2" creationId="{9F705F89-049F-1BCB-1D01-5549C9F87266}"/>
          </ac:spMkLst>
        </pc:spChg>
        <pc:spChg chg="mod ord">
          <ac:chgData name="Jianping Guo" userId="214695277e21a7f1" providerId="LiveId" clId="{5AFE5F66-F144-42A3-8533-D3DCBFBD4B43}" dt="2023-06-13T16:25:16.049" v="6868" actId="207"/>
          <ac:spMkLst>
            <pc:docMk/>
            <pc:sldMk cId="4169418389" sldId="279"/>
            <ac:spMk id="3" creationId="{5114DEF6-FD7B-0DF1-CB8C-DE78532C90A3}"/>
          </ac:spMkLst>
        </pc:spChg>
      </pc:sldChg>
      <pc:sldChg chg="delSp modSp new mod ord modClrScheme chgLayout">
        <pc:chgData name="Jianping Guo" userId="214695277e21a7f1" providerId="LiveId" clId="{5AFE5F66-F144-42A3-8533-D3DCBFBD4B43}" dt="2023-06-13T16:24:48.208" v="6866" actId="207"/>
        <pc:sldMkLst>
          <pc:docMk/>
          <pc:sldMk cId="1723059503" sldId="280"/>
        </pc:sldMkLst>
        <pc:spChg chg="del">
          <ac:chgData name="Jianping Guo" userId="214695277e21a7f1" providerId="LiveId" clId="{5AFE5F66-F144-42A3-8533-D3DCBFBD4B43}" dt="2023-06-06T16:36:06.546" v="914" actId="700"/>
          <ac:spMkLst>
            <pc:docMk/>
            <pc:sldMk cId="1723059503" sldId="280"/>
            <ac:spMk id="2" creationId="{03CFE4D0-F38E-ADC9-4D39-7CDE0C2B5235}"/>
          </ac:spMkLst>
        </pc:spChg>
        <pc:spChg chg="mod ord">
          <ac:chgData name="Jianping Guo" userId="214695277e21a7f1" providerId="LiveId" clId="{5AFE5F66-F144-42A3-8533-D3DCBFBD4B43}" dt="2023-06-13T16:24:48.208" v="6866" actId="207"/>
          <ac:spMkLst>
            <pc:docMk/>
            <pc:sldMk cId="1723059503" sldId="280"/>
            <ac:spMk id="3" creationId="{8B7233E6-63E2-9D63-0B42-136228756A1C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2T15:01:53.029" v="3611" actId="207"/>
        <pc:sldMkLst>
          <pc:docMk/>
          <pc:sldMk cId="561549286" sldId="281"/>
        </pc:sldMkLst>
        <pc:spChg chg="del">
          <ac:chgData name="Jianping Guo" userId="214695277e21a7f1" providerId="LiveId" clId="{5AFE5F66-F144-42A3-8533-D3DCBFBD4B43}" dt="2023-06-06T16:47:27.344" v="992" actId="700"/>
          <ac:spMkLst>
            <pc:docMk/>
            <pc:sldMk cId="561549286" sldId="281"/>
            <ac:spMk id="2" creationId="{C754EFA9-ADED-0412-ED7D-16CFDFDFC5BF}"/>
          </ac:spMkLst>
        </pc:spChg>
        <pc:spChg chg="mod ord">
          <ac:chgData name="Jianping Guo" userId="214695277e21a7f1" providerId="LiveId" clId="{5AFE5F66-F144-42A3-8533-D3DCBFBD4B43}" dt="2023-06-12T15:01:53.029" v="3611" actId="207"/>
          <ac:spMkLst>
            <pc:docMk/>
            <pc:sldMk cId="561549286" sldId="281"/>
            <ac:spMk id="3" creationId="{4CB984A7-2AC2-BF21-ECF8-591512D33F0A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2T15:36:32.128" v="3888" actId="207"/>
        <pc:sldMkLst>
          <pc:docMk/>
          <pc:sldMk cId="3603870766" sldId="282"/>
        </pc:sldMkLst>
        <pc:spChg chg="del">
          <ac:chgData name="Jianping Guo" userId="214695277e21a7f1" providerId="LiveId" clId="{5AFE5F66-F144-42A3-8533-D3DCBFBD4B43}" dt="2023-06-06T18:00:24.929" v="1300" actId="700"/>
          <ac:spMkLst>
            <pc:docMk/>
            <pc:sldMk cId="3603870766" sldId="282"/>
            <ac:spMk id="2" creationId="{ECEC32C2-BDAE-C1F0-FF6C-D0A9D9337A07}"/>
          </ac:spMkLst>
        </pc:spChg>
        <pc:spChg chg="mod ord">
          <ac:chgData name="Jianping Guo" userId="214695277e21a7f1" providerId="LiveId" clId="{5AFE5F66-F144-42A3-8533-D3DCBFBD4B43}" dt="2023-06-12T15:36:32.128" v="3888" actId="207"/>
          <ac:spMkLst>
            <pc:docMk/>
            <pc:sldMk cId="3603870766" sldId="282"/>
            <ac:spMk id="3" creationId="{879A671B-E6F8-38E4-3B9A-08A495BD8780}"/>
          </ac:spMkLst>
        </pc:spChg>
      </pc:sldChg>
      <pc:sldChg chg="delSp modSp new mod modClrScheme chgLayout">
        <pc:chgData name="Jianping Guo" userId="214695277e21a7f1" providerId="LiveId" clId="{5AFE5F66-F144-42A3-8533-D3DCBFBD4B43}" dt="2023-06-08T13:13:01.858" v="2937" actId="113"/>
        <pc:sldMkLst>
          <pc:docMk/>
          <pc:sldMk cId="1587506845" sldId="283"/>
        </pc:sldMkLst>
        <pc:spChg chg="del">
          <ac:chgData name="Jianping Guo" userId="214695277e21a7f1" providerId="LiveId" clId="{5AFE5F66-F144-42A3-8533-D3DCBFBD4B43}" dt="2023-06-06T16:50:08.710" v="1022" actId="700"/>
          <ac:spMkLst>
            <pc:docMk/>
            <pc:sldMk cId="1587506845" sldId="283"/>
            <ac:spMk id="2" creationId="{5813CCCC-336E-26DD-AA53-C6803618EDBE}"/>
          </ac:spMkLst>
        </pc:spChg>
        <pc:spChg chg="mod ord">
          <ac:chgData name="Jianping Guo" userId="214695277e21a7f1" providerId="LiveId" clId="{5AFE5F66-F144-42A3-8533-D3DCBFBD4B43}" dt="2023-06-08T13:13:01.858" v="2937" actId="113"/>
          <ac:spMkLst>
            <pc:docMk/>
            <pc:sldMk cId="1587506845" sldId="283"/>
            <ac:spMk id="3" creationId="{FBCA8DE4-C1E0-8E96-C7FD-87F7D2D51768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2T15:33:30.817" v="3886" actId="113"/>
        <pc:sldMkLst>
          <pc:docMk/>
          <pc:sldMk cId="1860119867" sldId="284"/>
        </pc:sldMkLst>
        <pc:spChg chg="del">
          <ac:chgData name="Jianping Guo" userId="214695277e21a7f1" providerId="LiveId" clId="{5AFE5F66-F144-42A3-8533-D3DCBFBD4B43}" dt="2023-06-06T17:05:50.951" v="1041" actId="700"/>
          <ac:spMkLst>
            <pc:docMk/>
            <pc:sldMk cId="1860119867" sldId="284"/>
            <ac:spMk id="2" creationId="{2860DAC6-A730-8886-E9A8-96CBC92B0FC7}"/>
          </ac:spMkLst>
        </pc:spChg>
        <pc:spChg chg="mod ord">
          <ac:chgData name="Jianping Guo" userId="214695277e21a7f1" providerId="LiveId" clId="{5AFE5F66-F144-42A3-8533-D3DCBFBD4B43}" dt="2023-06-12T15:33:30.817" v="3886" actId="113"/>
          <ac:spMkLst>
            <pc:docMk/>
            <pc:sldMk cId="1860119867" sldId="284"/>
            <ac:spMk id="3" creationId="{CE00B300-BD8D-21A9-910A-F85EACE78DA2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2T15:42:13.227" v="3935" actId="113"/>
        <pc:sldMkLst>
          <pc:docMk/>
          <pc:sldMk cId="1097631045" sldId="285"/>
        </pc:sldMkLst>
        <pc:spChg chg="del">
          <ac:chgData name="Jianping Guo" userId="214695277e21a7f1" providerId="LiveId" clId="{5AFE5F66-F144-42A3-8533-D3DCBFBD4B43}" dt="2023-06-06T18:03:43.093" v="1326" actId="700"/>
          <ac:spMkLst>
            <pc:docMk/>
            <pc:sldMk cId="1097631045" sldId="285"/>
            <ac:spMk id="2" creationId="{7D244F30-1254-A489-CAD5-6A7DA3AEA79C}"/>
          </ac:spMkLst>
        </pc:spChg>
        <pc:spChg chg="mod ord">
          <ac:chgData name="Jianping Guo" userId="214695277e21a7f1" providerId="LiveId" clId="{5AFE5F66-F144-42A3-8533-D3DCBFBD4B43}" dt="2023-06-12T15:42:13.227" v="3935" actId="113"/>
          <ac:spMkLst>
            <pc:docMk/>
            <pc:sldMk cId="1097631045" sldId="285"/>
            <ac:spMk id="3" creationId="{BC6A7662-6558-81A0-A188-ABE19B16172F}"/>
          </ac:spMkLst>
        </pc:spChg>
      </pc:sldChg>
      <pc:sldChg chg="delSp modSp new mod modClrScheme chgLayout">
        <pc:chgData name="Jianping Guo" userId="214695277e21a7f1" providerId="LiveId" clId="{5AFE5F66-F144-42A3-8533-D3DCBFBD4B43}" dt="2023-06-07T16:38:20.751" v="2364" actId="207"/>
        <pc:sldMkLst>
          <pc:docMk/>
          <pc:sldMk cId="3379025490" sldId="286"/>
        </pc:sldMkLst>
        <pc:spChg chg="del">
          <ac:chgData name="Jianping Guo" userId="214695277e21a7f1" providerId="LiveId" clId="{5AFE5F66-F144-42A3-8533-D3DCBFBD4B43}" dt="2023-06-07T15:58:26.234" v="1868" actId="700"/>
          <ac:spMkLst>
            <pc:docMk/>
            <pc:sldMk cId="3379025490" sldId="286"/>
            <ac:spMk id="2" creationId="{F8E23AA5-C736-6E56-39A2-5A7D717DC177}"/>
          </ac:spMkLst>
        </pc:spChg>
        <pc:spChg chg="mod ord">
          <ac:chgData name="Jianping Guo" userId="214695277e21a7f1" providerId="LiveId" clId="{5AFE5F66-F144-42A3-8533-D3DCBFBD4B43}" dt="2023-06-07T16:38:20.751" v="2364" actId="207"/>
          <ac:spMkLst>
            <pc:docMk/>
            <pc:sldMk cId="3379025490" sldId="286"/>
            <ac:spMk id="3" creationId="{766E7B16-03CF-35BB-613A-E3DA8A68E475}"/>
          </ac:spMkLst>
        </pc:spChg>
      </pc:sldChg>
      <pc:sldChg chg="modSp del mod">
        <pc:chgData name="Jianping Guo" userId="214695277e21a7f1" providerId="LiveId" clId="{5AFE5F66-F144-42A3-8533-D3DCBFBD4B43}" dt="2023-06-13T16:13:48.710" v="6851" actId="2696"/>
        <pc:sldMkLst>
          <pc:docMk/>
          <pc:sldMk cId="1926602890" sldId="287"/>
        </pc:sldMkLst>
        <pc:spChg chg="mod">
          <ac:chgData name="Jianping Guo" userId="214695277e21a7f1" providerId="LiveId" clId="{5AFE5F66-F144-42A3-8533-D3DCBFBD4B43}" dt="2023-06-07T01:20:35.593" v="1660" actId="207"/>
          <ac:spMkLst>
            <pc:docMk/>
            <pc:sldMk cId="1926602890" sldId="287"/>
            <ac:spMk id="3" creationId="{52BFB9DE-3504-7D1A-3E9B-0A6DC99602B8}"/>
          </ac:spMkLst>
        </pc:spChg>
      </pc:sldChg>
      <pc:sldChg chg="addSp delSp modSp mod">
        <pc:chgData name="Jianping Guo" userId="214695277e21a7f1" providerId="LiveId" clId="{5AFE5F66-F144-42A3-8533-D3DCBFBD4B43}" dt="2023-06-13T16:23:10.618" v="6865" actId="20577"/>
        <pc:sldMkLst>
          <pc:docMk/>
          <pc:sldMk cId="2497829961" sldId="288"/>
        </pc:sldMkLst>
        <pc:spChg chg="mod">
          <ac:chgData name="Jianping Guo" userId="214695277e21a7f1" providerId="LiveId" clId="{5AFE5F66-F144-42A3-8533-D3DCBFBD4B43}" dt="2023-06-13T16:23:10.618" v="6865" actId="20577"/>
          <ac:spMkLst>
            <pc:docMk/>
            <pc:sldMk cId="2497829961" sldId="288"/>
            <ac:spMk id="3" creationId="{52BFB9DE-3504-7D1A-3E9B-0A6DC99602B8}"/>
          </ac:spMkLst>
        </pc:spChg>
        <pc:spChg chg="del">
          <ac:chgData name="Jianping Guo" userId="214695277e21a7f1" providerId="LiveId" clId="{5AFE5F66-F144-42A3-8533-D3DCBFBD4B43}" dt="2023-06-07T01:37:06.186" v="1676" actId="26606"/>
          <ac:spMkLst>
            <pc:docMk/>
            <pc:sldMk cId="2497829961" sldId="288"/>
            <ac:spMk id="9" creationId="{42A4FC2C-047E-45A5-965D-8E1E3BF09BC6}"/>
          </ac:spMkLst>
        </pc:spChg>
        <pc:spChg chg="add">
          <ac:chgData name="Jianping Guo" userId="214695277e21a7f1" providerId="LiveId" clId="{5AFE5F66-F144-42A3-8533-D3DCBFBD4B43}" dt="2023-06-07T01:37:06.186" v="1676" actId="26606"/>
          <ac:spMkLst>
            <pc:docMk/>
            <pc:sldMk cId="2497829961" sldId="288"/>
            <ac:spMk id="14" creationId="{04812C46-200A-4DEB-A05E-3ED6C68C2387}"/>
          </ac:spMkLst>
        </pc:spChg>
        <pc:spChg chg="add">
          <ac:chgData name="Jianping Guo" userId="214695277e21a7f1" providerId="LiveId" clId="{5AFE5F66-F144-42A3-8533-D3DCBFBD4B43}" dt="2023-06-07T01:37:06.186" v="1676" actId="26606"/>
          <ac:spMkLst>
            <pc:docMk/>
            <pc:sldMk cId="2497829961" sldId="288"/>
            <ac:spMk id="16" creationId="{D1EA859B-E555-4109-94F3-6700E046E008}"/>
          </ac:spMkLst>
        </pc:spChg>
        <pc:picChg chg="mod">
          <ac:chgData name="Jianping Guo" userId="214695277e21a7f1" providerId="LiveId" clId="{5AFE5F66-F144-42A3-8533-D3DCBFBD4B43}" dt="2023-06-07T01:37:06.186" v="1676" actId="26606"/>
          <ac:picMkLst>
            <pc:docMk/>
            <pc:sldMk cId="2497829961" sldId="288"/>
            <ac:picMk id="5" creationId="{518D9BE9-75B6-696B-8C0B-95BF2F6A385B}"/>
          </ac:picMkLst>
        </pc:picChg>
      </pc:sldChg>
      <pc:sldChg chg="delSp modSp new mod modClrScheme chgLayout">
        <pc:chgData name="Jianping Guo" userId="214695277e21a7f1" providerId="LiveId" clId="{5AFE5F66-F144-42A3-8533-D3DCBFBD4B43}" dt="2023-06-07T16:02:38.539" v="1927" actId="14100"/>
        <pc:sldMkLst>
          <pc:docMk/>
          <pc:sldMk cId="3016671231" sldId="289"/>
        </pc:sldMkLst>
        <pc:spChg chg="del">
          <ac:chgData name="Jianping Guo" userId="214695277e21a7f1" providerId="LiveId" clId="{5AFE5F66-F144-42A3-8533-D3DCBFBD4B43}" dt="2023-06-07T16:02:11.522" v="1915" actId="700"/>
          <ac:spMkLst>
            <pc:docMk/>
            <pc:sldMk cId="3016671231" sldId="289"/>
            <ac:spMk id="2" creationId="{ED4FEDA4-C965-D9FA-39E1-FE6EADA1146C}"/>
          </ac:spMkLst>
        </pc:spChg>
        <pc:spChg chg="mod ord">
          <ac:chgData name="Jianping Guo" userId="214695277e21a7f1" providerId="LiveId" clId="{5AFE5F66-F144-42A3-8533-D3DCBFBD4B43}" dt="2023-06-07T16:02:38.539" v="1927" actId="14100"/>
          <ac:spMkLst>
            <pc:docMk/>
            <pc:sldMk cId="3016671231" sldId="289"/>
            <ac:spMk id="3" creationId="{5B758D8B-275E-36E4-6371-EFB34215AAFC}"/>
          </ac:spMkLst>
        </pc:spChg>
      </pc:sldChg>
      <pc:sldChg chg="delSp modSp new mod modClrScheme chgLayout">
        <pc:chgData name="Jianping Guo" userId="214695277e21a7f1" providerId="LiveId" clId="{5AFE5F66-F144-42A3-8533-D3DCBFBD4B43}" dt="2023-06-07T16:39:09.212" v="2368" actId="14100"/>
        <pc:sldMkLst>
          <pc:docMk/>
          <pc:sldMk cId="1277150929" sldId="290"/>
        </pc:sldMkLst>
        <pc:spChg chg="del">
          <ac:chgData name="Jianping Guo" userId="214695277e21a7f1" providerId="LiveId" clId="{5AFE5F66-F144-42A3-8533-D3DCBFBD4B43}" dt="2023-06-07T16:07:07.773" v="1939" actId="700"/>
          <ac:spMkLst>
            <pc:docMk/>
            <pc:sldMk cId="1277150929" sldId="290"/>
            <ac:spMk id="2" creationId="{47FA69B0-153B-6F2D-3E77-A8C9D88FE07F}"/>
          </ac:spMkLst>
        </pc:spChg>
        <pc:spChg chg="mod ord">
          <ac:chgData name="Jianping Guo" userId="214695277e21a7f1" providerId="LiveId" clId="{5AFE5F66-F144-42A3-8533-D3DCBFBD4B43}" dt="2023-06-07T16:39:09.212" v="2368" actId="14100"/>
          <ac:spMkLst>
            <pc:docMk/>
            <pc:sldMk cId="1277150929" sldId="290"/>
            <ac:spMk id="3" creationId="{58FDFF78-A35C-C254-E36F-0DAB0DC0DC04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34:18.785" v="6903" actId="27636"/>
        <pc:sldMkLst>
          <pc:docMk/>
          <pc:sldMk cId="292721648" sldId="291"/>
        </pc:sldMkLst>
        <pc:spChg chg="del">
          <ac:chgData name="Jianping Guo" userId="214695277e21a7f1" providerId="LiveId" clId="{5AFE5F66-F144-42A3-8533-D3DCBFBD4B43}" dt="2023-06-08T14:25:41.003" v="3505" actId="700"/>
          <ac:spMkLst>
            <pc:docMk/>
            <pc:sldMk cId="292721648" sldId="291"/>
            <ac:spMk id="2" creationId="{8A786339-5C4A-6BAB-C104-64C9096D75EE}"/>
          </ac:spMkLst>
        </pc:spChg>
        <pc:spChg chg="mod ord">
          <ac:chgData name="Jianping Guo" userId="214695277e21a7f1" providerId="LiveId" clId="{5AFE5F66-F144-42A3-8533-D3DCBFBD4B43}" dt="2023-06-13T16:34:18.785" v="6903" actId="27636"/>
          <ac:spMkLst>
            <pc:docMk/>
            <pc:sldMk cId="292721648" sldId="291"/>
            <ac:spMk id="3" creationId="{D8A26EEC-2162-70EF-146E-CE1699E821DB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28:22.874" v="6872" actId="207"/>
        <pc:sldMkLst>
          <pc:docMk/>
          <pc:sldMk cId="1641840211" sldId="292"/>
        </pc:sldMkLst>
        <pc:spChg chg="del">
          <ac:chgData name="Jianping Guo" userId="214695277e21a7f1" providerId="LiveId" clId="{5AFE5F66-F144-42A3-8533-D3DCBFBD4B43}" dt="2023-06-07T16:14:41.048" v="2021" actId="700"/>
          <ac:spMkLst>
            <pc:docMk/>
            <pc:sldMk cId="1641840211" sldId="292"/>
            <ac:spMk id="2" creationId="{B876CD69-9CB6-7716-B002-F21B99042D03}"/>
          </ac:spMkLst>
        </pc:spChg>
        <pc:spChg chg="mod ord">
          <ac:chgData name="Jianping Guo" userId="214695277e21a7f1" providerId="LiveId" clId="{5AFE5F66-F144-42A3-8533-D3DCBFBD4B43}" dt="2023-06-13T16:28:22.874" v="6872" actId="207"/>
          <ac:spMkLst>
            <pc:docMk/>
            <pc:sldMk cId="1641840211" sldId="292"/>
            <ac:spMk id="3" creationId="{87E5AEAA-79C9-8BA3-9C57-A351BD4FE904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30:17.140" v="6886" actId="20577"/>
        <pc:sldMkLst>
          <pc:docMk/>
          <pc:sldMk cId="2286528188" sldId="293"/>
        </pc:sldMkLst>
        <pc:spChg chg="del">
          <ac:chgData name="Jianping Guo" userId="214695277e21a7f1" providerId="LiveId" clId="{5AFE5F66-F144-42A3-8533-D3DCBFBD4B43}" dt="2023-06-07T16:48:45.217" v="2511" actId="700"/>
          <ac:spMkLst>
            <pc:docMk/>
            <pc:sldMk cId="2286528188" sldId="293"/>
            <ac:spMk id="2" creationId="{BCCDD3D0-AC2B-E801-F0D8-92F382865E15}"/>
          </ac:spMkLst>
        </pc:spChg>
        <pc:spChg chg="mod ord">
          <ac:chgData name="Jianping Guo" userId="214695277e21a7f1" providerId="LiveId" clId="{5AFE5F66-F144-42A3-8533-D3DCBFBD4B43}" dt="2023-06-13T16:30:17.140" v="6886" actId="20577"/>
          <ac:spMkLst>
            <pc:docMk/>
            <pc:sldMk cId="2286528188" sldId="293"/>
            <ac:spMk id="3" creationId="{7F9E99EF-9EF4-6426-9A52-87DC251DD775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33:26.840" v="6896" actId="207"/>
        <pc:sldMkLst>
          <pc:docMk/>
          <pc:sldMk cId="1736195806" sldId="294"/>
        </pc:sldMkLst>
        <pc:spChg chg="del">
          <ac:chgData name="Jianping Guo" userId="214695277e21a7f1" providerId="LiveId" clId="{5AFE5F66-F144-42A3-8533-D3DCBFBD4B43}" dt="2023-06-08T14:07:04.389" v="3378" actId="700"/>
          <ac:spMkLst>
            <pc:docMk/>
            <pc:sldMk cId="1736195806" sldId="294"/>
            <ac:spMk id="2" creationId="{B89B5782-A704-FB9C-728A-5720583B6B90}"/>
          </ac:spMkLst>
        </pc:spChg>
        <pc:spChg chg="mod ord">
          <ac:chgData name="Jianping Guo" userId="214695277e21a7f1" providerId="LiveId" clId="{5AFE5F66-F144-42A3-8533-D3DCBFBD4B43}" dt="2023-06-13T16:33:26.840" v="6896" actId="207"/>
          <ac:spMkLst>
            <pc:docMk/>
            <pc:sldMk cId="1736195806" sldId="294"/>
            <ac:spMk id="3" creationId="{00DB4DBF-5A56-E2C7-C3E5-7F866C2F8E08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2T15:53:43.594" v="3937" actId="207"/>
        <pc:sldMkLst>
          <pc:docMk/>
          <pc:sldMk cId="2663279505" sldId="295"/>
        </pc:sldMkLst>
        <pc:spChg chg="del">
          <ac:chgData name="Jianping Guo" userId="214695277e21a7f1" providerId="LiveId" clId="{5AFE5F66-F144-42A3-8533-D3DCBFBD4B43}" dt="2023-06-07T16:28:22.104" v="2342" actId="700"/>
          <ac:spMkLst>
            <pc:docMk/>
            <pc:sldMk cId="2663279505" sldId="295"/>
            <ac:spMk id="2" creationId="{EE030CD5-831E-9600-F51D-F045972E8BDA}"/>
          </ac:spMkLst>
        </pc:spChg>
        <pc:spChg chg="mod ord">
          <ac:chgData name="Jianping Guo" userId="214695277e21a7f1" providerId="LiveId" clId="{5AFE5F66-F144-42A3-8533-D3DCBFBD4B43}" dt="2023-06-12T15:53:43.594" v="3937" actId="207"/>
          <ac:spMkLst>
            <pc:docMk/>
            <pc:sldMk cId="2663279505" sldId="295"/>
            <ac:spMk id="3" creationId="{8C89AB52-450E-B4A4-CCF7-07A99519582C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4:01:57.369" v="5468" actId="207"/>
        <pc:sldMkLst>
          <pc:docMk/>
          <pc:sldMk cId="2119822915" sldId="296"/>
        </pc:sldMkLst>
        <pc:spChg chg="del">
          <ac:chgData name="Jianping Guo" userId="214695277e21a7f1" providerId="LiveId" clId="{5AFE5F66-F144-42A3-8533-D3DCBFBD4B43}" dt="2023-06-07T16:42:15.277" v="2383" actId="700"/>
          <ac:spMkLst>
            <pc:docMk/>
            <pc:sldMk cId="2119822915" sldId="296"/>
            <ac:spMk id="2" creationId="{6DD268C8-5FFF-9847-470C-B1EEE4A291DA}"/>
          </ac:spMkLst>
        </pc:spChg>
        <pc:spChg chg="mod ord">
          <ac:chgData name="Jianping Guo" userId="214695277e21a7f1" providerId="LiveId" clId="{5AFE5F66-F144-42A3-8533-D3DCBFBD4B43}" dt="2023-06-13T14:01:57.369" v="5468" actId="207"/>
          <ac:spMkLst>
            <pc:docMk/>
            <pc:sldMk cId="2119822915" sldId="296"/>
            <ac:spMk id="3" creationId="{27D81340-4665-0105-E23F-ED8A7FD27363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4:03:59.688" v="5470" actId="207"/>
        <pc:sldMkLst>
          <pc:docMk/>
          <pc:sldMk cId="575344629" sldId="297"/>
        </pc:sldMkLst>
        <pc:spChg chg="del">
          <ac:chgData name="Jianping Guo" userId="214695277e21a7f1" providerId="LiveId" clId="{5AFE5F66-F144-42A3-8533-D3DCBFBD4B43}" dt="2023-06-07T17:24:36.964" v="2797" actId="700"/>
          <ac:spMkLst>
            <pc:docMk/>
            <pc:sldMk cId="575344629" sldId="297"/>
            <ac:spMk id="2" creationId="{2E53BE99-0734-4EBA-3D77-A8EAFC9D5DCD}"/>
          </ac:spMkLst>
        </pc:spChg>
        <pc:spChg chg="mod ord">
          <ac:chgData name="Jianping Guo" userId="214695277e21a7f1" providerId="LiveId" clId="{5AFE5F66-F144-42A3-8533-D3DCBFBD4B43}" dt="2023-06-13T14:03:59.688" v="5470" actId="207"/>
          <ac:spMkLst>
            <pc:docMk/>
            <pc:sldMk cId="575344629" sldId="297"/>
            <ac:spMk id="3" creationId="{08156B26-54CE-373E-698B-58C85C3F758C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4:06:06.776" v="5479" actId="20577"/>
        <pc:sldMkLst>
          <pc:docMk/>
          <pc:sldMk cId="1371507157" sldId="298"/>
        </pc:sldMkLst>
        <pc:spChg chg="del">
          <ac:chgData name="Jianping Guo" userId="214695277e21a7f1" providerId="LiveId" clId="{5AFE5F66-F144-42A3-8533-D3DCBFBD4B43}" dt="2023-06-07T17:28:05.281" v="2825" actId="700"/>
          <ac:spMkLst>
            <pc:docMk/>
            <pc:sldMk cId="1371507157" sldId="298"/>
            <ac:spMk id="2" creationId="{57093754-C5CA-7549-2C81-F81455F459AA}"/>
          </ac:spMkLst>
        </pc:spChg>
        <pc:spChg chg="mod ord">
          <ac:chgData name="Jianping Guo" userId="214695277e21a7f1" providerId="LiveId" clId="{5AFE5F66-F144-42A3-8533-D3DCBFBD4B43}" dt="2023-06-13T14:06:06.776" v="5479" actId="20577"/>
          <ac:spMkLst>
            <pc:docMk/>
            <pc:sldMk cId="1371507157" sldId="298"/>
            <ac:spMk id="3" creationId="{73A26ED3-693B-A8E8-FB73-5EDCE80F30D5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31:35.941" v="6888" actId="207"/>
        <pc:sldMkLst>
          <pc:docMk/>
          <pc:sldMk cId="1930542642" sldId="299"/>
        </pc:sldMkLst>
        <pc:spChg chg="del">
          <ac:chgData name="Jianping Guo" userId="214695277e21a7f1" providerId="LiveId" clId="{5AFE5F66-F144-42A3-8533-D3DCBFBD4B43}" dt="2023-06-08T13:43:16.228" v="2978" actId="700"/>
          <ac:spMkLst>
            <pc:docMk/>
            <pc:sldMk cId="1930542642" sldId="299"/>
            <ac:spMk id="2" creationId="{1339A6CB-3DC2-1A6B-5BF9-79B9897D70AB}"/>
          </ac:spMkLst>
        </pc:spChg>
        <pc:spChg chg="mod ord">
          <ac:chgData name="Jianping Guo" userId="214695277e21a7f1" providerId="LiveId" clId="{5AFE5F66-F144-42A3-8533-D3DCBFBD4B43}" dt="2023-06-13T16:31:35.941" v="6888" actId="207"/>
          <ac:spMkLst>
            <pc:docMk/>
            <pc:sldMk cId="1930542642" sldId="299"/>
            <ac:spMk id="3" creationId="{0831C31A-5AB1-F2C3-B43C-43E76BBAC54F}"/>
          </ac:spMkLst>
        </pc:spChg>
      </pc:sldChg>
      <pc:sldChg chg="delSp modSp new mod modClrScheme chgLayout">
        <pc:chgData name="Jianping Guo" userId="214695277e21a7f1" providerId="LiveId" clId="{5AFE5F66-F144-42A3-8533-D3DCBFBD4B43}" dt="2023-06-13T16:32:15.009" v="6890" actId="207"/>
        <pc:sldMkLst>
          <pc:docMk/>
          <pc:sldMk cId="1129814061" sldId="300"/>
        </pc:sldMkLst>
        <pc:spChg chg="del">
          <ac:chgData name="Jianping Guo" userId="214695277e21a7f1" providerId="LiveId" clId="{5AFE5F66-F144-42A3-8533-D3DCBFBD4B43}" dt="2023-06-08T13:53:03.580" v="3103" actId="700"/>
          <ac:spMkLst>
            <pc:docMk/>
            <pc:sldMk cId="1129814061" sldId="300"/>
            <ac:spMk id="2" creationId="{476AC735-5437-1C12-B5EE-A07C038F07C9}"/>
          </ac:spMkLst>
        </pc:spChg>
        <pc:spChg chg="mod ord">
          <ac:chgData name="Jianping Guo" userId="214695277e21a7f1" providerId="LiveId" clId="{5AFE5F66-F144-42A3-8533-D3DCBFBD4B43}" dt="2023-06-13T16:32:15.009" v="6890" actId="207"/>
          <ac:spMkLst>
            <pc:docMk/>
            <pc:sldMk cId="1129814061" sldId="300"/>
            <ac:spMk id="3" creationId="{B4F19048-8260-986E-CE13-CFD6F334AC81}"/>
          </ac:spMkLst>
        </pc:spChg>
      </pc:sldChg>
      <pc:sldChg chg="addSp delSp modSp new mod modClrScheme chgLayout">
        <pc:chgData name="Jianping Guo" userId="214695277e21a7f1" providerId="LiveId" clId="{5AFE5F66-F144-42A3-8533-D3DCBFBD4B43}" dt="2023-06-13T15:09:46.910" v="6130"/>
        <pc:sldMkLst>
          <pc:docMk/>
          <pc:sldMk cId="1463396001" sldId="301"/>
        </pc:sldMkLst>
        <pc:spChg chg="add del mod">
          <ac:chgData name="Jianping Guo" userId="214695277e21a7f1" providerId="LiveId" clId="{5AFE5F66-F144-42A3-8533-D3DCBFBD4B43}" dt="2023-06-12T16:26:42.021" v="4241" actId="700"/>
          <ac:spMkLst>
            <pc:docMk/>
            <pc:sldMk cId="1463396001" sldId="301"/>
            <ac:spMk id="2" creationId="{3AF34793-F7B6-F0BE-BC5C-97888E047550}"/>
          </ac:spMkLst>
        </pc:spChg>
        <pc:spChg chg="add mod ord">
          <ac:chgData name="Jianping Guo" userId="214695277e21a7f1" providerId="LiveId" clId="{5AFE5F66-F144-42A3-8533-D3DCBFBD4B43}" dt="2023-06-13T15:09:46.910" v="6130"/>
          <ac:spMkLst>
            <pc:docMk/>
            <pc:sldMk cId="1463396001" sldId="301"/>
            <ac:spMk id="3" creationId="{08E60255-C206-54CB-727D-8615ADCF635A}"/>
          </ac:spMkLst>
        </pc:spChg>
      </pc:sldChg>
      <pc:sldChg chg="addSp delSp modSp new mod ord modClrScheme chgLayout">
        <pc:chgData name="Jianping Guo" userId="214695277e21a7f1" providerId="LiveId" clId="{5AFE5F66-F144-42A3-8533-D3DCBFBD4B43}" dt="2023-06-12T17:33:32.704" v="5441" actId="207"/>
        <pc:sldMkLst>
          <pc:docMk/>
          <pc:sldMk cId="402766029" sldId="302"/>
        </pc:sldMkLst>
        <pc:spChg chg="add del mod">
          <ac:chgData name="Jianping Guo" userId="214695277e21a7f1" providerId="LiveId" clId="{5AFE5F66-F144-42A3-8533-D3DCBFBD4B43}" dt="2023-06-12T16:05:20.699" v="3982" actId="700"/>
          <ac:spMkLst>
            <pc:docMk/>
            <pc:sldMk cId="402766029" sldId="302"/>
            <ac:spMk id="2" creationId="{DB20315D-2E47-889C-3D70-F708280BD15A}"/>
          </ac:spMkLst>
        </pc:spChg>
        <pc:spChg chg="add mod ord">
          <ac:chgData name="Jianping Guo" userId="214695277e21a7f1" providerId="LiveId" clId="{5AFE5F66-F144-42A3-8533-D3DCBFBD4B43}" dt="2023-06-12T17:33:32.704" v="5441" actId="207"/>
          <ac:spMkLst>
            <pc:docMk/>
            <pc:sldMk cId="402766029" sldId="302"/>
            <ac:spMk id="3" creationId="{0A4A1755-F7EA-8CC5-2F36-4BA28491FBDA}"/>
          </ac:spMkLst>
        </pc:spChg>
      </pc:sldChg>
      <pc:sldChg chg="addSp delSp modSp new mod ord modClrScheme chgLayout">
        <pc:chgData name="Jianping Guo" userId="214695277e21a7f1" providerId="LiveId" clId="{5AFE5F66-F144-42A3-8533-D3DCBFBD4B43}" dt="2023-06-13T15:17:56.338" v="6177"/>
        <pc:sldMkLst>
          <pc:docMk/>
          <pc:sldMk cId="492151222" sldId="303"/>
        </pc:sldMkLst>
        <pc:spChg chg="add del mod">
          <ac:chgData name="Jianping Guo" userId="214695277e21a7f1" providerId="LiveId" clId="{5AFE5F66-F144-42A3-8533-D3DCBFBD4B43}" dt="2023-06-12T16:58:21.904" v="5225" actId="700"/>
          <ac:spMkLst>
            <pc:docMk/>
            <pc:sldMk cId="492151222" sldId="303"/>
            <ac:spMk id="2" creationId="{50B116C0-78E7-9718-3F7B-E4B5E6841238}"/>
          </ac:spMkLst>
        </pc:spChg>
        <pc:spChg chg="add mod ord">
          <ac:chgData name="Jianping Guo" userId="214695277e21a7f1" providerId="LiveId" clId="{5AFE5F66-F144-42A3-8533-D3DCBFBD4B43}" dt="2023-06-13T14:36:38.555" v="5508" actId="207"/>
          <ac:spMkLst>
            <pc:docMk/>
            <pc:sldMk cId="492151222" sldId="303"/>
            <ac:spMk id="3" creationId="{57A87CF1-10C2-5926-4478-195BF715AF03}"/>
          </ac:spMkLst>
        </pc:spChg>
      </pc:sldChg>
      <pc:sldChg chg="addSp delSp modSp new mod ord modClrScheme chgLayout">
        <pc:chgData name="Jianping Guo" userId="214695277e21a7f1" providerId="LiveId" clId="{5AFE5F66-F144-42A3-8533-D3DCBFBD4B43}" dt="2023-06-13T16:37:37.410" v="6915" actId="20577"/>
        <pc:sldMkLst>
          <pc:docMk/>
          <pc:sldMk cId="2588172555" sldId="304"/>
        </pc:sldMkLst>
        <pc:spChg chg="add del mod">
          <ac:chgData name="Jianping Guo" userId="214695277e21a7f1" providerId="LiveId" clId="{5AFE5F66-F144-42A3-8533-D3DCBFBD4B43}" dt="2023-06-12T17:05:54.446" v="5270" actId="700"/>
          <ac:spMkLst>
            <pc:docMk/>
            <pc:sldMk cId="2588172555" sldId="304"/>
            <ac:spMk id="2" creationId="{74AE53E5-6744-50D3-505F-CED62B074D9E}"/>
          </ac:spMkLst>
        </pc:spChg>
        <pc:spChg chg="add mod ord">
          <ac:chgData name="Jianping Guo" userId="214695277e21a7f1" providerId="LiveId" clId="{5AFE5F66-F144-42A3-8533-D3DCBFBD4B43}" dt="2023-06-13T16:37:37.410" v="6915" actId="20577"/>
          <ac:spMkLst>
            <pc:docMk/>
            <pc:sldMk cId="2588172555" sldId="304"/>
            <ac:spMk id="3" creationId="{42C28EC1-9908-CD08-FDED-10D662F34EA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250CCC-B5BA-139B-FBE1-410F3F637C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1F2B50A-ED2A-76DF-6582-32A1F0C8A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CB70A-C540-0D02-6087-42AE7B887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65C1216-37A8-9328-713F-ADA7055F9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66DC95A-9D84-F75B-2548-74B1713A2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038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1FE501C-CFB2-5CE9-0B53-AF9BD5510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6FF9D-1E46-7903-2703-BE3072B9A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853CBCB-6DBA-5B91-2112-05CC9FF1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A5C3FC-16BE-72CA-ECAF-0005BD416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80F077-11A5-C240-24EE-60E97383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709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1EC8F11-ACD2-33A4-1CB3-EF27FB2461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415B813-507B-FE9E-E09F-672EAE5D5B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9F5535-38DD-A3DE-96B9-7AD59AB63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9472663-FB4D-E1F4-59B5-FE9A64572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D4146A1-AE59-EF42-A6DF-B2C977946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6869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165A37-4424-1D33-2971-9F9BC2485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4737A7E-DAC7-EDFB-9A2E-B5C143E03E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BBA5F60-60E2-C5B2-A772-EF3C74623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AEDEC2-0F68-1A42-9087-DB883ABFA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9BFDDF-C81D-DD09-4676-039167F87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2696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A5F604-D5E2-08B1-9D13-1730E236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D06B84C-6BDC-35E2-0426-6DB49F4B2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A2A841-8893-8656-1582-E0B572E7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921B42B-A338-699A-D80F-FFE93B724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E274DE-BD00-7D02-307A-878E99923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394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DDE56A6-7A14-3E4D-A7EE-0279AD9B3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784A25B-CDC8-BB40-F9FD-A58E8E70A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9FE8AA3-11B2-EB06-92F7-282CF66F3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5357825-9951-F72F-6DA6-EC5DE4391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210A2FA-207A-31D9-6BA4-E03F661DB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B80C7B3-5F39-0EBB-7EF7-AD92FFA24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1974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091ABB-1AE6-478D-64EE-30B68D620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EFE8122-F7F0-9DBF-2D75-3B2DB7A9B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BF849CF-7398-C5F1-A45C-7D2D28BBB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FAD5215-9E55-3938-F82E-295672680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A2C33757-74FA-B126-692F-CC57B5BD23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8E01937-3B33-9D9B-1E95-8AE031BF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48AA5861-E7BC-EF5D-6839-DCD4588A8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22E93B8-1424-A7FB-BAF4-3A83235B4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03116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649B45-A7D5-36B6-ADF7-A03EE32D8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5FE2EDD-F281-158F-A658-2ED742C83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936D959-4AE6-1D65-E2A7-4735B6165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4BD1587-9521-557F-ACDF-67EEE1A84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955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4C21F5EC-1E9D-15EC-E7E8-F29BACE12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79E5C8AA-5344-3BC9-F8C9-771A3C2B8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9836839-D3C7-339C-CEF9-CBCCC6A12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7244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6DDBAA-E99A-3EA4-22AF-0EC4C1DF9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2B0F98B-1E5D-90C4-B8D5-1C260AB0B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5DF1789-0800-BF9D-3F61-A3A8C4011E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5DD0DE5-EB42-F8CD-E496-B7DD04879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91C9B0B-AD6B-781A-9B49-94BDCEC1E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5C4EFD1-56FB-99CD-EFDF-FE87E4CD0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257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9440E-0F90-A7F1-475B-A0349881E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0C861003-03A0-C479-A99B-3E63D853F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14AF04B-F0CA-0DA0-3084-8B590D219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0FE1B137-1497-CD9D-956A-0B13283D1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951B460-6564-84AE-498F-A2C7EA28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E4123C1-BF68-69CD-82B5-2A7DE0F3E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8293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A0D4B5D-02A1-DB14-3EC8-BD8F7E046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CC7296C-12B6-D4CE-8441-2900F17E8D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3EA4397-D6EB-4D7A-80C8-44C4C914DC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A3A47-13FC-415D-85F0-41905F206DBA}" type="datetimeFigureOut">
              <a:rPr lang="en-CA" smtClean="0"/>
              <a:t>2023-06-13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B46D013-6E0E-ECE2-A5BF-E63FA0FBF8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108A1AC-A7A4-9CEE-5F7E-9EB12C8742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ECBF4-184F-4D45-819D-B6E27CBE99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193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54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720" y="2052320"/>
            <a:ext cx="10342880" cy="404368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主题：黑暗中的亮光</a:t>
            </a: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路得记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</a:rPr>
              <a:t>1——4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章</a:t>
            </a:r>
            <a:endParaRPr lang="en-CA" altLang="zh-CN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一、路得的放弃（得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40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800" b="1" dirty="0"/>
              <a:t>二、路得的收获与依靠（得</a:t>
            </a:r>
            <a:r>
              <a:rPr lang="en-US" altLang="zh-CN" sz="4800" b="1" dirty="0"/>
              <a:t>2-3</a:t>
            </a:r>
            <a:r>
              <a:rPr lang="zh-CN" altLang="en-US" sz="4800" b="1" dirty="0"/>
              <a:t>）</a:t>
            </a:r>
          </a:p>
          <a:p>
            <a:pPr marL="0" indent="0">
              <a:buNone/>
            </a:pP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三、路得的得着（得</a:t>
            </a:r>
            <a:r>
              <a:rPr lang="en-US" altLang="zh-CN" sz="4000" b="1" dirty="0">
                <a:solidFill>
                  <a:schemeClr val="accent6">
                    <a:lumMod val="50000"/>
                  </a:schemeClr>
                </a:solidFill>
              </a:rPr>
              <a:t>4</a:t>
            </a:r>
            <a:r>
              <a:rPr lang="zh-CN" altLang="en-US" sz="40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</a:p>
          <a:p>
            <a:endParaRPr lang="zh-CN" altLang="en-US" sz="3200" b="1" dirty="0"/>
          </a:p>
          <a:p>
            <a:endParaRPr lang="zh-CN" altLang="en-US" sz="3200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00539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9A671B-E6F8-38E4-3B9A-08A495BD878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1046480"/>
            <a:ext cx="10698480" cy="513048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得着恩典（得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14-17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sz="3200" dirty="0"/>
              <a:t>14. </a:t>
            </a:r>
            <a:r>
              <a:rPr lang="zh-CN" altLang="en-US" sz="3200" dirty="0"/>
              <a:t>到了吃饭的时候，波阿斯对路得说：“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你到这里来吃饼</a:t>
            </a:r>
            <a:r>
              <a:rPr lang="zh-CN" altLang="en-US" sz="3200" dirty="0"/>
              <a:t>，将饼蘸在醋里。”路得就在收割的人旁边坐下，他们把烘了的穗子递给她。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她吃饱了</a:t>
            </a:r>
            <a:r>
              <a:rPr lang="zh-CN" altLang="en-US" sz="3200" dirty="0">
                <a:solidFill>
                  <a:schemeClr val="accent6">
                    <a:lumMod val="50000"/>
                  </a:schemeClr>
                </a:solidFill>
              </a:rPr>
              <a:t>，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还有余剩的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en-US" altLang="zh-CN" sz="3200" dirty="0"/>
              <a:t>15. </a:t>
            </a:r>
            <a:r>
              <a:rPr lang="zh-CN" altLang="en-US" sz="3200" dirty="0"/>
              <a:t>她起来又拾取麦穗，波阿斯吩咐仆人说：“她就是在捆中拾取麦穗，也可以容她，</a:t>
            </a:r>
            <a:r>
              <a:rPr lang="zh-CN" altLang="en-US" sz="3200" b="1" dirty="0"/>
              <a:t>不可羞辱她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en-US" altLang="zh-CN" sz="3200" dirty="0"/>
              <a:t>16. </a:t>
            </a:r>
            <a:r>
              <a:rPr lang="zh-CN" altLang="en-US" sz="3200" dirty="0"/>
              <a:t>并要从捆里抽出些来，留在地下任她拾取，</a:t>
            </a:r>
            <a:r>
              <a:rPr lang="zh-CN" altLang="en-US" sz="3200" b="1" dirty="0"/>
              <a:t>不可叱吓她。</a:t>
            </a:r>
            <a:r>
              <a:rPr lang="zh-CN" altLang="en-US" sz="3200" dirty="0"/>
              <a:t>”</a:t>
            </a:r>
            <a:endParaRPr lang="en-CA" altLang="zh-CN" sz="3200" dirty="0"/>
          </a:p>
          <a:p>
            <a:r>
              <a:rPr lang="en-US" altLang="zh-CN" sz="3200" dirty="0"/>
              <a:t>17. </a:t>
            </a:r>
            <a:r>
              <a:rPr lang="zh-CN" altLang="en-US" sz="3200" dirty="0"/>
              <a:t>这样，路得在田间拾取麦穗，直到晚上，将所拾取的打了，约有一伊法大麦。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603870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C6A7662-6558-81A0-A188-ABE19B1617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3280" y="1320800"/>
            <a:ext cx="10251440" cy="4856163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醋</a:t>
            </a:r>
            <a:r>
              <a:rPr lang="en-US" altLang="zh-CN" sz="3200" dirty="0"/>
              <a:t>14——</a:t>
            </a:r>
            <a:r>
              <a:rPr lang="zh-CN" altLang="en-US" sz="3200" dirty="0"/>
              <a:t>是酸酒做成的调味品。</a:t>
            </a:r>
            <a:endParaRPr lang="en-CA" altLang="zh-CN" sz="3200" dirty="0"/>
          </a:p>
          <a:p>
            <a:r>
              <a:rPr lang="zh-CN" altLang="en-US" sz="3200" dirty="0"/>
              <a:t>一伊法大麦</a:t>
            </a:r>
            <a:r>
              <a:rPr lang="en-CA" altLang="zh-CN" sz="3200" dirty="0"/>
              <a:t>17</a:t>
            </a:r>
            <a:r>
              <a:rPr lang="en-US" altLang="zh-CN" sz="3200" dirty="0"/>
              <a:t>——</a:t>
            </a:r>
            <a:r>
              <a:rPr lang="zh-CN" altLang="en-US" sz="3200" dirty="0"/>
              <a:t>大约有</a:t>
            </a:r>
            <a:r>
              <a:rPr lang="en-US" altLang="zh-CN" sz="3200" dirty="0"/>
              <a:t>22</a:t>
            </a:r>
            <a:r>
              <a:rPr lang="zh-CN" altLang="en-US" sz="3200" dirty="0"/>
              <a:t>升，</a:t>
            </a:r>
            <a:r>
              <a:rPr lang="en-CA" altLang="zh-CN" sz="3200" dirty="0"/>
              <a:t>14kg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dirty="0"/>
              <a:t>得着恩典</a:t>
            </a:r>
            <a:r>
              <a:rPr lang="en-US" altLang="zh-CN" sz="3200" dirty="0"/>
              <a:t>——</a:t>
            </a:r>
            <a:r>
              <a:rPr lang="zh-CN" altLang="en-US" sz="3200" dirty="0"/>
              <a:t>她吃饱了，还有余剩的</a:t>
            </a:r>
            <a:r>
              <a:rPr lang="en-CA" altLang="zh-CN" sz="3200" dirty="0"/>
              <a:t>14</a:t>
            </a:r>
            <a:r>
              <a:rPr lang="zh-CN" altLang="en-US" sz="3200" dirty="0"/>
              <a:t>。她可以在捆中拾取麦穗，</a:t>
            </a:r>
            <a:r>
              <a:rPr lang="zh-CN" altLang="en-US" sz="3200" b="1" dirty="0"/>
              <a:t>不可羞辱她</a:t>
            </a:r>
            <a:r>
              <a:rPr lang="en-CA" altLang="zh-CN" sz="3200" dirty="0"/>
              <a:t>15</a:t>
            </a:r>
            <a:r>
              <a:rPr lang="zh-CN" altLang="en-US" sz="3200" dirty="0"/>
              <a:t>。她可以任意拾取，</a:t>
            </a:r>
            <a:r>
              <a:rPr lang="zh-CN" altLang="en-US" sz="3200" b="1" dirty="0"/>
              <a:t>不可叱吓她</a:t>
            </a:r>
            <a:r>
              <a:rPr lang="en-CA" altLang="zh-CN" sz="3200" dirty="0"/>
              <a:t>16</a:t>
            </a:r>
            <a:r>
              <a:rPr lang="zh-CN" altLang="en-US" sz="3200" dirty="0"/>
              <a:t>。她拾取麦穗，约有一伊法大麦</a:t>
            </a:r>
            <a:r>
              <a:rPr lang="en-CA" altLang="zh-CN" sz="3200" dirty="0"/>
              <a:t>17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dirty="0"/>
              <a:t>现实，殷勤工作不一定能够得到应得的报酬。</a:t>
            </a:r>
            <a:endParaRPr lang="en-CA" altLang="zh-CN" sz="3200" dirty="0"/>
          </a:p>
          <a:p>
            <a:r>
              <a:rPr lang="zh-CN" altLang="en-US" sz="3200" dirty="0"/>
              <a:t>投靠神的路得殷勤工作，却带来了极大的赏赐。</a:t>
            </a:r>
            <a:endParaRPr lang="en-CA" altLang="zh-CN" sz="3200" dirty="0"/>
          </a:p>
          <a:p>
            <a:r>
              <a:rPr lang="zh-CN" altLang="en-US" sz="3200" b="1" dirty="0"/>
              <a:t>得</a:t>
            </a:r>
            <a:r>
              <a:rPr lang="en-CA" altLang="zh-CN" sz="3200" b="1" dirty="0"/>
              <a:t>2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12. </a:t>
            </a:r>
            <a:r>
              <a:rPr lang="zh-CN" altLang="en-US" sz="3200" b="1" dirty="0"/>
              <a:t>愿耶和华照你所行的</a:t>
            </a:r>
            <a:r>
              <a:rPr lang="zh-CN" altLang="en-US" sz="3200" b="1" dirty="0">
                <a:solidFill>
                  <a:srgbClr val="C00000"/>
                </a:solidFill>
              </a:rPr>
              <a:t>赏赐</a:t>
            </a:r>
            <a:r>
              <a:rPr lang="zh-CN" altLang="en-US" sz="3200" b="1" dirty="0"/>
              <a:t>你。你来投靠耶和华以色列　神的翅膀下，愿你满得他的</a:t>
            </a:r>
            <a:r>
              <a:rPr lang="zh-CN" altLang="en-US" sz="3200" b="1" dirty="0">
                <a:solidFill>
                  <a:srgbClr val="C00000"/>
                </a:solidFill>
              </a:rPr>
              <a:t>赏赐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097631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66E7B16-03CF-35BB-613A-E3DA8A68E4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83920" y="1361440"/>
            <a:ext cx="9123680" cy="481552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拿俄米的看见（得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18-23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sz="3200" dirty="0"/>
              <a:t>18. </a:t>
            </a:r>
            <a:r>
              <a:rPr lang="zh-CN" altLang="en-US" sz="3200" dirty="0"/>
              <a:t>她就把所拾取的带进城去给婆婆看，又把她吃饱了所剩的给了婆婆。</a:t>
            </a:r>
            <a:endParaRPr lang="en-CA" altLang="zh-CN" sz="3200" dirty="0"/>
          </a:p>
          <a:p>
            <a:r>
              <a:rPr lang="en-US" altLang="zh-CN" sz="3200" dirty="0"/>
              <a:t>19. </a:t>
            </a:r>
            <a:r>
              <a:rPr lang="zh-CN" altLang="en-US" sz="3200" dirty="0"/>
              <a:t>婆婆问她说：“你今日在哪里拾取麦穗，在哪里作工呢？愿那顾恤你的得福。”路得就告诉婆婆说：“我今日在一个名叫波阿斯的人那里作工。”</a:t>
            </a:r>
            <a:endParaRPr lang="en-CA" altLang="zh-CN" sz="3200" dirty="0"/>
          </a:p>
          <a:p>
            <a:r>
              <a:rPr lang="en-US" altLang="zh-CN" sz="3200" dirty="0"/>
              <a:t>20. </a:t>
            </a:r>
            <a:r>
              <a:rPr lang="zh-CN" altLang="en-US" sz="3200" dirty="0"/>
              <a:t>拿俄米对儿妇说：“愿那人蒙耶和华赐福，因为他不断地恩待活人死人。”拿俄米又说：“</a:t>
            </a:r>
            <a:r>
              <a:rPr lang="zh-CN" altLang="en-US" sz="3200" b="1" dirty="0">
                <a:solidFill>
                  <a:srgbClr val="C00000"/>
                </a:solidFill>
              </a:rPr>
              <a:t>那是我们本族的人，是一个至近的亲属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。</a:t>
            </a:r>
            <a:r>
              <a:rPr lang="zh-CN" altLang="en-US" sz="3200" dirty="0"/>
              <a:t>”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379025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B758D8B-275E-36E4-6371-EFB34215AAF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73760" y="1798319"/>
            <a:ext cx="9641840" cy="4450081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21. </a:t>
            </a:r>
            <a:r>
              <a:rPr lang="zh-CN" altLang="en-US" sz="3200" dirty="0"/>
              <a:t>摩押女子路得说：“他对我说：‘你要紧随我的仆人拾取麦穗，直等他们收完了我的庄稼。’”</a:t>
            </a:r>
            <a:endParaRPr lang="en-CA" altLang="zh-CN" sz="3200" dirty="0"/>
          </a:p>
          <a:p>
            <a:r>
              <a:rPr lang="en-US" altLang="zh-CN" sz="3200" dirty="0"/>
              <a:t>22. </a:t>
            </a:r>
            <a:r>
              <a:rPr lang="zh-CN" altLang="en-US" sz="3200" dirty="0"/>
              <a:t>拿俄米对儿妇路得说：“女儿啊，你跟着他的使女出去，不叫人遇见你在别人田间，这才为好。”</a:t>
            </a:r>
            <a:endParaRPr lang="en-CA" altLang="zh-CN" sz="3200" dirty="0"/>
          </a:p>
          <a:p>
            <a:r>
              <a:rPr lang="en-US" altLang="zh-CN" sz="3200" dirty="0"/>
              <a:t>23. </a:t>
            </a:r>
            <a:r>
              <a:rPr lang="zh-CN" altLang="en-US" sz="3200" dirty="0"/>
              <a:t>于是，路得与波阿斯的使女常在一处拾取麦穗，直到收完了大麦和小麦。路得仍与婆婆同住。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30166712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8FDFF78-A35C-C254-E36F-0DAB0DC0DC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7360" y="1584960"/>
            <a:ext cx="10261600" cy="4856480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至近的亲属</a:t>
            </a:r>
            <a:r>
              <a:rPr lang="en-CA" altLang="zh-CN" sz="3200" b="1" dirty="0"/>
              <a:t>20</a:t>
            </a:r>
            <a:r>
              <a:rPr lang="en-US" altLang="zh-CN" sz="3200" dirty="0"/>
              <a:t>——</a:t>
            </a:r>
            <a:r>
              <a:rPr lang="zh-CN" altLang="en-US" sz="3200" dirty="0"/>
              <a:t>原文是至近的救赎者。包括兄弟、伯叔、伯叔的儿子，本家的近支。</a:t>
            </a:r>
            <a:endParaRPr lang="en-CA" altLang="zh-CN" sz="3200" dirty="0"/>
          </a:p>
          <a:p>
            <a:r>
              <a:rPr lang="zh-CN" altLang="en-US" sz="3200" b="1" dirty="0"/>
              <a:t>利</a:t>
            </a:r>
            <a:r>
              <a:rPr lang="en-CA" altLang="zh-CN" sz="3200" b="1" dirty="0"/>
              <a:t>25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47. “</a:t>
            </a:r>
            <a:r>
              <a:rPr lang="zh-CN" altLang="en-US" sz="3200" b="1" dirty="0"/>
              <a:t>住在你那里的外人，或是寄居的，若渐渐富足，你的弟兄却渐渐穷乏，将自己卖给那外人，或是寄居的，或是外人的宗族，</a:t>
            </a:r>
            <a:r>
              <a:rPr lang="en-US" altLang="zh-CN" sz="3200" b="1" dirty="0"/>
              <a:t>48. </a:t>
            </a:r>
            <a:r>
              <a:rPr lang="zh-CN" altLang="en-US" sz="3200" b="1" dirty="0"/>
              <a:t>卖了以后，可以将他赎回。无论是</a:t>
            </a:r>
            <a:r>
              <a:rPr lang="zh-CN" altLang="en-US" sz="3200" b="1" dirty="0">
                <a:solidFill>
                  <a:srgbClr val="C00000"/>
                </a:solidFill>
              </a:rPr>
              <a:t>他的弟兄</a:t>
            </a:r>
            <a:r>
              <a:rPr lang="zh-CN" altLang="en-US" sz="3200" b="1" dirty="0"/>
              <a:t>，</a:t>
            </a:r>
            <a:r>
              <a:rPr lang="en-US" altLang="zh-CN" sz="3200" b="1" dirty="0"/>
              <a:t>49. </a:t>
            </a:r>
            <a:r>
              <a:rPr lang="zh-CN" altLang="en-US" sz="3200" b="1" dirty="0">
                <a:solidFill>
                  <a:srgbClr val="C00000"/>
                </a:solidFill>
              </a:rPr>
              <a:t>或伯叔，伯叔的儿子，本家的近支，都可以赎他</a:t>
            </a:r>
            <a:r>
              <a:rPr lang="zh-CN" altLang="en-US" sz="3200" b="1" dirty="0"/>
              <a:t>。他自己若渐渐富足，也可以自赎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b="1" dirty="0"/>
              <a:t>林前</a:t>
            </a:r>
            <a:r>
              <a:rPr lang="en-CA" altLang="zh-CN" sz="3200" b="1" dirty="0"/>
              <a:t>6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20. </a:t>
            </a:r>
            <a:r>
              <a:rPr lang="zh-CN" altLang="en-US" sz="3200" b="1" dirty="0"/>
              <a:t>因为你们是</a:t>
            </a:r>
            <a:r>
              <a:rPr lang="zh-CN" altLang="en-US" sz="3200" b="1" dirty="0">
                <a:solidFill>
                  <a:srgbClr val="C00000"/>
                </a:solidFill>
              </a:rPr>
              <a:t>重价买来的</a:t>
            </a:r>
            <a:r>
              <a:rPr lang="zh-CN" altLang="en-US" sz="3200" b="1" dirty="0"/>
              <a:t>，所以要在你们的身子上荣耀　神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277150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E5AEAA-79C9-8BA3-9C57-A351BD4FE90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01040" y="1635760"/>
            <a:ext cx="10281920" cy="4541203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路得的看见</a:t>
            </a:r>
            <a:r>
              <a:rPr lang="en-US" altLang="zh-CN" sz="3200" dirty="0"/>
              <a:t>——</a:t>
            </a:r>
            <a:r>
              <a:rPr lang="zh-CN" altLang="en-US" sz="3200" dirty="0"/>
              <a:t>拾取麦穗。</a:t>
            </a:r>
            <a:endParaRPr lang="en-CA" altLang="zh-CN" sz="3200" dirty="0"/>
          </a:p>
          <a:p>
            <a:r>
              <a:rPr lang="zh-CN" altLang="en-US" sz="3200" dirty="0"/>
              <a:t>拿俄米的看见</a:t>
            </a:r>
            <a:r>
              <a:rPr lang="en-US" altLang="zh-CN" sz="3200" dirty="0"/>
              <a:t>——</a:t>
            </a:r>
            <a:r>
              <a:rPr lang="zh-CN" altLang="en-US" sz="3200" dirty="0"/>
              <a:t>那是我们本族的人，是一个至近的亲属</a:t>
            </a:r>
            <a:r>
              <a:rPr lang="en-CA" altLang="zh-CN" sz="3200" dirty="0"/>
              <a:t>20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提醒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sz="3200" dirty="0"/>
              <a:t>当我们专注神，顺服神，神就会为我们预备一切，超过所思所想。因为神不仅仅让路得拾取麦穗，更是要她得着“大财主”。同样，神不仅仅让我们得恩典，更是要我们得着赐恩典的主。</a:t>
            </a:r>
            <a:endParaRPr lang="en-CA" altLang="zh-CN" sz="3200" dirty="0"/>
          </a:p>
          <a:p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641840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C89AB52-450E-B4A4-CCF7-07A99519582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2164080"/>
            <a:ext cx="8788400" cy="4012883"/>
          </a:xfrm>
        </p:spPr>
        <p:txBody>
          <a:bodyPr>
            <a:normAutofit/>
          </a:bodyPr>
          <a:lstStyle/>
          <a:p>
            <a:r>
              <a:rPr lang="zh-CN" altLang="en-US" sz="3200" b="1" dirty="0"/>
              <a:t>西</a:t>
            </a:r>
            <a:r>
              <a:rPr lang="en-CA" altLang="zh-CN" sz="3200" b="1" dirty="0"/>
              <a:t>2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9. </a:t>
            </a:r>
            <a:r>
              <a:rPr lang="zh-CN" altLang="en-US" sz="3200" b="1" dirty="0"/>
              <a:t>因为　神本性一切的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丰盛</a:t>
            </a:r>
            <a:r>
              <a:rPr lang="zh-CN" altLang="en-US" sz="3200" b="1" dirty="0"/>
              <a:t>，都有形有体的居住</a:t>
            </a:r>
            <a:r>
              <a:rPr lang="zh-CN" altLang="en-US" sz="3200" b="1" dirty="0">
                <a:solidFill>
                  <a:srgbClr val="C00000"/>
                </a:solidFill>
              </a:rPr>
              <a:t>在基督里面</a:t>
            </a:r>
            <a:r>
              <a:rPr lang="zh-CN" altLang="en-US" sz="3200" b="1" dirty="0"/>
              <a:t>，</a:t>
            </a:r>
            <a:endParaRPr lang="en-CA" altLang="zh-CN" sz="3200" b="1" dirty="0"/>
          </a:p>
          <a:p>
            <a:r>
              <a:rPr lang="zh-CN" altLang="en-US" sz="3200" b="1" dirty="0"/>
              <a:t>西</a:t>
            </a:r>
            <a:r>
              <a:rPr lang="en-CA" altLang="zh-CN" sz="3200" b="1" dirty="0"/>
              <a:t>2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10. </a:t>
            </a:r>
            <a:r>
              <a:rPr lang="zh-CN" altLang="en-US" sz="3200" b="1" dirty="0"/>
              <a:t>你们在他里面也得了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丰盛</a:t>
            </a:r>
            <a:r>
              <a:rPr lang="zh-CN" altLang="en-US" sz="3200" b="1" dirty="0"/>
              <a:t>。他是各样执政掌权者的元首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663279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7D81340-4665-0105-E23F-ED8A7FD2736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635760"/>
            <a:ext cx="9144000" cy="487680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拿俄米的计划（得</a:t>
            </a:r>
            <a:r>
              <a:rPr lang="en-CA" altLang="zh-CN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b="1" dirty="0">
                <a:solidFill>
                  <a:schemeClr val="accent6">
                    <a:lumMod val="50000"/>
                  </a:schemeClr>
                </a:solidFill>
              </a:rPr>
              <a:t>1-5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dirty="0"/>
              <a:t>1. </a:t>
            </a:r>
            <a:r>
              <a:rPr lang="zh-CN" altLang="en-US" dirty="0"/>
              <a:t>路得的婆婆拿俄米对她说：“女儿啊，我不当为你找个安身之处，使你享福吗？</a:t>
            </a:r>
            <a:endParaRPr lang="en-CA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你与波阿斯的使女常在一处，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波阿斯不是我们的亲族吗</a:t>
            </a:r>
            <a:r>
              <a:rPr lang="zh-CN" altLang="en-US" dirty="0"/>
              <a:t>？他今夜在场上簸大麦，</a:t>
            </a:r>
            <a:endParaRPr lang="en-CA" altLang="zh-CN" dirty="0"/>
          </a:p>
          <a:p>
            <a:r>
              <a:rPr lang="en-US" altLang="zh-CN" dirty="0"/>
              <a:t>3. </a:t>
            </a:r>
            <a:r>
              <a:rPr lang="zh-CN" altLang="en-US" dirty="0"/>
              <a:t>你要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沐浴抹膏，换上衣服</a:t>
            </a:r>
            <a:r>
              <a:rPr lang="zh-CN" altLang="en-US" dirty="0"/>
              <a:t>，下到场上，却不要使那人认出你来。你等他吃喝完了，</a:t>
            </a:r>
            <a:endParaRPr lang="en-CA" altLang="zh-CN" dirty="0"/>
          </a:p>
          <a:p>
            <a:r>
              <a:rPr lang="en-US" altLang="zh-CN" dirty="0"/>
              <a:t>4. </a:t>
            </a:r>
            <a:r>
              <a:rPr lang="zh-CN" altLang="en-US" dirty="0"/>
              <a:t>到他睡的时候，你看准他睡的地方，就进去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掀开他脚上的被，躺卧在那里</a:t>
            </a:r>
            <a:r>
              <a:rPr lang="zh-CN" altLang="en-US" dirty="0"/>
              <a:t>，他必告诉你所当作的事。”</a:t>
            </a:r>
            <a:endParaRPr lang="en-CA" altLang="zh-CN" dirty="0"/>
          </a:p>
          <a:p>
            <a:r>
              <a:rPr lang="en-US" altLang="zh-CN" dirty="0"/>
              <a:t>5. </a:t>
            </a:r>
            <a:r>
              <a:rPr lang="zh-CN" altLang="en-US" dirty="0"/>
              <a:t>路得说：“</a:t>
            </a:r>
            <a:r>
              <a:rPr lang="zh-CN" altLang="en-US" b="1" dirty="0">
                <a:solidFill>
                  <a:srgbClr val="C00000"/>
                </a:solidFill>
              </a:rPr>
              <a:t>凡你所吩咐的，我必遵行</a:t>
            </a:r>
            <a:r>
              <a:rPr lang="zh-CN" altLang="en-US" dirty="0"/>
              <a:t>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9822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F9E99EF-9EF4-6426-9A52-87DC251DD7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920" y="1442720"/>
            <a:ext cx="10312400" cy="501904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拿俄米看见波阿斯是她丈夫（以利米勒）的一个至近的亲属。于是她就开始行动了。因为，古以色列社会中的寡妇可以藉着再婚解决生活上的问题。</a:t>
            </a:r>
            <a:endParaRPr lang="en-CA" altLang="zh-CN" sz="3200" dirty="0"/>
          </a:p>
          <a:p>
            <a:r>
              <a:rPr lang="zh-CN" altLang="en-US" sz="3200" dirty="0"/>
              <a:t>波阿斯不是我们的亲族吗</a:t>
            </a:r>
            <a:r>
              <a:rPr lang="en-US" altLang="zh-CN" sz="3200" dirty="0"/>
              <a:t>2——</a:t>
            </a:r>
            <a:r>
              <a:rPr lang="zh-CN" altLang="en-US" sz="3200" dirty="0"/>
              <a:t>波阿斯与她们的关系最近，这个婚姻是合乎律法的。</a:t>
            </a:r>
            <a:endParaRPr lang="en-CA" altLang="zh-CN" sz="3200" dirty="0"/>
          </a:p>
          <a:p>
            <a:r>
              <a:rPr lang="zh-CN" altLang="en-US" sz="3200" dirty="0"/>
              <a:t>沐浴抹膏，换上衣服</a:t>
            </a:r>
            <a:r>
              <a:rPr lang="en-US" altLang="zh-CN" sz="3200" dirty="0"/>
              <a:t>3——</a:t>
            </a:r>
            <a:r>
              <a:rPr lang="zh-CN" altLang="en-US" sz="3200" dirty="0"/>
              <a:t>结束守寡的身分，准备开始新的人生。</a:t>
            </a:r>
            <a:endParaRPr lang="en-CA" altLang="zh-CN" sz="3200" dirty="0"/>
          </a:p>
          <a:p>
            <a:r>
              <a:rPr lang="zh-CN" altLang="en-US" sz="3200" dirty="0"/>
              <a:t>掀开他脚上的被，躺卧在那里</a:t>
            </a:r>
            <a:r>
              <a:rPr lang="en-CA" altLang="zh-CN" sz="3200" dirty="0"/>
              <a:t>4</a:t>
            </a:r>
            <a:r>
              <a:rPr lang="en-US" altLang="zh-CN" sz="3200" dirty="0"/>
              <a:t>——</a:t>
            </a:r>
            <a:r>
              <a:rPr lang="zh-CN" altLang="en-US" sz="3200" dirty="0"/>
              <a:t>一种求婚的方式。</a:t>
            </a:r>
            <a:endParaRPr lang="en-CA" altLang="zh-CN" sz="3200" dirty="0"/>
          </a:p>
          <a:p>
            <a:r>
              <a:rPr lang="zh-CN" altLang="en-US" sz="3200" dirty="0"/>
              <a:t>很明显，拿俄米是为路得着想，要给她找一个婚姻归宿。而路得的回应是“</a:t>
            </a:r>
            <a:r>
              <a:rPr lang="zh-CN" altLang="en-US" sz="3200" b="1" dirty="0">
                <a:solidFill>
                  <a:srgbClr val="C00000"/>
                </a:solidFill>
              </a:rPr>
              <a:t>顺服</a:t>
            </a:r>
            <a:r>
              <a:rPr lang="zh-CN" altLang="en-US" sz="3200" dirty="0"/>
              <a:t>”</a:t>
            </a:r>
            <a:r>
              <a:rPr lang="en-US" altLang="zh-CN" sz="3200" dirty="0"/>
              <a:t>——</a:t>
            </a:r>
            <a:r>
              <a:rPr lang="zh-CN" altLang="en-US" sz="3200" dirty="0"/>
              <a:t>“凡你所吩咐的，我必遵行</a:t>
            </a:r>
            <a:r>
              <a:rPr lang="en-CA" altLang="zh-CN" sz="3200" dirty="0"/>
              <a:t>5</a:t>
            </a:r>
            <a:r>
              <a:rPr lang="zh-CN" altLang="en-US" sz="3200" dirty="0"/>
              <a:t>”。</a:t>
            </a:r>
            <a:endParaRPr lang="en-CA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2865281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156B26-54CE-373E-698B-58C85C3F758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432560"/>
            <a:ext cx="10261600" cy="474440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路得实施计划（得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6-9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sz="3200" dirty="0"/>
              <a:t>6. </a:t>
            </a:r>
            <a:r>
              <a:rPr lang="zh-CN" altLang="en-US" sz="3200" dirty="0"/>
              <a:t>路得就下到场上，照她婆婆所吩咐她的而行。</a:t>
            </a:r>
            <a:endParaRPr lang="en-CA" altLang="zh-CN" sz="3200" dirty="0"/>
          </a:p>
          <a:p>
            <a:r>
              <a:rPr lang="en-US" altLang="zh-CN" sz="3200" dirty="0"/>
              <a:t>7. </a:t>
            </a:r>
            <a:r>
              <a:rPr lang="zh-CN" altLang="en-US" sz="3200" dirty="0"/>
              <a:t>波阿斯吃喝完了，心里欢畅，就去睡在麦堆旁边。路得便悄悄地来掀开他脚上的被，躺卧在那里。</a:t>
            </a:r>
            <a:endParaRPr lang="en-CA" altLang="zh-CN" sz="3200" dirty="0"/>
          </a:p>
          <a:p>
            <a:r>
              <a:rPr lang="en-US" altLang="zh-CN" sz="3200" dirty="0"/>
              <a:t>8. </a:t>
            </a:r>
            <a:r>
              <a:rPr lang="zh-CN" altLang="en-US" sz="3200" dirty="0"/>
              <a:t>到了夜半，那人忽然惊醒，翻过身来，不料，有女子躺在他的脚下。</a:t>
            </a:r>
            <a:endParaRPr lang="en-CA" altLang="zh-CN" sz="3200" dirty="0"/>
          </a:p>
          <a:p>
            <a:r>
              <a:rPr lang="en-US" altLang="zh-CN" sz="3200" dirty="0"/>
              <a:t>9. </a:t>
            </a:r>
            <a:r>
              <a:rPr lang="zh-CN" altLang="en-US" sz="3200" dirty="0"/>
              <a:t>他就说：“你是谁？”回答说：“我是你的婢女路得。</a:t>
            </a:r>
            <a:r>
              <a:rPr lang="zh-CN" altLang="en-US" sz="3200" b="1" dirty="0">
                <a:solidFill>
                  <a:srgbClr val="C00000"/>
                </a:solidFill>
              </a:rPr>
              <a:t>求你用你的衣襟遮盖我</a:t>
            </a:r>
            <a:r>
              <a:rPr lang="zh-CN" altLang="en-US" sz="3200" dirty="0"/>
              <a:t>，因为你是我一个</a:t>
            </a:r>
            <a:r>
              <a:rPr lang="zh-CN" altLang="en-US" sz="3200" b="1" dirty="0">
                <a:solidFill>
                  <a:srgbClr val="C00000"/>
                </a:solidFill>
              </a:rPr>
              <a:t>至近的亲属</a:t>
            </a:r>
            <a:r>
              <a:rPr lang="zh-CN" altLang="en-US" sz="3200" dirty="0"/>
              <a:t>。”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57534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9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黄色背景上的灯泡以及描绘的光线和电线">
            <a:extLst>
              <a:ext uri="{FF2B5EF4-FFF2-40B4-BE49-F238E27FC236}">
                <a16:creationId xmlns:a16="http://schemas.microsoft.com/office/drawing/2014/main" id="{518D9BE9-75B6-696B-8C0B-95BF2F6A385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86"/>
          <a:stretch/>
        </p:blipFill>
        <p:spPr>
          <a:xfrm>
            <a:off x="2522356" y="10"/>
            <a:ext cx="9669642" cy="685799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7390263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BFB9DE-3504-7D1A-3E9B-0A6DC99602B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2326640"/>
            <a:ext cx="5557520" cy="3850322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0" indent="0">
              <a:buNone/>
            </a:pP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第二课</a:t>
            </a: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路得的收获与依靠</a:t>
            </a:r>
          </a:p>
          <a:p>
            <a:pPr marL="0" indent="0">
              <a:buNone/>
            </a:pPr>
            <a:endParaRPr lang="en-CA" altLang="zh-CN" sz="4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路得记第</a:t>
            </a:r>
            <a:r>
              <a:rPr lang="en-US" altLang="zh-CN" sz="4800" b="1" dirty="0">
                <a:solidFill>
                  <a:schemeClr val="accent6">
                    <a:lumMod val="50000"/>
                  </a:schemeClr>
                </a:solidFill>
              </a:rPr>
              <a:t>2-3</a:t>
            </a:r>
            <a:r>
              <a:rPr lang="zh-CN" altLang="en-US" sz="4800" b="1" dirty="0">
                <a:solidFill>
                  <a:schemeClr val="accent6">
                    <a:lumMod val="50000"/>
                  </a:schemeClr>
                </a:solidFill>
              </a:rPr>
              <a:t>章</a:t>
            </a:r>
          </a:p>
          <a:p>
            <a:pPr marL="0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4978299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3A26ED3-693B-A8E8-FB73-5EDCE80F30D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720" y="1818640"/>
            <a:ext cx="10099040" cy="458216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求你用你的衣襟遮盖我</a:t>
            </a:r>
            <a:r>
              <a:rPr lang="en-US" altLang="zh-CN" sz="3200" dirty="0"/>
              <a:t>9</a:t>
            </a:r>
            <a:r>
              <a:rPr lang="zh-CN" altLang="en-US" sz="3200" dirty="0"/>
              <a:t>节</a:t>
            </a:r>
            <a:r>
              <a:rPr lang="en-US" altLang="zh-CN" sz="3200" dirty="0"/>
              <a:t>——</a:t>
            </a:r>
            <a:r>
              <a:rPr lang="zh-CN" altLang="en-US" sz="3200" dirty="0"/>
              <a:t>衣襟就是波阿斯脚上的被，是白天可以穿、晚上可以当被子的外衣。遮盖我，就是路得向波阿斯求婚。</a:t>
            </a:r>
            <a:endParaRPr lang="en-CA" altLang="zh-CN" sz="3200" dirty="0"/>
          </a:p>
          <a:p>
            <a:r>
              <a:rPr lang="zh-CN" altLang="en-US" sz="3200" b="1" dirty="0"/>
              <a:t>利</a:t>
            </a:r>
            <a:r>
              <a:rPr lang="en-CA" altLang="zh-CN" sz="3200" b="1" dirty="0"/>
              <a:t>25</a:t>
            </a:r>
            <a:r>
              <a:rPr lang="zh-CN" altLang="en-US" sz="3200" b="1" dirty="0"/>
              <a:t>：</a:t>
            </a:r>
            <a:r>
              <a:rPr lang="en-US" altLang="zh-CN" sz="3200" b="1" dirty="0"/>
              <a:t>25. </a:t>
            </a:r>
            <a:r>
              <a:rPr lang="zh-CN" altLang="en-US" sz="3200" b="1" dirty="0"/>
              <a:t>你的弟兄（“弟兄”指本国人说。下同）若渐渐穷乏，卖了几分地业，他</a:t>
            </a:r>
            <a:r>
              <a:rPr lang="zh-CN" altLang="en-US" sz="3200" b="1" dirty="0">
                <a:solidFill>
                  <a:srgbClr val="C00000"/>
                </a:solidFill>
              </a:rPr>
              <a:t>至近的亲属</a:t>
            </a:r>
            <a:r>
              <a:rPr lang="zh-CN" altLang="en-US" sz="3200" b="1" dirty="0"/>
              <a:t>，就要来把弟兄所卖的赎回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dirty="0"/>
              <a:t>至近的亲属</a:t>
            </a:r>
            <a:r>
              <a:rPr lang="en-US" altLang="zh-CN" sz="3200" dirty="0"/>
              <a:t>——</a:t>
            </a:r>
            <a:r>
              <a:rPr lang="zh-CN" altLang="en-US" sz="3200" dirty="0"/>
              <a:t>表明路得是求波阿斯以“至近的亲属”的身分来娶她，因此波阿斯就需要付出代价，赎买路得前夫的产业，并且所生的长子归于她前夫的名下。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371507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31C31A-5AB1-F2C3-B43C-43E76BBAC54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3600" y="1300480"/>
            <a:ext cx="10414000" cy="5181600"/>
          </a:xfrm>
        </p:spPr>
        <p:txBody>
          <a:bodyPr>
            <a:no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波阿斯的承诺（得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10-13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sz="3200" dirty="0"/>
              <a:t>10. </a:t>
            </a:r>
            <a:r>
              <a:rPr lang="zh-CN" altLang="en-US" sz="3200" dirty="0"/>
              <a:t>波阿斯说：“女儿啊，</a:t>
            </a:r>
            <a:r>
              <a:rPr lang="zh-CN" altLang="en-US" sz="3200" b="1" dirty="0"/>
              <a:t>愿你蒙耶和华赐福！你末后的恩，比先前更大</a:t>
            </a:r>
            <a:r>
              <a:rPr lang="zh-CN" altLang="en-US" sz="3200" dirty="0"/>
              <a:t>，因为少年人无论贫富，你都没有跟从。</a:t>
            </a:r>
            <a:endParaRPr lang="en-CA" altLang="zh-CN" sz="3200" dirty="0"/>
          </a:p>
          <a:p>
            <a:r>
              <a:rPr lang="en-US" altLang="zh-CN" sz="3200" dirty="0"/>
              <a:t>11. </a:t>
            </a:r>
            <a:r>
              <a:rPr lang="zh-CN" altLang="en-US" sz="3200" dirty="0"/>
              <a:t>女儿啊，现在不要惧怕。凡你所说的，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我必照着行</a:t>
            </a:r>
            <a:r>
              <a:rPr lang="zh-CN" altLang="en-US" sz="3200" dirty="0"/>
              <a:t>，我本城的人都知道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你是个贤德的女子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en-US" altLang="zh-CN" sz="3200" dirty="0"/>
              <a:t>12. </a:t>
            </a:r>
            <a:r>
              <a:rPr lang="zh-CN" altLang="en-US" sz="3200" dirty="0"/>
              <a:t>我实在是你一个至近的亲属，只是还有一个人比我更近。</a:t>
            </a:r>
            <a:endParaRPr lang="en-CA" altLang="zh-CN" sz="3200" dirty="0"/>
          </a:p>
          <a:p>
            <a:r>
              <a:rPr lang="en-US" altLang="zh-CN" sz="3200" dirty="0"/>
              <a:t>13. </a:t>
            </a:r>
            <a:r>
              <a:rPr lang="zh-CN" altLang="en-US" sz="3200" dirty="0"/>
              <a:t>你今夜在这里住宿，明早他若肯为你尽亲属的本分，就由他吧，倘若不肯，我指着永生的耶和华起誓，</a:t>
            </a:r>
            <a:r>
              <a:rPr lang="zh-CN" altLang="en-US" sz="3200" b="1" dirty="0">
                <a:solidFill>
                  <a:srgbClr val="C00000"/>
                </a:solidFill>
              </a:rPr>
              <a:t>我必为你尽了本分</a:t>
            </a:r>
            <a:r>
              <a:rPr lang="zh-CN" altLang="en-US" sz="3200" dirty="0"/>
              <a:t>，你只管躺到天亮。”</a:t>
            </a:r>
            <a:endParaRPr lang="en-CA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9305426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A4A1755-F7EA-8CC5-2F36-4BA28491FBD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1840" y="1645920"/>
            <a:ext cx="10332720" cy="4531043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路得求婚的目的</a:t>
            </a:r>
            <a:r>
              <a:rPr lang="en-US" altLang="zh-CN" sz="3200" dirty="0"/>
              <a:t>——</a:t>
            </a:r>
            <a:r>
              <a:rPr lang="zh-CN" altLang="en-US" sz="3200" dirty="0"/>
              <a:t>求你用你的衣襟遮盖我，因为你是我一个至近的亲属</a:t>
            </a:r>
            <a:r>
              <a:rPr lang="en-US" altLang="zh-CN" sz="3200" dirty="0"/>
              <a:t>9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dirty="0"/>
              <a:t>波阿斯对路得的评价</a:t>
            </a:r>
            <a:r>
              <a:rPr lang="en-US" altLang="zh-CN" sz="3200" dirty="0"/>
              <a:t>——</a:t>
            </a:r>
            <a:r>
              <a:rPr lang="zh-CN" altLang="en-US" sz="3200" dirty="0"/>
              <a:t>你是个贤德的女子</a:t>
            </a:r>
            <a:r>
              <a:rPr lang="en-CA" altLang="zh-CN" sz="3200" dirty="0"/>
              <a:t>11</a:t>
            </a:r>
            <a:r>
              <a:rPr lang="zh-CN" altLang="en-US" sz="3200" dirty="0"/>
              <a:t>（原文，才德的妇人）。</a:t>
            </a:r>
            <a:endParaRPr lang="en-US" altLang="zh-CN" sz="3200" dirty="0"/>
          </a:p>
          <a:p>
            <a:r>
              <a:rPr lang="zh-CN" altLang="en-US" sz="3200" dirty="0"/>
              <a:t>箴</a:t>
            </a:r>
            <a:r>
              <a:rPr lang="en-CA" altLang="zh-CN" sz="3200" dirty="0"/>
              <a:t>31</a:t>
            </a:r>
            <a:r>
              <a:rPr lang="zh-CN" altLang="en-US" sz="3200" dirty="0"/>
              <a:t>：</a:t>
            </a:r>
            <a:r>
              <a:rPr lang="en-US" altLang="zh-CN" sz="3200" dirty="0"/>
              <a:t>10. </a:t>
            </a:r>
            <a:r>
              <a:rPr lang="zh-CN" altLang="en-US" sz="3200" b="1" dirty="0">
                <a:solidFill>
                  <a:srgbClr val="C00000"/>
                </a:solidFill>
              </a:rPr>
              <a:t>才德的妇人</a:t>
            </a:r>
            <a:r>
              <a:rPr lang="zh-CN" altLang="en-US" sz="3200" dirty="0"/>
              <a:t>谁能得着呢？她的价值远胜过</a:t>
            </a:r>
            <a:r>
              <a:rPr lang="zh-CN" altLang="en-US" sz="3200" b="1" dirty="0">
                <a:solidFill>
                  <a:srgbClr val="C00000"/>
                </a:solidFill>
              </a:rPr>
              <a:t>珍珠</a:t>
            </a:r>
            <a:r>
              <a:rPr lang="zh-CN" altLang="en-US" sz="3200" dirty="0"/>
              <a:t>。</a:t>
            </a:r>
            <a:r>
              <a:rPr lang="en-US" altLang="zh-CN" sz="3200" dirty="0"/>
              <a:t>11. </a:t>
            </a:r>
            <a:r>
              <a:rPr lang="zh-CN" altLang="en-US" sz="3200" dirty="0"/>
              <a:t>她丈夫心里倚靠她，必不缺少利益，</a:t>
            </a:r>
            <a:r>
              <a:rPr lang="en-US" altLang="zh-CN" sz="3200" dirty="0"/>
              <a:t>12. </a:t>
            </a:r>
            <a:r>
              <a:rPr lang="zh-CN" altLang="en-US" sz="3200" dirty="0"/>
              <a:t>她一生使丈夫有益无损。</a:t>
            </a:r>
            <a:endParaRPr lang="en-CA" altLang="zh-CN" sz="3200" dirty="0"/>
          </a:p>
          <a:p>
            <a:r>
              <a:rPr lang="zh-CN" altLang="en-US" sz="3200" dirty="0"/>
              <a:t>箴</a:t>
            </a:r>
            <a:r>
              <a:rPr lang="en-CA" altLang="zh-CN" sz="3200" dirty="0"/>
              <a:t>12</a:t>
            </a:r>
            <a:r>
              <a:rPr lang="zh-CN" altLang="en-US" sz="3200" dirty="0"/>
              <a:t>：</a:t>
            </a:r>
            <a:r>
              <a:rPr lang="en-US" altLang="zh-CN" sz="3200" dirty="0"/>
              <a:t>4. </a:t>
            </a:r>
            <a:r>
              <a:rPr lang="zh-CN" altLang="en-US" sz="3200" b="1" dirty="0">
                <a:solidFill>
                  <a:srgbClr val="C00000"/>
                </a:solidFill>
              </a:rPr>
              <a:t>才德的妇人是丈夫的冠冕</a:t>
            </a:r>
            <a:r>
              <a:rPr lang="zh-CN" altLang="en-US" sz="3200" dirty="0"/>
              <a:t>，贻羞的妇人如同朽烂在她丈夫的骨中。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027660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F19048-8260-986E-CE13-CFD6F334AC8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1757680"/>
            <a:ext cx="10088880" cy="480568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波阿斯的承诺</a:t>
            </a:r>
            <a:r>
              <a:rPr lang="en-US" altLang="zh-CN" sz="3200" dirty="0"/>
              <a:t>——</a:t>
            </a:r>
            <a:r>
              <a:rPr lang="zh-CN" altLang="en-US" sz="3200" dirty="0"/>
              <a:t>凡你所说的，我必照着行</a:t>
            </a:r>
            <a:r>
              <a:rPr lang="en-CA" altLang="zh-CN" sz="3200" dirty="0"/>
              <a:t>11</a:t>
            </a:r>
            <a:r>
              <a:rPr lang="zh-CN" altLang="en-US" sz="3200" dirty="0"/>
              <a:t>；我必为你尽了本分</a:t>
            </a:r>
            <a:r>
              <a:rPr lang="en-CA" altLang="zh-CN" sz="3200" dirty="0"/>
              <a:t>13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学习到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zh-CN" altLang="en-US" sz="3200" dirty="0"/>
              <a:t>路得</a:t>
            </a:r>
            <a:r>
              <a:rPr lang="en-US" altLang="zh-CN" sz="3200" dirty="0"/>
              <a:t>——</a:t>
            </a:r>
            <a:r>
              <a:rPr lang="zh-CN" altLang="en-US" sz="3200" dirty="0"/>
              <a:t>求婚不单为己，更是为爱婆婆，为死去的丈夫留名，给婆婆一家存留后代。</a:t>
            </a:r>
            <a:endParaRPr lang="en-CA" altLang="zh-CN" sz="3200" dirty="0"/>
          </a:p>
          <a:p>
            <a:r>
              <a:rPr lang="zh-CN" altLang="en-US" sz="3200" dirty="0"/>
              <a:t>波阿斯</a:t>
            </a:r>
            <a:r>
              <a:rPr lang="en-US" altLang="zh-CN" sz="3200" dirty="0"/>
              <a:t>——</a:t>
            </a:r>
            <a:r>
              <a:rPr lang="zh-CN" altLang="en-US" sz="3200" dirty="0"/>
              <a:t>尊重路得的要求，甘心付出代价；按照律法行，等待那位更近的亲属放弃责任，然后再娶路得。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129814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0DB4DBF-5A56-E2C7-C3E5-7F866C2F8E0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0" y="1371600"/>
            <a:ext cx="10668000" cy="516128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安坐等候（得</a:t>
            </a:r>
            <a:r>
              <a:rPr lang="en-CA" altLang="zh-CN" b="1" dirty="0">
                <a:solidFill>
                  <a:schemeClr val="accent6">
                    <a:lumMod val="50000"/>
                  </a:schemeClr>
                </a:solidFill>
              </a:rPr>
              <a:t>3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b="1" dirty="0">
                <a:solidFill>
                  <a:schemeClr val="accent6">
                    <a:lumMod val="50000"/>
                  </a:schemeClr>
                </a:solidFill>
              </a:rPr>
              <a:t>14-18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dirty="0"/>
              <a:t>14. </a:t>
            </a:r>
            <a:r>
              <a:rPr lang="zh-CN" altLang="en-US" dirty="0"/>
              <a:t>路得便在他脚下躺到天快亮，人彼此不能辨认的时候就起来了。波阿斯说：“不可使人知道有女子到场上来。”</a:t>
            </a:r>
            <a:endParaRPr lang="en-CA" altLang="zh-CN" dirty="0"/>
          </a:p>
          <a:p>
            <a:r>
              <a:rPr lang="en-US" altLang="zh-CN" dirty="0"/>
              <a:t>15. </a:t>
            </a:r>
            <a:r>
              <a:rPr lang="zh-CN" altLang="en-US" dirty="0"/>
              <a:t>又对路得说：“打开你所披的外衣。”她打开了，波阿斯就撮了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六簸箕大麦</a:t>
            </a:r>
            <a:r>
              <a:rPr lang="zh-CN" altLang="en-US" dirty="0"/>
              <a:t>，帮她扛在肩上，她便进城去了。</a:t>
            </a:r>
            <a:endParaRPr lang="en-CA" altLang="zh-CN" dirty="0"/>
          </a:p>
          <a:p>
            <a:r>
              <a:rPr lang="en-US" altLang="zh-CN" dirty="0"/>
              <a:t>16. </a:t>
            </a:r>
            <a:r>
              <a:rPr lang="zh-CN" altLang="en-US" dirty="0"/>
              <a:t>路得回到婆婆那里，婆婆说：“女儿啊，怎么样了？”路得就将那人向她所行的述说了一遍。</a:t>
            </a:r>
            <a:endParaRPr lang="en-CA" altLang="zh-CN" dirty="0"/>
          </a:p>
          <a:p>
            <a:r>
              <a:rPr lang="en-US" altLang="zh-CN" dirty="0"/>
              <a:t>17. </a:t>
            </a:r>
            <a:r>
              <a:rPr lang="zh-CN" altLang="en-US" dirty="0"/>
              <a:t>又说：“那人给了我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六簸箕大麦</a:t>
            </a:r>
            <a:r>
              <a:rPr lang="zh-CN" altLang="en-US" dirty="0"/>
              <a:t>，对我说：‘你</a:t>
            </a:r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</a:rPr>
              <a:t>不可空手回去见你的婆婆</a:t>
            </a:r>
            <a:r>
              <a:rPr lang="zh-CN" altLang="en-US" dirty="0"/>
              <a:t>。’”</a:t>
            </a:r>
            <a:endParaRPr lang="en-CA" altLang="zh-CN" dirty="0"/>
          </a:p>
          <a:p>
            <a:r>
              <a:rPr lang="en-US" altLang="zh-CN" dirty="0"/>
              <a:t>18. </a:t>
            </a:r>
            <a:r>
              <a:rPr lang="zh-CN" altLang="en-US" dirty="0"/>
              <a:t>婆婆说：“女儿啊，</a:t>
            </a:r>
            <a:r>
              <a:rPr lang="zh-CN" altLang="en-US" b="1" dirty="0">
                <a:solidFill>
                  <a:srgbClr val="C00000"/>
                </a:solidFill>
              </a:rPr>
              <a:t>你只管安坐等候</a:t>
            </a:r>
            <a:r>
              <a:rPr lang="zh-CN" altLang="en-US" dirty="0"/>
              <a:t>，看这事怎样成就，因为</a:t>
            </a:r>
            <a:r>
              <a:rPr lang="zh-CN" altLang="en-US" b="1" dirty="0"/>
              <a:t>那人今日不办成这事必不休息</a:t>
            </a:r>
            <a:r>
              <a:rPr lang="zh-CN" altLang="en-US" dirty="0"/>
              <a:t>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361958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8A26EEC-2162-70EF-146E-CE1699E821D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8800" y="1412240"/>
            <a:ext cx="10657840" cy="500888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六簸箕大麦</a:t>
            </a:r>
            <a:r>
              <a:rPr lang="en-CA" altLang="zh-CN" sz="3200" dirty="0"/>
              <a:t>15</a:t>
            </a:r>
            <a:r>
              <a:rPr lang="zh-CN" altLang="en-US" sz="3200" dirty="0"/>
              <a:t>、</a:t>
            </a:r>
            <a:r>
              <a:rPr lang="en-CA" altLang="zh-CN" sz="3200" dirty="0"/>
              <a:t>17</a:t>
            </a:r>
            <a:r>
              <a:rPr lang="en-US" altLang="zh-CN" sz="3200" dirty="0"/>
              <a:t>——</a:t>
            </a:r>
            <a:r>
              <a:rPr lang="zh-CN" altLang="en-US" sz="3200" dirty="0"/>
              <a:t>数量多，以至于需要波阿斯帮助放在路得肩上。显明波阿斯的慷慨大方，路得身体强健。也是波阿斯向拿俄米表明他的态度（责任）。</a:t>
            </a:r>
            <a:endParaRPr lang="en-CA" altLang="zh-CN" sz="3200" dirty="0"/>
          </a:p>
          <a:p>
            <a:r>
              <a:rPr lang="zh-CN" altLang="en-US" sz="3200" dirty="0"/>
              <a:t>不可空手回去见你的婆婆</a:t>
            </a:r>
            <a:r>
              <a:rPr lang="en-CA" altLang="zh-CN" sz="3200" dirty="0"/>
              <a:t>17</a:t>
            </a:r>
            <a:r>
              <a:rPr lang="en-US" altLang="zh-CN" sz="3200" dirty="0"/>
              <a:t>——</a:t>
            </a:r>
            <a:r>
              <a:rPr lang="zh-CN" altLang="en-US" sz="3200" dirty="0"/>
              <a:t>得</a:t>
            </a:r>
            <a:r>
              <a:rPr lang="en-CA" altLang="zh-CN" sz="3200" dirty="0"/>
              <a:t>1</a:t>
            </a:r>
            <a:r>
              <a:rPr lang="zh-CN" altLang="en-US" sz="3200" dirty="0"/>
              <a:t>：</a:t>
            </a:r>
            <a:r>
              <a:rPr lang="en-US" altLang="zh-CN" sz="3200" dirty="0"/>
              <a:t>21. </a:t>
            </a:r>
            <a:r>
              <a:rPr lang="zh-CN" altLang="en-US" sz="3200" dirty="0"/>
              <a:t>我满满地出去，耶和华使我</a:t>
            </a:r>
            <a:r>
              <a:rPr lang="zh-CN" altLang="en-US" sz="3200" b="1" dirty="0">
                <a:solidFill>
                  <a:srgbClr val="C00000"/>
                </a:solidFill>
              </a:rPr>
              <a:t>空空地回来</a:t>
            </a:r>
            <a:r>
              <a:rPr lang="zh-CN" altLang="en-US" sz="3200" dirty="0"/>
              <a:t>。耶和华降祸与我，全能者使我受苦。既是这样，你们为何还叫我拿俄米呢？”</a:t>
            </a:r>
            <a:endParaRPr lang="en-CA" altLang="zh-CN" sz="3200" dirty="0"/>
          </a:p>
          <a:p>
            <a:r>
              <a:rPr lang="zh-CN" altLang="en-US" sz="3200" dirty="0"/>
              <a:t>诗</a:t>
            </a:r>
            <a:r>
              <a:rPr lang="en-CA" altLang="zh-CN" sz="3200" dirty="0"/>
              <a:t>30</a:t>
            </a:r>
            <a:r>
              <a:rPr lang="zh-CN" altLang="en-US" sz="3200" dirty="0"/>
              <a:t>：</a:t>
            </a:r>
            <a:r>
              <a:rPr lang="en-US" altLang="zh-CN" sz="3200" dirty="0"/>
              <a:t>11. </a:t>
            </a:r>
            <a:r>
              <a:rPr lang="zh-CN" altLang="en-US" sz="3200" dirty="0"/>
              <a:t>你已将我的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哀哭变为跳舞</a:t>
            </a:r>
            <a:r>
              <a:rPr lang="zh-CN" altLang="en-US" sz="3200" dirty="0"/>
              <a:t>，将我的麻衣脱去，给我披上喜乐。</a:t>
            </a:r>
            <a:endParaRPr lang="en-CA" altLang="zh-CN" sz="3200" dirty="0"/>
          </a:p>
          <a:p>
            <a:r>
              <a:rPr lang="zh-CN" altLang="en-US" sz="3200" dirty="0"/>
              <a:t>那人今日不办成这事必不休息</a:t>
            </a:r>
            <a:r>
              <a:rPr lang="en-CA" altLang="zh-CN" sz="3200" dirty="0"/>
              <a:t>18</a:t>
            </a:r>
            <a:r>
              <a:rPr lang="en-US" altLang="zh-CN" sz="3200" dirty="0"/>
              <a:t>——</a:t>
            </a:r>
            <a:r>
              <a:rPr lang="zh-CN" altLang="en-US" sz="3200" dirty="0"/>
              <a:t>波阿斯的名字是“快速”。</a:t>
            </a:r>
            <a:endParaRPr lang="en-CA" altLang="zh-CN" sz="3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27216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8E60255-C206-54CB-727D-8615ADCF63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9600" y="1544320"/>
            <a:ext cx="10485120" cy="493776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结语</a:t>
            </a:r>
            <a:endParaRPr lang="en-CA" altLang="zh-CN" sz="3200" dirty="0"/>
          </a:p>
          <a:p>
            <a:r>
              <a:rPr lang="zh-CN" altLang="en-US" sz="3200" dirty="0"/>
              <a:t>得</a:t>
            </a:r>
            <a:r>
              <a:rPr lang="en-CA" altLang="zh-CN" sz="3200" dirty="0"/>
              <a:t>2-3</a:t>
            </a:r>
            <a:r>
              <a:rPr lang="zh-CN" altLang="en-US" sz="3200" dirty="0"/>
              <a:t>章，记述了平凡的人在平凡的生活中经历神的引领，得到了神的赏赐。</a:t>
            </a:r>
            <a:endParaRPr lang="en-CA" altLang="zh-CN" sz="3200" dirty="0"/>
          </a:p>
          <a:p>
            <a:r>
              <a:rPr lang="zh-CN" altLang="en-US" sz="3200" dirty="0"/>
              <a:t>得</a:t>
            </a:r>
            <a:r>
              <a:rPr lang="en-CA" altLang="zh-CN" sz="3200" dirty="0"/>
              <a:t>2</a:t>
            </a:r>
            <a:r>
              <a:rPr lang="zh-CN" altLang="en-US" sz="3200" dirty="0"/>
              <a:t>：</a:t>
            </a:r>
            <a:r>
              <a:rPr lang="en-US" altLang="zh-CN" sz="3200" dirty="0"/>
              <a:t>12. </a:t>
            </a:r>
            <a:r>
              <a:rPr lang="zh-CN" altLang="en-US" sz="3200" dirty="0"/>
              <a:t>愿耶和华照你所行的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赏赐</a:t>
            </a:r>
            <a:r>
              <a:rPr lang="zh-CN" altLang="en-US" sz="3200" dirty="0"/>
              <a:t>你。你来投靠耶和华以色列　神的翅膀下，愿你满得他的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赏赐</a:t>
            </a:r>
            <a:r>
              <a:rPr lang="zh-CN" altLang="en-US" sz="3200" dirty="0"/>
              <a:t>。”</a:t>
            </a:r>
            <a:endParaRPr lang="en-CA" altLang="zh-CN" sz="3200" dirty="0"/>
          </a:p>
          <a:p>
            <a:r>
              <a:rPr lang="zh-CN" altLang="en-US" sz="3200" dirty="0"/>
              <a:t>在“以色列中没有王，各人任意而行。”（士</a:t>
            </a:r>
            <a:r>
              <a:rPr lang="en-CA" altLang="zh-CN" sz="3200" dirty="0"/>
              <a:t>21</a:t>
            </a:r>
            <a:r>
              <a:rPr lang="zh-CN" altLang="en-US" sz="3200" dirty="0"/>
              <a:t>：</a:t>
            </a:r>
            <a:r>
              <a:rPr lang="en-CA" altLang="zh-CN" sz="3200" dirty="0"/>
              <a:t>25</a:t>
            </a:r>
            <a:r>
              <a:rPr lang="zh-CN" altLang="en-US" sz="3200" dirty="0"/>
              <a:t>）的黑暗时期带来</a:t>
            </a:r>
            <a:r>
              <a:rPr lang="zh-CN" altLang="en-US" sz="3200" b="1" dirty="0">
                <a:solidFill>
                  <a:srgbClr val="C00000"/>
                </a:solidFill>
              </a:rPr>
              <a:t>亮光</a:t>
            </a:r>
            <a:r>
              <a:rPr lang="zh-CN" altLang="en-US" sz="3200" dirty="0"/>
              <a:t>。神预备了品格高尚，遵行神律法的波阿斯，使拿俄米的哀哭变为跳舞，成为忠于婆婆的外邦女子路得的遮盖。波阿斯不仅安慰了路得，更使路得蒙了神的赏赐。</a:t>
            </a:r>
            <a:endParaRPr lang="en-CA" altLang="zh-CN" sz="32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63396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A87CF1-10C2-5926-4478-195BF715AF0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1788160"/>
            <a:ext cx="10241280" cy="4388803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波阿斯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忠于神，践行神的律法，甘愿牺牲，承担责任，蒙神喜悦。</a:t>
            </a:r>
            <a:endParaRPr kumimoji="0" lang="en-CA" altLang="zh-CN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拿俄米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在摩押地失去丈夫和两个儿子，带着悲伤、痛苦的心，归回犹大地伯利恒。给自己改名叫“玛拉”，神却使她的哀哭变为跳舞。</a:t>
            </a:r>
            <a:endParaRPr lang="en-CA" altLang="zh-CN" sz="3200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路得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——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失去丈夫的摩押女子，放弃回娘家发展的机会，忠于婆婆和她所信的神。收获了爱情，得了安慰。现在她只需安坐等候，专心依靠神。</a:t>
            </a:r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921512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2C28EC1-9908-CD08-FDED-10D662F34EA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0080" y="1524000"/>
            <a:ext cx="10627360" cy="5059680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故事中很少提到神，却看见神的手掌管着一切；没有提到爱，却处处体现出从神而来的爱；没有提到忠诚，却满了人对神的忠心，和人对人的忠心。</a:t>
            </a:r>
            <a:endParaRPr lang="en-CA" altLang="zh-CN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如今，路得按照婆婆的吩咐做完了当做的事，“只管安坐等候，看这事怎样成就。”（得</a:t>
            </a:r>
            <a:r>
              <a:rPr lang="en-CA" altLang="zh-CN" dirty="0">
                <a:solidFill>
                  <a:srgbClr val="000000"/>
                </a:solidFill>
                <a:latin typeface="Montserrat" panose="00000500000000000000" pitchFamily="2" charset="0"/>
              </a:rPr>
              <a:t>3</a:t>
            </a:r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：</a:t>
            </a:r>
            <a:r>
              <a:rPr lang="en-CA" altLang="zh-CN" dirty="0">
                <a:solidFill>
                  <a:srgbClr val="000000"/>
                </a:solidFill>
                <a:latin typeface="Montserrat" panose="00000500000000000000" pitchFamily="2" charset="0"/>
              </a:rPr>
              <a:t>18</a:t>
            </a:r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）</a:t>
            </a:r>
            <a:endParaRPr lang="en-CA" altLang="zh-CN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0"/>
              </a:rPr>
              <a:t>提醒：</a:t>
            </a:r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依靠神的人不是什么都不做，而是按着神的旨意，做好自己当尽的本分，然后就“只管安坐等候，看这事怎样成就。”</a:t>
            </a:r>
            <a:endParaRPr lang="en-CA" altLang="zh-CN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r>
              <a:rPr lang="zh-CN" altLang="en-US" b="1" dirty="0">
                <a:solidFill>
                  <a:schemeClr val="accent6">
                    <a:lumMod val="50000"/>
                  </a:schemeClr>
                </a:solidFill>
                <a:latin typeface="Montserrat" panose="00000500000000000000" pitchFamily="2" charset="0"/>
              </a:rPr>
              <a:t>学习到</a:t>
            </a:r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：路得的顺服，顺服婆婆、顺服波阿斯，更顺服背后掌管一切的神。</a:t>
            </a:r>
            <a:endParaRPr lang="en-CA" altLang="zh-CN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陶恕说：“</a:t>
            </a:r>
            <a:r>
              <a:rPr lang="zh-CN" altLang="en-US" b="1" dirty="0">
                <a:solidFill>
                  <a:srgbClr val="000000"/>
                </a:solidFill>
                <a:latin typeface="Montserrat" panose="00000500000000000000" pitchFamily="2" charset="0"/>
              </a:rPr>
              <a:t>人的第一样和最基本的罪，就是不顺服</a:t>
            </a:r>
            <a:r>
              <a:rPr lang="zh-CN" altLang="en-US" dirty="0">
                <a:solidFill>
                  <a:srgbClr val="000000"/>
                </a:solidFill>
                <a:latin typeface="Montserrat" panose="00000500000000000000" pitchFamily="2" charset="0"/>
              </a:rPr>
              <a:t>。</a:t>
            </a:r>
            <a:endParaRPr lang="en-CA" altLang="zh-CN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endParaRPr lang="en-CA" altLang="zh-CN" dirty="0">
              <a:solidFill>
                <a:srgbClr val="000000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1725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3B323E8-338B-55DF-3548-90DDF35D273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3600" y="1422400"/>
            <a:ext cx="10170160" cy="475456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引言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sz="3200" dirty="0"/>
              <a:t>【</a:t>
            </a:r>
            <a:r>
              <a:rPr lang="zh-CN" altLang="en-US" sz="3200" dirty="0"/>
              <a:t>得</a:t>
            </a:r>
            <a:r>
              <a:rPr lang="en-CA" altLang="zh-CN" sz="3200" dirty="0"/>
              <a:t>1</a:t>
            </a:r>
            <a:r>
              <a:rPr lang="en-US" altLang="zh-CN" sz="3200" dirty="0"/>
              <a:t>】</a:t>
            </a:r>
            <a:r>
              <a:rPr lang="zh-CN" altLang="en-US" sz="3200" dirty="0"/>
              <a:t>讲述了</a:t>
            </a:r>
            <a:r>
              <a:rPr lang="zh-CN" altLang="en-US" sz="3200" b="1" dirty="0"/>
              <a:t>拿俄米</a:t>
            </a:r>
            <a:r>
              <a:rPr lang="zh-CN" altLang="en-US" sz="3200" dirty="0"/>
              <a:t>在摩押地失去了丈夫和两个儿子以后，带着她的儿媳妇</a:t>
            </a:r>
            <a:r>
              <a:rPr lang="zh-CN" altLang="en-US" sz="3200" b="1" dirty="0"/>
              <a:t>路得归回</a:t>
            </a:r>
            <a:r>
              <a:rPr lang="zh-CN" altLang="en-US" sz="3200" dirty="0"/>
              <a:t>到伯利恒。此时“正是动手割大麦的时候。”</a:t>
            </a:r>
            <a:r>
              <a:rPr lang="en-US" altLang="zh-CN" sz="3200" dirty="0"/>
              <a:t>(</a:t>
            </a:r>
            <a:r>
              <a:rPr lang="zh-CN" altLang="en-US" sz="3200" dirty="0"/>
              <a:t>得 </a:t>
            </a:r>
            <a:r>
              <a:rPr lang="en-US" altLang="zh-CN" sz="3200" dirty="0"/>
              <a:t>1:22 )</a:t>
            </a:r>
          </a:p>
          <a:p>
            <a:r>
              <a:rPr lang="en-US" altLang="zh-CN" sz="3200" dirty="0"/>
              <a:t>【</a:t>
            </a:r>
            <a:r>
              <a:rPr lang="zh-CN" altLang="en-US" sz="3200" dirty="0"/>
              <a:t>得</a:t>
            </a:r>
            <a:r>
              <a:rPr lang="en-CA" altLang="zh-CN" sz="3200" dirty="0"/>
              <a:t>2-3</a:t>
            </a:r>
            <a:r>
              <a:rPr lang="en-US" altLang="zh-CN" sz="3200" dirty="0"/>
              <a:t>】</a:t>
            </a:r>
            <a:r>
              <a:rPr lang="zh-CN" altLang="en-US" sz="3200" dirty="0"/>
              <a:t>接续</a:t>
            </a:r>
            <a:r>
              <a:rPr lang="en-US" altLang="zh-CN" sz="3200" dirty="0"/>
              <a:t>【</a:t>
            </a:r>
            <a:r>
              <a:rPr lang="zh-CN" altLang="en-US" sz="3200" dirty="0"/>
              <a:t>得</a:t>
            </a:r>
            <a:r>
              <a:rPr lang="en-CA" altLang="zh-CN" sz="3200" dirty="0"/>
              <a:t>1</a:t>
            </a:r>
            <a:r>
              <a:rPr lang="en-US" altLang="zh-CN" sz="3200" dirty="0"/>
              <a:t>】</a:t>
            </a:r>
            <a:r>
              <a:rPr lang="zh-CN" altLang="en-US" sz="3200" dirty="0"/>
              <a:t>故事，在路得所投靠以色列神的引导下，她在麦田</a:t>
            </a:r>
            <a:r>
              <a:rPr lang="zh-CN" altLang="en-US" sz="3200" b="1" dirty="0"/>
              <a:t>恰巧</a:t>
            </a:r>
            <a:r>
              <a:rPr lang="zh-CN" altLang="en-US" sz="3200" dirty="0"/>
              <a:t>遇见了大财主波阿斯，使路得收获了爱情，更成为大财主家的女主人。正如“</a:t>
            </a:r>
            <a:r>
              <a:rPr lang="zh-CN" altLang="en-US" sz="3200" b="1" dirty="0"/>
              <a:t>得</a:t>
            </a:r>
            <a:r>
              <a:rPr lang="en-CA" altLang="zh-CN" sz="3200" b="1" dirty="0"/>
              <a:t>3</a:t>
            </a:r>
            <a:r>
              <a:rPr lang="zh-CN" altLang="en-US" sz="3200" b="1" dirty="0"/>
              <a:t>：</a:t>
            </a:r>
            <a:r>
              <a:rPr lang="en-CA" altLang="zh-CN" sz="3200" b="1" dirty="0"/>
              <a:t>10 </a:t>
            </a:r>
            <a:r>
              <a:rPr lang="zh-CN" altLang="en-US" sz="3200" b="1" dirty="0"/>
              <a:t>波阿斯说：“女儿啊，愿你蒙耶和华赐福！你末后的恩，比先前更大，因为少年人无论贫富，你都没有跟从。</a:t>
            </a:r>
            <a:r>
              <a:rPr lang="zh-CN" altLang="en-US" sz="3200" dirty="0"/>
              <a:t>”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2752408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EF6574-5942-CF9E-5ADD-D188C59A874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12800" y="1483360"/>
            <a:ext cx="10068560" cy="4693603"/>
          </a:xfrm>
        </p:spPr>
        <p:txBody>
          <a:bodyPr>
            <a:normAutofit/>
          </a:bodyPr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麦田巧遇（得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1-7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CA" altLang="zh-CN" sz="3200" dirty="0"/>
              <a:t>1 </a:t>
            </a:r>
            <a:r>
              <a:rPr lang="zh-CN" altLang="en-US" sz="3200" dirty="0"/>
              <a:t>拿俄米的丈夫以利米勒的亲族中，有一个人名叫波阿斯，是个大财主。</a:t>
            </a:r>
            <a:endParaRPr lang="en-CA" altLang="zh-CN" sz="3200" dirty="0"/>
          </a:p>
          <a:p>
            <a:r>
              <a:rPr lang="en-CA" altLang="zh-CN" sz="3200" dirty="0"/>
              <a:t>2 </a:t>
            </a:r>
            <a:r>
              <a:rPr lang="zh-CN" altLang="en-US" sz="3200" dirty="0"/>
              <a:t>摩押女子路得对拿俄米说：“容我往田间去，我蒙谁的恩，就在谁的身后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拾取麦穗</a:t>
            </a:r>
            <a:r>
              <a:rPr lang="zh-CN" altLang="en-US" sz="3200" dirty="0"/>
              <a:t>。”拿俄米说：“女儿啊，你只管去。”</a:t>
            </a:r>
            <a:endParaRPr lang="en-CA" altLang="zh-CN" sz="3200" dirty="0"/>
          </a:p>
          <a:p>
            <a:r>
              <a:rPr lang="en-CA" altLang="zh-CN" sz="3200" dirty="0"/>
              <a:t>3 </a:t>
            </a:r>
            <a:r>
              <a:rPr lang="zh-CN" altLang="en-US" sz="3200" dirty="0"/>
              <a:t>路得就去了，来到田间，在收割的人身后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拾取麦穗</a:t>
            </a:r>
            <a:r>
              <a:rPr lang="zh-CN" altLang="en-US" sz="3200" dirty="0"/>
              <a:t>。她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恰巧</a:t>
            </a:r>
            <a:r>
              <a:rPr lang="zh-CN" altLang="en-US" sz="3200" dirty="0"/>
              <a:t>到了以利米勒本族的人波阿斯那块田里。</a:t>
            </a:r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268402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7233E6-63E2-9D63-0B42-136228756A1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72160" y="1239520"/>
            <a:ext cx="10546080" cy="4937443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4. </a:t>
            </a:r>
            <a:r>
              <a:rPr lang="zh-CN" altLang="en-US" sz="3200" b="1" dirty="0"/>
              <a:t>波阿斯正从伯利恒来</a:t>
            </a:r>
            <a:r>
              <a:rPr lang="zh-CN" altLang="en-US" sz="3200" dirty="0"/>
              <a:t>，对收割的人说：“愿耶和华与你们同在！”他们回答说：“愿耶和华赐福与你！”</a:t>
            </a:r>
            <a:endParaRPr lang="en-CA" altLang="zh-CN" sz="3200" dirty="0"/>
          </a:p>
          <a:p>
            <a:r>
              <a:rPr lang="en-US" altLang="zh-CN" sz="3200" dirty="0"/>
              <a:t>5. </a:t>
            </a:r>
            <a:r>
              <a:rPr lang="zh-CN" altLang="en-US" sz="3200" dirty="0"/>
              <a:t>波阿斯问监管收割的仆人说：“那是谁家的女子？”</a:t>
            </a:r>
            <a:endParaRPr lang="en-CA" altLang="zh-CN" sz="3200" dirty="0"/>
          </a:p>
          <a:p>
            <a:r>
              <a:rPr lang="en-US" altLang="zh-CN" sz="3200" dirty="0"/>
              <a:t>6. </a:t>
            </a:r>
            <a:r>
              <a:rPr lang="zh-CN" altLang="en-US" sz="3200" dirty="0"/>
              <a:t>监管收割的仆人回答说：“是那摩押女子，跟随拿俄米从摩押地回来的。</a:t>
            </a:r>
            <a:endParaRPr lang="en-CA" altLang="zh-CN" sz="3200" dirty="0"/>
          </a:p>
          <a:p>
            <a:r>
              <a:rPr lang="en-US" altLang="zh-CN" sz="3200" dirty="0"/>
              <a:t>7. </a:t>
            </a:r>
            <a:r>
              <a:rPr lang="zh-CN" altLang="en-US" sz="3200" dirty="0"/>
              <a:t>她说：‘请你容我跟着收割的人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拾取</a:t>
            </a:r>
            <a:r>
              <a:rPr lang="zh-CN" altLang="en-US" sz="3200" dirty="0"/>
              <a:t>打捆剩下的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麦穗</a:t>
            </a:r>
            <a:r>
              <a:rPr lang="zh-CN" altLang="en-US" sz="3200" dirty="0"/>
              <a:t>。’她从早晨直到如今，除了在屋子里坐一会儿，常在这里。”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723059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14DEF6-FD7B-0DF1-CB8C-DE78532C90A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6880" y="1442720"/>
            <a:ext cx="10474960" cy="514096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波阿斯</a:t>
            </a:r>
            <a:r>
              <a:rPr lang="en-US" altLang="zh-CN" sz="3200" dirty="0"/>
              <a:t>——</a:t>
            </a:r>
            <a:r>
              <a:rPr lang="zh-CN" altLang="en-US" sz="3200" dirty="0"/>
              <a:t>快速。</a:t>
            </a:r>
            <a:endParaRPr lang="en-CA" altLang="zh-CN" sz="3200" dirty="0"/>
          </a:p>
          <a:p>
            <a:r>
              <a:rPr lang="zh-CN" altLang="en-US" sz="3200" dirty="0"/>
              <a:t>大财主</a:t>
            </a:r>
            <a:r>
              <a:rPr lang="en-US" altLang="zh-CN" sz="3200" dirty="0"/>
              <a:t>——</a:t>
            </a:r>
            <a:r>
              <a:rPr lang="zh-CN" altLang="en-US" sz="3200" dirty="0"/>
              <a:t>原文，有名望、又富有的人。</a:t>
            </a:r>
            <a:endParaRPr lang="en-CA" altLang="zh-CN" sz="3200" dirty="0"/>
          </a:p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拾取麦穗</a:t>
            </a:r>
            <a:r>
              <a:rPr lang="en-US" altLang="zh-CN" sz="3200" dirty="0"/>
              <a:t>——</a:t>
            </a:r>
            <a:r>
              <a:rPr lang="zh-CN" altLang="en-US" sz="3200" dirty="0"/>
              <a:t>利</a:t>
            </a:r>
            <a:r>
              <a:rPr lang="en-CA" altLang="zh-CN" sz="3200" dirty="0"/>
              <a:t>19</a:t>
            </a:r>
            <a:r>
              <a:rPr lang="zh-CN" altLang="en-US" sz="3200" dirty="0"/>
              <a:t>：</a:t>
            </a:r>
            <a:r>
              <a:rPr lang="en-US" altLang="zh-CN" sz="3200" dirty="0"/>
              <a:t>9. “</a:t>
            </a:r>
            <a:r>
              <a:rPr lang="zh-CN" altLang="en-US" sz="3200" dirty="0"/>
              <a:t>在你们的地收割庄稼，</a:t>
            </a:r>
            <a:r>
              <a:rPr lang="zh-CN" altLang="en-US" sz="3200" b="1" dirty="0"/>
              <a:t>不可</a:t>
            </a:r>
            <a:r>
              <a:rPr lang="zh-CN" altLang="en-US" sz="3200" dirty="0"/>
              <a:t>割尽田角，也</a:t>
            </a:r>
            <a:r>
              <a:rPr lang="zh-CN" altLang="en-US" sz="3200" b="1" dirty="0"/>
              <a:t>不可</a:t>
            </a:r>
            <a:r>
              <a:rPr lang="zh-CN" altLang="en-US" sz="3200" dirty="0"/>
              <a:t>拾取所遗落的。</a:t>
            </a:r>
            <a:r>
              <a:rPr lang="en-US" altLang="zh-CN" sz="3200" dirty="0"/>
              <a:t>10. </a:t>
            </a:r>
            <a:r>
              <a:rPr lang="zh-CN" altLang="en-US" sz="3200" b="1" dirty="0"/>
              <a:t>不可</a:t>
            </a:r>
            <a:r>
              <a:rPr lang="zh-CN" altLang="en-US" sz="3200" dirty="0"/>
              <a:t>摘尽葡萄园的果子，也</a:t>
            </a:r>
            <a:r>
              <a:rPr lang="zh-CN" altLang="en-US" sz="3200" b="1" dirty="0"/>
              <a:t>不可</a:t>
            </a:r>
            <a:r>
              <a:rPr lang="zh-CN" altLang="en-US" sz="3200" dirty="0"/>
              <a:t>拾取葡萄园所掉的果子，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要留给穷人和寄居的</a:t>
            </a:r>
            <a:r>
              <a:rPr lang="zh-CN" altLang="en-US" sz="3200" dirty="0"/>
              <a:t>。我是耶和华你们的　神。</a:t>
            </a:r>
            <a:endParaRPr lang="en-CA" altLang="zh-CN" sz="3200" dirty="0"/>
          </a:p>
          <a:p>
            <a:r>
              <a:rPr lang="zh-CN" altLang="en-US" sz="3200" dirty="0"/>
              <a:t>申</a:t>
            </a:r>
            <a:r>
              <a:rPr lang="en-CA" altLang="zh-CN" sz="3200" dirty="0"/>
              <a:t>24</a:t>
            </a:r>
            <a:r>
              <a:rPr lang="zh-CN" altLang="en-US" sz="3200" dirty="0"/>
              <a:t>：</a:t>
            </a:r>
            <a:r>
              <a:rPr lang="en-US" altLang="zh-CN" sz="3200" dirty="0"/>
              <a:t>19. “</a:t>
            </a:r>
            <a:r>
              <a:rPr lang="zh-CN" altLang="en-US" sz="3200" dirty="0"/>
              <a:t>你在田间收割庄稼，若忘下一捆，不可回去再取，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要留给寄居的与孤儿寡妇</a:t>
            </a:r>
            <a:r>
              <a:rPr lang="zh-CN" altLang="en-US" sz="3200" dirty="0"/>
              <a:t>。这样，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耶和华你　神必在你手里所办的一切事上赐福与你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提醒</a:t>
            </a:r>
            <a:r>
              <a:rPr lang="zh-CN" altLang="en-US" sz="3200" dirty="0"/>
              <a:t>，到哪里拾取麦穗呢？你有“恰巧”的经历吗？</a:t>
            </a:r>
          </a:p>
          <a:p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4169418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CB984A7-2AC2-BF21-ECF8-591512D33F0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41680" y="1534160"/>
            <a:ext cx="10373360" cy="4642803"/>
          </a:xfrm>
        </p:spPr>
        <p:txBody>
          <a:bodyPr/>
          <a:lstStyle/>
          <a:p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得着安慰（得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2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：</a:t>
            </a:r>
            <a:r>
              <a:rPr lang="en-CA" altLang="zh-CN" sz="3200" b="1" dirty="0">
                <a:solidFill>
                  <a:schemeClr val="accent6">
                    <a:lumMod val="50000"/>
                  </a:schemeClr>
                </a:solidFill>
              </a:rPr>
              <a:t>8-13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）</a:t>
            </a:r>
            <a:endParaRPr lang="en-CA" altLang="zh-CN" sz="3200" b="1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n-US" altLang="zh-CN" sz="3200" dirty="0"/>
              <a:t>8. </a:t>
            </a:r>
            <a:r>
              <a:rPr lang="zh-CN" altLang="en-US" sz="3200" dirty="0"/>
              <a:t>波阿斯对路得说：“女儿啊，听我说，</a:t>
            </a:r>
            <a:r>
              <a:rPr lang="zh-CN" altLang="en-US" sz="3200" b="1" dirty="0"/>
              <a:t>不要</a:t>
            </a:r>
            <a:r>
              <a:rPr lang="zh-CN" altLang="en-US" sz="3200" dirty="0"/>
              <a:t>往别人田里拾取麦穗，也</a:t>
            </a:r>
            <a:r>
              <a:rPr lang="zh-CN" altLang="en-US" sz="3200" b="1" dirty="0"/>
              <a:t>不要</a:t>
            </a:r>
            <a:r>
              <a:rPr lang="zh-CN" altLang="en-US" sz="3200" dirty="0"/>
              <a:t>离开这里，</a:t>
            </a:r>
            <a:r>
              <a:rPr lang="zh-CN" altLang="en-US" sz="3200" b="1" dirty="0"/>
              <a:t>要</a:t>
            </a:r>
            <a:r>
              <a:rPr lang="zh-CN" altLang="en-US" sz="3200" dirty="0"/>
              <a:t>常与我使女们在一处。</a:t>
            </a:r>
            <a:endParaRPr lang="en-CA" altLang="zh-CN" sz="3200" dirty="0"/>
          </a:p>
          <a:p>
            <a:r>
              <a:rPr lang="en-US" altLang="zh-CN" sz="3200" dirty="0"/>
              <a:t>9. </a:t>
            </a:r>
            <a:r>
              <a:rPr lang="zh-CN" altLang="en-US" sz="3200" dirty="0"/>
              <a:t>我的仆人在哪块田收割，你就跟着他们去。我已经吩咐仆人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不可欺负你</a:t>
            </a:r>
            <a:r>
              <a:rPr lang="zh-CN" altLang="en-US" sz="3200" dirty="0"/>
              <a:t>。你若渴了，就可以到器皿那里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喝仆人打来的水</a:t>
            </a:r>
            <a:r>
              <a:rPr lang="zh-CN" altLang="en-US" sz="3200" dirty="0"/>
              <a:t>。”</a:t>
            </a:r>
            <a:endParaRPr lang="en-CA" altLang="zh-CN" sz="3200" dirty="0"/>
          </a:p>
          <a:p>
            <a:r>
              <a:rPr lang="en-US" altLang="zh-CN" sz="3200" dirty="0"/>
              <a:t>10. </a:t>
            </a:r>
            <a:r>
              <a:rPr lang="zh-CN" altLang="en-US" sz="3200" dirty="0"/>
              <a:t>路得就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俯伏在地叩拜</a:t>
            </a:r>
            <a:r>
              <a:rPr lang="zh-CN" altLang="en-US" sz="3200" dirty="0"/>
              <a:t>，对他说：“我既是外邦人，怎么</a:t>
            </a:r>
            <a:r>
              <a:rPr lang="zh-CN" altLang="en-US" sz="3200" b="1" dirty="0"/>
              <a:t>蒙你的恩</a:t>
            </a:r>
            <a:r>
              <a:rPr lang="zh-CN" altLang="en-US" sz="3200" dirty="0"/>
              <a:t>，这样顾恤我呢？”</a:t>
            </a:r>
            <a:endParaRPr lang="en-CA" altLang="zh-CN" sz="3200" dirty="0"/>
          </a:p>
        </p:txBody>
      </p:sp>
    </p:spTree>
    <p:extLst>
      <p:ext uri="{BB962C8B-B14F-4D97-AF65-F5344CB8AC3E}">
        <p14:creationId xmlns:p14="http://schemas.microsoft.com/office/powerpoint/2010/main" val="5615492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BCA8DE4-C1E0-8E96-C7FD-87F7D2D5176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22960" y="1686560"/>
            <a:ext cx="10261600" cy="4490403"/>
          </a:xfrm>
        </p:spPr>
        <p:txBody>
          <a:bodyPr>
            <a:normAutofit/>
          </a:bodyPr>
          <a:lstStyle/>
          <a:p>
            <a:r>
              <a:rPr lang="en-US" altLang="zh-CN" sz="3200" dirty="0"/>
              <a:t>11. </a:t>
            </a:r>
            <a:r>
              <a:rPr lang="zh-CN" altLang="en-US" sz="3200" dirty="0"/>
              <a:t>波阿斯回答说：“自从你丈夫死后，凡你向婆婆所行的，并你离开父母和本地，到素不认识的民中，这些事人全都告诉我了。</a:t>
            </a:r>
          </a:p>
          <a:p>
            <a:r>
              <a:rPr lang="en-US" altLang="zh-CN" sz="3200" dirty="0"/>
              <a:t>12. </a:t>
            </a:r>
            <a:r>
              <a:rPr lang="zh-CN" altLang="en-US" sz="3200" dirty="0"/>
              <a:t>愿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耶和华照你所行的赏赐你</a:t>
            </a:r>
            <a:r>
              <a:rPr lang="zh-CN" altLang="en-US" sz="3200" dirty="0"/>
              <a:t>。你来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投靠</a:t>
            </a:r>
            <a:r>
              <a:rPr lang="zh-CN" altLang="en-US" sz="3200" dirty="0"/>
              <a:t>耶和华以色列　神的翅膀下，愿你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满得他的赏赐</a:t>
            </a:r>
            <a:r>
              <a:rPr lang="zh-CN" altLang="en-US" sz="3200" dirty="0"/>
              <a:t>。”</a:t>
            </a:r>
            <a:endParaRPr lang="en-CA" altLang="zh-CN" sz="3200" dirty="0"/>
          </a:p>
          <a:p>
            <a:r>
              <a:rPr lang="en-US" altLang="zh-CN" sz="3200" dirty="0"/>
              <a:t>13. </a:t>
            </a:r>
            <a:r>
              <a:rPr lang="zh-CN" altLang="en-US" sz="3200" dirty="0"/>
              <a:t>路得说：“我主啊，愿</a:t>
            </a:r>
            <a:r>
              <a:rPr lang="zh-CN" altLang="en-US" sz="3200" b="1" dirty="0"/>
              <a:t>在你眼前蒙恩</a:t>
            </a:r>
            <a:r>
              <a:rPr lang="zh-CN" altLang="en-US" sz="3200" dirty="0"/>
              <a:t>！我虽然不及你的一个使女，你还用慈爱的话</a:t>
            </a:r>
            <a:r>
              <a:rPr lang="zh-CN" altLang="en-US" sz="3200" b="1" dirty="0">
                <a:solidFill>
                  <a:srgbClr val="C00000"/>
                </a:solidFill>
              </a:rPr>
              <a:t>安慰我的心</a:t>
            </a:r>
            <a:r>
              <a:rPr lang="zh-CN" altLang="en-US" sz="3200" dirty="0"/>
              <a:t>。”</a:t>
            </a:r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587506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E00B300-BD8D-21A9-910A-F85EACE78D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0880" y="1483360"/>
            <a:ext cx="10830560" cy="4998720"/>
          </a:xfrm>
        </p:spPr>
        <p:txBody>
          <a:bodyPr>
            <a:normAutofit/>
          </a:bodyPr>
          <a:lstStyle/>
          <a:p>
            <a:r>
              <a:rPr lang="zh-CN" altLang="en-US" sz="3200" dirty="0"/>
              <a:t>不可欺负你</a:t>
            </a:r>
            <a:r>
              <a:rPr lang="en-CA" altLang="zh-CN" sz="3200" dirty="0"/>
              <a:t>9</a:t>
            </a:r>
            <a:r>
              <a:rPr lang="en-US" altLang="zh-CN" sz="3200" dirty="0"/>
              <a:t>——</a:t>
            </a:r>
            <a:r>
              <a:rPr lang="zh-CN" altLang="en-US" sz="3200" dirty="0"/>
              <a:t>说明社会风气不好，常有欺负人事件发生。</a:t>
            </a:r>
            <a:endParaRPr lang="en-CA" altLang="zh-CN" sz="3200" dirty="0"/>
          </a:p>
          <a:p>
            <a:r>
              <a:rPr lang="zh-CN" altLang="en-US" sz="3200" dirty="0"/>
              <a:t>喝仆人打来的水</a:t>
            </a:r>
            <a:r>
              <a:rPr lang="en-CA" altLang="zh-CN" sz="3200" dirty="0"/>
              <a:t>9</a:t>
            </a:r>
            <a:r>
              <a:rPr lang="en-US" altLang="zh-CN" sz="3200" dirty="0"/>
              <a:t>——</a:t>
            </a:r>
            <a:r>
              <a:rPr lang="zh-CN" altLang="en-US" sz="3200" dirty="0"/>
              <a:t>没有义务为“拾取麦穗”之人解渴。</a:t>
            </a:r>
            <a:endParaRPr lang="en-CA" altLang="zh-CN" sz="3200" dirty="0"/>
          </a:p>
          <a:p>
            <a:r>
              <a:rPr lang="zh-CN" altLang="en-US" sz="3200" dirty="0"/>
              <a:t>满得祂的赏赐</a:t>
            </a:r>
            <a:r>
              <a:rPr lang="en-CA" altLang="zh-CN" sz="3200" dirty="0"/>
              <a:t>12</a:t>
            </a:r>
            <a:r>
              <a:rPr lang="en-US" altLang="zh-CN" sz="3200" dirty="0"/>
              <a:t>——</a:t>
            </a:r>
            <a:r>
              <a:rPr lang="zh-CN" altLang="en-US" sz="3200" dirty="0"/>
              <a:t>来</a:t>
            </a:r>
            <a:r>
              <a:rPr lang="en-CA" altLang="zh-CN" sz="3200" dirty="0"/>
              <a:t>11</a:t>
            </a:r>
            <a:r>
              <a:rPr lang="zh-CN" altLang="en-US" sz="3200" dirty="0"/>
              <a:t>：</a:t>
            </a:r>
            <a:r>
              <a:rPr lang="en-US" altLang="zh-CN" sz="3200" dirty="0"/>
              <a:t>6. </a:t>
            </a:r>
            <a:r>
              <a:rPr lang="zh-CN" altLang="en-US" sz="3200" dirty="0"/>
              <a:t>人非有信，就不能得　神的喜悦；因为到　神面前来的人，必须信有　神，且信他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赏赐</a:t>
            </a:r>
            <a:r>
              <a:rPr lang="zh-CN" altLang="en-US" sz="3200" dirty="0"/>
              <a:t>那</a:t>
            </a:r>
            <a:r>
              <a:rPr lang="zh-CN" altLang="en-US" sz="3200" b="1" dirty="0"/>
              <a:t>寻求</a:t>
            </a:r>
            <a:r>
              <a:rPr lang="zh-CN" altLang="en-US" sz="3200" dirty="0"/>
              <a:t>他的人。。。</a:t>
            </a:r>
            <a:r>
              <a:rPr lang="en-US" altLang="zh-CN" sz="3200" dirty="0"/>
              <a:t>8. </a:t>
            </a:r>
            <a:r>
              <a:rPr lang="zh-CN" altLang="en-US" sz="3200" dirty="0"/>
              <a:t>亚伯拉罕因着信，蒙召的时候，就遵命出去，往将来要得为业的地方去，出去的时候，还不知往哪里去。</a:t>
            </a:r>
            <a:endParaRPr lang="en-US" altLang="zh-CN" sz="3200" dirty="0"/>
          </a:p>
          <a:p>
            <a:r>
              <a:rPr lang="zh-CN" altLang="en-US" sz="3200" dirty="0"/>
              <a:t>安慰我的心</a:t>
            </a:r>
            <a:r>
              <a:rPr lang="en-CA" altLang="zh-CN" sz="3200" dirty="0"/>
              <a:t>13</a:t>
            </a:r>
            <a:r>
              <a:rPr lang="en-US" altLang="zh-CN" sz="3200" dirty="0"/>
              <a:t>——</a:t>
            </a:r>
            <a:r>
              <a:rPr lang="zh-CN" altLang="en-US" sz="3200" dirty="0"/>
              <a:t>说到我的心坎上。</a:t>
            </a:r>
            <a:endParaRPr lang="en-CA" altLang="zh-CN" sz="3200" dirty="0"/>
          </a:p>
          <a:p>
            <a:r>
              <a:rPr lang="zh-CN" altLang="en-US" sz="3200" dirty="0"/>
              <a:t>波阿斯的话使她</a:t>
            </a:r>
            <a:r>
              <a:rPr lang="zh-CN" altLang="en-US" sz="3200" b="1" dirty="0">
                <a:solidFill>
                  <a:schemeClr val="accent6">
                    <a:lumMod val="50000"/>
                  </a:schemeClr>
                </a:solidFill>
              </a:rPr>
              <a:t>得着安慰</a:t>
            </a:r>
            <a:r>
              <a:rPr lang="zh-CN" altLang="en-US" sz="3200" dirty="0"/>
              <a:t>。</a:t>
            </a:r>
            <a:endParaRPr lang="en-CA" altLang="zh-CN" sz="3200" dirty="0"/>
          </a:p>
          <a:p>
            <a:endParaRPr lang="en-CA" sz="3200" dirty="0"/>
          </a:p>
        </p:txBody>
      </p:sp>
    </p:spTree>
    <p:extLst>
      <p:ext uri="{BB962C8B-B14F-4D97-AF65-F5344CB8AC3E}">
        <p14:creationId xmlns:p14="http://schemas.microsoft.com/office/powerpoint/2010/main" val="1860119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3322</Words>
  <Application>Microsoft Office PowerPoint</Application>
  <PresentationFormat>宽屏</PresentationFormat>
  <Paragraphs>120</Paragraphs>
  <Slides>28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Arial</vt:lpstr>
      <vt:lpstr>Calibri</vt:lpstr>
      <vt:lpstr>Calibri Light</vt:lpstr>
      <vt:lpstr>Montserrat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Jianping Guo</dc:creator>
  <cp:lastModifiedBy>Jianping Guo</cp:lastModifiedBy>
  <cp:revision>1</cp:revision>
  <dcterms:created xsi:type="dcterms:W3CDTF">2023-06-03T02:58:34Z</dcterms:created>
  <dcterms:modified xsi:type="dcterms:W3CDTF">2023-06-13T16:37:41Z</dcterms:modified>
</cp:coreProperties>
</file>