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808F4-DA11-0545-A2AA-A2CCC4B0E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DCBBF6-FA16-FB4A-BEF0-753F2D3E3D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9FB9A-E62D-9F43-81E6-95D6F0612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FD63-6F78-B049-A3AF-CD3624DF10C3}" type="datetimeFigureOut">
              <a:rPr lang="en-US" smtClean="0"/>
              <a:t>6/7/23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D829E-C34B-CC4F-A73B-AF9320E50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949CB-948A-AC41-84A6-23F6AC7D4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7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54A06-CD66-0E4D-82A3-CF1D4E2D9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8A9B3-450E-AE4D-8AAC-2FA539E560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62CC5-6BC0-814D-BEFD-C300A199A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FD63-6F78-B049-A3AF-CD3624DF10C3}" type="datetimeFigureOut">
              <a:rPr lang="en-US" smtClean="0"/>
              <a:t>6/7/23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2F86C-737B-0245-AAA3-055755553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F7D2E-106A-1842-9A5F-D508CD774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831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5487F5-C263-2942-94C4-786D71C099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F89A5A-3957-624B-8FCC-6286B2CBB1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D68C2-D4A9-7542-BA8E-E0B26A21D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FD63-6F78-B049-A3AF-CD3624DF10C3}" type="datetimeFigureOut">
              <a:rPr lang="en-US" smtClean="0"/>
              <a:t>6/7/23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DEEF3-BDEE-AD4E-899D-17A735B94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E04EE-3EF0-EB43-9201-BDABDE17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79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F1B58-FF70-8242-BAD8-BBC31FFCE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047DB-562A-D145-9604-FF1529CB1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43783-9F8E-F044-AF6C-C9844014C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FD63-6F78-B049-A3AF-CD3624DF10C3}" type="datetimeFigureOut">
              <a:rPr lang="en-US" smtClean="0"/>
              <a:t>6/7/23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8604A-4EEB-1E4A-A8D2-8159EDFBC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86987-8F66-8744-B704-F8D42C592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88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61C01-08C8-2742-8810-9AA163466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96F3CE-193E-1D43-886D-B7FDFAA6C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59238-C1F9-9A44-9202-45B833181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FD63-6F78-B049-A3AF-CD3624DF10C3}" type="datetimeFigureOut">
              <a:rPr lang="en-US" smtClean="0"/>
              <a:t>6/7/23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250D9-C598-F042-8B26-D692F3407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3961D-6488-1545-B0C8-4C311E44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2166D-337F-EE43-B43F-DD8A2D51B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7FEAB-454A-9C4D-B4E6-0B8F4866D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3B0117-5D82-FC42-B62A-FE8F932F49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9B5E52-0198-E547-8CE7-CB852DF91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FD63-6F78-B049-A3AF-CD3624DF10C3}" type="datetimeFigureOut">
              <a:rPr lang="en-US" smtClean="0"/>
              <a:t>6/7/23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337E61-2452-6D4B-9513-31479A9FA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815FF8-1038-9348-8D48-BE0943790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47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C6C33-682B-CA4B-AA59-7FF45B4C7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591B-01FC-084E-8969-082CC2AF9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EFBE78-745F-4145-B081-1BF4B01DC8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3E3812-B396-0C40-87D9-639417D83A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66B6A0-11B0-5F4F-A574-CE9F9A3F62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8EC084-4262-D24D-B924-37C669258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FD63-6F78-B049-A3AF-CD3624DF10C3}" type="datetimeFigureOut">
              <a:rPr lang="en-US" smtClean="0"/>
              <a:t>6/7/23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A1DA44-7588-0647-A3C9-9FD0723A1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2F3A35-13F9-C64B-AEC8-DE8E596F4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314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F5DBB-70CD-1547-8709-3C2397926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89CCCB-05A6-F24B-ABAC-A3D1DA2C3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FD63-6F78-B049-A3AF-CD3624DF10C3}" type="datetimeFigureOut">
              <a:rPr lang="en-US" smtClean="0"/>
              <a:t>6/7/23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1F1567-B27E-8648-ADCA-BDE86A66F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CC750E-5985-704D-A737-24C31732F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0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6763FF-2665-084C-A770-ED6A39175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FD63-6F78-B049-A3AF-CD3624DF10C3}" type="datetimeFigureOut">
              <a:rPr lang="en-US" smtClean="0"/>
              <a:t>6/7/23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D387D6-13DC-7A4D-97B3-80DCBA320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D3715-D05A-F349-A879-4D0E63FAF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14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8E20D-D3B1-464F-A490-B84D5FC28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86A33-F46C-684B-8280-018202CC8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188167-1008-1446-89CD-0A4B661783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62AAC3-4143-E448-93A9-A5A4D002F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FD63-6F78-B049-A3AF-CD3624DF10C3}" type="datetimeFigureOut">
              <a:rPr lang="en-US" smtClean="0"/>
              <a:t>6/7/23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BC9EB1-6237-1449-A93A-E02B14A39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648A9A-73F5-8B4B-80A6-ACD28205E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05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2AB3A-30B0-F142-9AD5-94E14BB76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126657-FA55-F14F-A5A6-C6732DB6E1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EFA12D-51E1-1449-8C84-FCB2E12C1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643FC2-18DA-DF47-AC1E-A51A8E95D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FFD63-6F78-B049-A3AF-CD3624DF10C3}" type="datetimeFigureOut">
              <a:rPr lang="en-US" smtClean="0"/>
              <a:t>6/7/23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3EB3DA-DDA5-1A43-AE5E-F6A1448A7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93C6A6-5245-E34A-B162-6F5929531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91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516594-9FF9-E544-9EF2-594CBECEB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43A01-2874-1648-8C17-F4AE956AC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5185F-9828-2345-B2F2-B218E2AB27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FFD63-6F78-B049-A3AF-CD3624DF10C3}" type="datetimeFigureOut">
              <a:rPr lang="en-US" smtClean="0"/>
              <a:t>6/7/23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3F7A1-D9F9-2543-B7AC-1DDA0E5043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96D8C-05FC-9142-BCAA-86FADA8DAE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2BD19-2740-A644-871E-FCB26900B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9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72C3D-AF5E-6F4F-9A6C-92507C7256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33599"/>
          </a:xfrm>
        </p:spPr>
        <p:txBody>
          <a:bodyPr/>
          <a:lstStyle/>
          <a:p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《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路加福音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》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查经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203E95-5B63-434B-ACB5-8E88468A0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10131380" cy="1655762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第二讲 施洗约翰的出生和主耶稣的出生（路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1:5-2:20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）</a:t>
            </a:r>
            <a:endParaRPr lang="en-US" altLang="zh-CN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50761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05388-2D4A-2D4B-86FF-4F56E2719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F7C9A-8BB2-2D4B-9DA5-A0AB18C56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669700"/>
            <a:ext cx="11912958" cy="5653827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太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當下希律暗暗的召了博士來、細問那星是甚麼時候出現的。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2:8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就差他們往伯利恆去、說、你們去仔細尋訪那小孩子．尋到了、就來報信、我也好去拜他。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2:9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他們聽見王的話、就去了．在東方所看見的那星、忽然在他們前頭行、直行到小孩子的地方、就在上頭停住了。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2:10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他們看見那星、就大大的歡喜。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2:11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進了房子、看見小孩子和他母親馬利亞、就俯伏拜那小孩子、揭開寶盒、拿黃金乳香沒藥為禮物獻給他。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2:12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博士因為在夢中被主指示、不要回去見希律、就從別的路回本地去了。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2:13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他們去後、有主的使者向約瑟夢中顯現、說、起來、帶著小孩子同他母親、逃往埃及、住在那裡、等我吩咐你．因為希律必尋找小孩子要除滅他。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2:14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約瑟就起來、夜間帶著小孩子和他母親往埃及去．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2:15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住在那裡、直到希律死了．這是要應驗主藉先知所說的話、說、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『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我從埃及召出我的兒子來。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』2:16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希律見自己被博士愚弄、就大大發怒、差人將伯利恆城裡、並四境所有的男孩、照著他向博士仔細查問的時候、凡兩歲以裡的、都殺盡了。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2:17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這就應了先知耶利米的話、說、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2:18 『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在拉瑪聽見號咷大哭的聲音、是拉結哭他兒女、不肯受安慰、因為他們都不在了。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』</a:t>
            </a:r>
            <a:endParaRPr lang="en-US" sz="2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3510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05388-2D4A-2D4B-86FF-4F56E2719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F7C9A-8BB2-2D4B-9DA5-A0AB18C56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669700"/>
            <a:ext cx="11912958" cy="5653827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约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5:33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你們曾差人到約翰那裡、他為真理作過見證。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5:34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其實我所受的見證、不是從人來的．然而我說這些話、為要叫你們得救。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5:35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約翰是點著的明燈．你們情願暫時喜歡他的光。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5:36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但我有比約翰更大的見證．因為父交給我要我成就的事、就是我所作的事、這便見證我是父所差來的。</a:t>
            </a:r>
            <a:endParaRPr lang="en-US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7651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4ACA0-8E2C-0242-B412-70D2612F1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路加福音第一章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47C62-2C0A-7943-95DA-123AFAAB9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506828"/>
            <a:ext cx="11835683" cy="4670135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1:5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當猶太王希律的時候、亞比雅班裡有一個祭司、名叫撒迦利亞．他妻子是亞倫的後人、名叫以利沙伯。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1:6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他們二人、在　神面前都是義人、遵行主的一切誡命禮儀、沒有可指摘的。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1:7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只是沒有孩子、因為以利沙伯不生育、兩個人又年紀老邁了。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1:8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撒迦利亞按班次、在神面前供祭司的職分、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1:9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照祭司的規矩掣籤、得進主殿燒香。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1:10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燒香的時候、眾百姓在外面禱告。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1:11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有主的使者站在香壇的右邊、向他顯現。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1:12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撒迦利亞看見、就驚慌害怕。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1:13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天使對他說、撒迦利亞、不要害怕．因為你的祈禱已經被聽見了、你的妻子以利沙伯要給你生一個兒子、你要給他起名叫約翰。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1:14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你必歡喜快樂．有許多人因他出世、也必喜樂。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1:15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他在主面前將要為大、淡酒濃酒都不喝、從母腹裡就被聖靈充滿了。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1:16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他要使許多以色列人回轉、歸於主他們的神。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1:17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他必有以利亞的心志能力、行在主的前面、叫為父的心轉向兒女、叫悖逆的人轉從義人的智慧．又為主預備合用的百姓。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1:18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撒迦利亞對天使說、我憑著甚麼可知道這事呢、我已經老了、我的妻子也年紀老邁了。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1:19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天使回答說、我是站在　神面前的加百列、奉差而來、對你說話、將這好信息報給你。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1:20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到了時候、這話必然應驗．只因你不信、你必啞吧不能說話、直到這事成就的日子。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1:21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百姓等候撒迦利亞、詫異他許久在殿裡。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1:22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及至他出來、不能和他們說話．他們就知道他在殿裡見了異象．因為他直向他們打手式、竟成了啞吧。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1:23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他供職的日子已滿、就回家去了。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1:24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這些日子以後、他的妻子以利沙伯懷了孕、就隱藏了五個月、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1:25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說、主在眷顧我的日子、這樣看待我、要把我在人間的羞恥除掉。</a:t>
            </a:r>
            <a:endParaRPr lang="en-US" sz="2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1116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6DEDC-837A-AB45-90CD-294BB0461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2727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B5916-0931-0049-9FCD-4C220C68B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546" y="695459"/>
            <a:ext cx="12037454" cy="5396249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赛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40:3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有人聲喊著說、在曠野預備耶和華的路、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或作在曠野有人聲喊著說當預備耶和華的路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在沙漠地修平我們神的道。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40:4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一切山窪都要填滿、大小山岡都要削平、高高低低的要改為平坦、崎崎嶇嶇的必成為平原。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40:5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耶和華的榮耀必然顯現、凡有血氣的、必一同看見、因為這是耶和華親口說的。</a:t>
            </a:r>
            <a:endParaRPr lang="en-US" altLang="zh-CN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玛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4:5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看哪、耶和華大而可畏之日未到以前、我必差遣先知以利亞到你們那裡去。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4:6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他必使父親的心轉向兒女、兒女的心轉向父親、免得我來咒詛遍地。</a:t>
            </a:r>
            <a:endParaRPr lang="en-US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6150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054E8-23FE-A84F-BC76-3168E94D0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808C4-E79D-D54C-9DC5-67BAD364B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789" y="953037"/>
            <a:ext cx="11938715" cy="36060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路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1:26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到了第六個月、天使加百列奉神的差遣、往加利利的一座城去、這城名叫拿撒勒．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1:27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到一個童女那裡、是已經許配大衛家的一個人、名叫約瑟、童女的名字叫馬利亞。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1:28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天使進去、對他說、蒙大恩的女子、我問你安、主和你同在了。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1:29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馬利亞因這話就很驚慌、又反復思想這樣問安是甚麼意思。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1:30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天使對他說、馬利亞、不要怕．你在神面前已經蒙恩了。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1:31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你要懷孕生子、可以給他起名叫耶穌。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1:32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他要為大、稱為至高者的兒子．主神要把他祖大衛的位給他．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1:33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他要作雅各家的王、直到永遠．他的國也沒有窮盡。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1:34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馬利亞對天使說、我沒有出嫁、怎麼有這事呢。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1:35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天使回答說、聖靈要臨到你身上、至高者的能力要蔭庇你．因此所要生的聖者、必稱為神的兒子。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或作所要生的必稱為聖稱為神的兒子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〕1:36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況且你的親戚以利沙伯、在年老的時候、也懷了男胎．就是那素來稱為不生育的、現在有孕六個月了。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1:37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因為出於神的話、沒有一句不帶能力的。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1:38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馬利亞說、我是主的使女、情願照你的話成就在我身上。天使就離開他去了。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74907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36A2E-556E-7E48-B974-57C89A675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C738B-B7DD-514C-8A80-38633C89F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941" y="1197734"/>
            <a:ext cx="11655380" cy="543488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创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3:14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耶和華神對蛇說、你既作了這事、就必受咒詛、比一切的牲畜野獸更甚、你必用肚子行走、終身喫土。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3:15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我又要叫你和女人彼此為仇、你的後裔和女人的後裔、也彼此為仇．女人的後裔要傷你的頭、你要傷他的腳跟。</a:t>
            </a:r>
            <a:endParaRPr lang="en-US" altLang="zh-CN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10000"/>
              </a:lnSpc>
              <a:buNone/>
            </a:pP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赛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7:14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因此、主自己要給你們一個兆頭、必有童女懷孕生子、給他起名叫以馬內利。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就是　神與我們同在的意思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5023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05388-2D4A-2D4B-86FF-4F56E2719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F7C9A-8BB2-2D4B-9DA5-A0AB18C56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152"/>
            <a:ext cx="12192000" cy="6233375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路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1:39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那時候馬利亞起身、急忙往山地裡去、來到猶大的一座城．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1:40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進了撒迦利亞的家、問以利沙伯安。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1:41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以利沙伯一聽馬利亞問安、所懷的胎就在腹裡跳動、以利沙伯且被聖靈充滿．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1:42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高聲喊著說、你在婦女中是有福的、你所懷的胎也是有福的。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1:43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我主的母到我這裡來、這是從那裡得的呢．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1:44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因為你問安的聲音、一入我耳、我腹裡的胎、就歡喜跳動。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1:45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這相信的女子是有福的．因為主對她所說的話、都要應驗。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1:46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馬利亞說、我心尊主為大、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1:47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我靈以神我的救主為樂。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1:48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因為他顧念他使女的卑微．從今以後、萬代要稱我有福。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1:49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那有權能的為我成就了大事．他的名為聖。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1:50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他憐憫敬畏他的人、直到世世代代。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1:51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他用膀臂施展大能．那狂傲的人、正心裡妄想、就被他趕散了。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1:52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他叫有權柄的失位、叫卑賤的升高．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1:53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叫飢餓的得飽美食、叫富足的空手回去。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1:54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他扶助了他的僕人以色列、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1:55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為要記念亞伯拉罕和他的後裔、施憐憫、直到永遠、正如從前對我們列祖所說的話。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1:56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馬利亞和以利沙伯同住、約有三個月、就回家去了。</a:t>
            </a:r>
            <a:endParaRPr lang="en-US" sz="2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72527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05388-2D4A-2D4B-86FF-4F56E2719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F7C9A-8BB2-2D4B-9DA5-A0AB18C56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152"/>
            <a:ext cx="12192000" cy="6233375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太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1:18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耶穌基督降生的事、記在下面．他母親馬利亞已經許配了約瑟、還沒有迎娶、馬利亞就從聖靈懷了孕。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1:19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他丈夫約瑟是個義人、不願意明明的羞辱他、想要暗暗的把他休了。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1:20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正思念這事的時候、有主的使者向他夢中顯現、說、大衛的子孫約瑟、不要怕、只管娶過你的妻子馬利亞來．因他所懷的孕、是從聖靈來的。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1:21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他將要生一個兒子．你要給他起名叫耶穌．因他要將自己的百姓從罪惡裡救出來。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1:22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這一切的事成就、是要應驗主藉先知所說的話、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1:23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說、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『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必有童女、懷孕生子、人要稱他的名為以馬內利。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』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（以馬內利翻出來、就是神與我們同在。）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1:24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約瑟醒了、起來、就遵著主使者的吩咐、把妻子娶過來．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1:25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只是沒有和他同房、等他生了兒子、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有古卷作等他生了頭胎的兒子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就給他起名叫耶穌。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50217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05388-2D4A-2D4B-86FF-4F56E2719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F7C9A-8BB2-2D4B-9DA5-A0AB18C56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152"/>
            <a:ext cx="12192000" cy="6233375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路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1:57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以利沙伯的產期到了、就生了一個兒子。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1:58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鄰里親族、聽見主向他大施憐憫、就和他一同歡樂。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1:59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到了第八日、他們來要給孩子行割禮．並要照他父親的名字、叫他撒迦利亞。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1:60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他母親說、不可．要叫他約翰。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1:61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他們說、你親族中沒有叫這名字的。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1:62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他們就向他父親打手式、問他要叫這孩子甚麼名字。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1:63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他要了一塊寫字的板、就寫上說、他的名字是約翰。他們便都希奇。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1:64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撒迦利亞的口立時開了、舌頭也舒展了、就說出話來、稱頌神。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1:65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周圍居住的人都懼怕、這一切的事就傳遍了猶太的山地。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1:66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凡聽見的人、都將這事放在心裡、說、這個孩子、將來怎麼樣呢．因為有主與他同在。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1:67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他父親撒迦利亞、被聖靈充滿了、就預言說、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1:68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主以色列的神、是應當稱頌的．因他眷顧他的百姓、為他們施行救贖．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1:69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在他僕人大衛家中、為我們興起了拯救的角、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1:70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（正如主藉著從創世以來、聖先知的口所說的話。）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1:71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拯救我們脫離仇敵、和一切恨我們之人的手．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1:72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向我們列祖施憐憫、記念他的聖約．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1:73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就是他對我們祖宗亞伯拉罕所起的誓、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1:74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叫我們既從仇敵手中被救出來、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1:75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就可以終身在他面前、坦然無懼的用聖潔公義事奉他。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1:76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孩子阿、你要稱為至高者的先知．因為你要行在主的前面、預備他的道路．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1:77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叫他的百姓因罪得赦、就知道救恩．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1:78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因我們神憐憫的心腸、叫清晨的日光從高天臨到我們、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1:79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要照亮坐在黑暗中死蔭裡的人．把我們的腳引到平安的路上。</a:t>
            </a:r>
            <a:r>
              <a:rPr lang="en-US" altLang="zh-CN" sz="2000" dirty="0">
                <a:latin typeface="MingLiU" panose="02020509000000000000" pitchFamily="49" charset="-120"/>
                <a:ea typeface="MingLiU" panose="02020509000000000000" pitchFamily="49" charset="-120"/>
              </a:rPr>
              <a:t>1:80 </a:t>
            </a:r>
            <a:r>
              <a:rPr lang="zh-CN" altLang="en-US" sz="2000" dirty="0">
                <a:latin typeface="MingLiU" panose="02020509000000000000" pitchFamily="49" charset="-120"/>
                <a:ea typeface="MingLiU" panose="02020509000000000000" pitchFamily="49" charset="-120"/>
              </a:rPr>
              <a:t>那孩子漸漸長大、心靈強健、住在曠野、直到他顯明在以色列人面前的日子。</a:t>
            </a:r>
            <a:endParaRPr lang="en-US" sz="2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51877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05388-2D4A-2D4B-86FF-4F56E2719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F7C9A-8BB2-2D4B-9DA5-A0AB18C56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-128788"/>
            <a:ext cx="12273566" cy="645231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路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當那些日子、該撒亞古士督有旨意下來、叫天下人民都報名上冊。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2:2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這是居里扭作敘利亞巡撫的時候、頭一次行報名上冊的事。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2:3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眾人各歸各城、報名上冊。路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2:4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約瑟也從加利利的拿撒勒城上猶太去、到了大衛的城、名叫伯利恆、因他本是大衛一族一家的人．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2:5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要和他所聘之妻馬利亞、一同報名上冊．那時馬利亞的身孕已經重了。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2:6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他們在那裡的時候、馬利亞的產期到了。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就生了頭胎的兒子、用布包起來、放在馬槽裡、因為客店裡沒有地方。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2:8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在伯利恆之野地裡有牧羊的人、夜間按著更次看守羊群。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2:9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有主的使者站在他們旁邊、主的榮光四面照著他們．牧羊的人就甚懼怕。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2:10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那天使對他們說、不要懼怕、我報給你們大喜的信息、是關乎萬民的．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2:11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因今天在大衛的城裡、為你們生了救主、就是主基督。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2:12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你們要看見一個嬰孩、包著布、臥在馬槽裡、那就是記號了。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2:13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忽然有一大隊天兵、同那天使讚美神說、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2:14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在至高之處榮耀歸與神、在地上平安歸與他所喜悅的人。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有古卷作喜悅歸與人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〕2:15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眾天使離開他們升天去了、牧羊的人彼此說、我們往伯利恆去、看看所成的事、就是主所指示我們的。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2:16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他們急忙去了、就尋見馬利亞和約瑟、又有那嬰孩臥在馬槽裡。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2:17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既然看見、就把天使論這孩子的話傳開了。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2:18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凡聽見的、就詫異牧羊之人對他們所說的話。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2:19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馬利亞卻把這一切的事存在心裡、反復思想。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2:20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牧羊的人回去了．因所聽見所看見的一切事、正如天使向他們所說的、就歸榮耀與神、讚美他。</a:t>
            </a:r>
            <a:endParaRPr lang="en-US" sz="2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28751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3061</Words>
  <Application>Microsoft Macintosh PowerPoint</Application>
  <PresentationFormat>Widescreen</PresentationFormat>
  <Paragraphs>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MingLiU</vt:lpstr>
      <vt:lpstr>Arial</vt:lpstr>
      <vt:lpstr>Calibri</vt:lpstr>
      <vt:lpstr>Calibri Light</vt:lpstr>
      <vt:lpstr>Office Theme</vt:lpstr>
      <vt:lpstr>《路加福音》查经</vt:lpstr>
      <vt:lpstr>路加福音第一章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《路加福音》查经</dc:title>
  <dc:creator>jerry wang</dc:creator>
  <cp:lastModifiedBy>jerry wang</cp:lastModifiedBy>
  <cp:revision>6</cp:revision>
  <dcterms:created xsi:type="dcterms:W3CDTF">2023-05-18T04:08:30Z</dcterms:created>
  <dcterms:modified xsi:type="dcterms:W3CDTF">2023-06-08T03:00:30Z</dcterms:modified>
</cp:coreProperties>
</file>