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EB1BD-2D2B-4C4A-AA2F-52DB16EE7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171E5-7656-3C41-A2AC-F5F941ABA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50DC2-30EF-5A44-A2A2-6CBAC1CC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244C0-764C-AD4C-AAE9-DAA041FD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04BD1-5332-7B41-B177-0E26D1E2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7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43A3-C5A0-1946-92E8-36FDC93E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65F7F-B097-1C43-A9A9-24246C9E9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85167-7ADF-5646-A337-F98E19969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113BF-7B64-D045-86AA-D5D61DD7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E8BB0-1FB2-1D40-82B4-DCCFBC28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7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53994-5D71-B148-A408-22E0AB3C3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67313-B232-9F47-8097-86F619EFD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807EC-C329-8146-A17B-1BB97565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F2B71-A292-0748-9456-AACC3808E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95560-5CA8-A24C-BC10-3B33F32D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9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DC4C-A503-1B48-B179-ADB6C569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1108-EBB0-E24E-AF4A-DEEB30DB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EB610-B3F2-814D-BCC9-323CE906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DBE6E-E443-5841-8B87-7DA58576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8AE38-5006-214B-BB0A-C01C376E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0D546-D298-6840-A216-D4A886B8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FDFAA-A0F9-C64E-99BA-916479B5E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AD6D-D61B-BA46-9615-278BBED2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0AC73-BC41-F945-A998-BB2EB7DAB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F84F5-5244-0144-879D-7FE79FEA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3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3416-D950-F042-86D1-3F055DAF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3F1D9-96F4-D147-BDA3-85ABD73CC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AD500-31DA-9F4C-9D95-5784FE7D8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8B13D-8172-D94B-86F6-7B62923D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382C1-894B-BD46-9E80-8AA24046D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62177-EF2A-B245-B5E3-42F02A40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4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F56FA-3CE0-6949-8197-5665B92A4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3A007-B659-A04B-8D5C-B442202A7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67011-EEF1-3344-997B-7D0D9E7BE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6DFF1-7614-BE4F-9EB1-B4B7658A8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2E3066-BA07-FC40-BDB2-4A9D591C94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1E3D0F-DF19-1840-8F95-4A81E455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71F068-229E-C947-A179-9CF9A2C4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CA0D07-391F-664C-BBE7-B7FDA9B6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3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04F59-93BD-6245-A4B6-F2F2FD41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16059-B01D-0941-B05C-CCEF0A0A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DEE41B-306E-844B-ACEE-B87400B2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B9E45-1529-7642-848C-34FEBD63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8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F6A96A-E5F1-C243-BD7A-AF5265FF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8BBEF3-A9BB-024F-BD8D-C4C20F8E4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97154-1D02-D84A-9FB2-27F813C9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9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0CCF-CE87-D746-ADF2-F36224ABE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9D800-C0C8-E840-B3C8-8F3E3B469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951A0-4FF4-0748-9A67-7E21E4789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C0101-F96E-1240-AF01-FE6A6D2E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EF562-BE4F-C341-9D32-3FECA7A5C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35924-E522-3B4D-9B6B-BF920DE9D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0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305EF-7099-9C46-82AB-DD69BAABC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A767C1-651C-6043-B2FC-0BC32C17D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99726-8FB8-EB4A-9C84-664AA51F1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E62B0-AD92-754B-97A2-837A5697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021BC-B57E-9740-9A30-BC5DE675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CBFC0-B7E1-EC44-A769-DBB1B5A25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4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2680F3-AE8E-2A4D-861B-EE42238B4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E89FA-946B-BF47-A7EF-251FA6439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5E3CE-871C-B145-8658-A7F18C86C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8A3BD-EFBE-3343-BAC2-BE53D563A95C}" type="datetimeFigureOut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C8848-0246-654C-B92A-4B310B942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0003A-61DA-8A48-8BE2-9BDCC3D7B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998E-B0F1-6A40-943A-D3EF2B2B2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2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7082-C997-DF4E-A110-E1DFFD1EBF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《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》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查经三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4AA49-C12C-6441-8BCB-A91524D273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2800" dirty="0">
                <a:latin typeface="MingLiU" panose="02020509000000000000" pitchFamily="49" charset="-120"/>
                <a:ea typeface="MingLiU" panose="02020509000000000000" pitchFamily="49" charset="-120"/>
              </a:rPr>
              <a:t>2:21-52</a:t>
            </a:r>
            <a:r>
              <a:rPr lang="zh-CN" altLang="en-US" sz="2800" dirty="0">
                <a:latin typeface="MingLiU" panose="02020509000000000000" pitchFamily="49" charset="-120"/>
                <a:ea typeface="MingLiU" panose="02020509000000000000" pitchFamily="49" charset="-120"/>
              </a:rPr>
              <a:t> </a:t>
            </a:r>
            <a:endParaRPr lang="en-US" sz="2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9273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太初有道、道与神同在、道就是神。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这道太初与神同在。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万物是借着他造的．凡被造的、没有一样不是借着他造的。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生命在他里头．这生命就是人的光。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光照在黑暗里、黑暗却不接受光。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有一个人、是从神那里差来的、名叫约翰。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这人来、为要作见证、就是为光作见证、叫众人因他可以信。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他不是那光、乃是要为光作见证。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那光是真光、照亮一切生在世上的人。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他在世界、世界也是借着他造的、世界却不认识他。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他到自己的地方来、自己的人倒不接待他。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凡接待他的、就是信他名的人、他就赐他们权柄、作　神的儿女。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这等人不是从血气生的、不是从情欲生的、也不是从人意生的、乃是从神生的。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道成了肉身、住在我们中间、充充满满的有恩典有真理。我们也见过他的荣光、正是父独生子的荣光。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699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2:36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又有女先知名叫亚拿、是亚设支派法内力的女儿、年纪已经老迈、从作童女出嫁的时候、同丈夫住了七年、就寡居了．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2:37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现在已经八十四岁、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或作就寡居了八十四年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并不离开圣殿、禁食祈求、昼夜事奉神。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2:38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正当那时、他进前来称谢　神、将孩子的事、对一切盼望耶路撒冷得救赎的人讲说。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0867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代下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30:6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驿卒就把王和众首领的信、遵着王命传遍以色列和犹大．信内说、以色列人哪、你们当转向耶和华亚伯拉罕、以撒、以色列的神、好叫他转向你们这脱离亚述王手的余民。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30:7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你们不要效法你们列祖、和你们的弟兄、他们干犯耶和华他们列祖的　神、以致耶和华丢弃他们、使他们败亡、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或作令人惊骇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正如你们所见的。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30:8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现在不要像你们列祖硬着颈项、只要归顺耶和华、进入他的圣所、就是永远成圣的居所．又要事奉耶和华你们的神、好使他的烈怒转离你们。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30:9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你们若转向耶和华、你们的弟兄和儿女、必在掳掠他们的人面前蒙怜恤、得以归回这地、因为耶和华你们的神有恩典、施怜悯．你们若转向他、他必不转脸不顾你们。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30:10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驿卒就由这城跑到那城、传遍了以法莲、玛拿西、直到西布伦．那里的人却戏笑他们、讥诮他们。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30:11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然而亚设、玛拿西、西布伦中、也有人自卑、来到耶路撒冷。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6424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2:39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约瑟和马利亚照主的律法、办完了一切的事、就回加利利、到自己的城拿撒勒去了。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孩子渐渐长大、强健起来、充满智慧．又有神的恩在他身上。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每年到逾越节、他父母就上耶路撒冷去。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当他十二岁的时候、他们按着节期的规矩上去．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守满了节期、他们回去、孩童耶稣仍旧在耶路撒冷．他的父母并不知道．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以为他在同行的人中间、走了一天的路程、就在亲族和熟识的人中找他．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既找不着、就回耶路撒冷去找他。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过了三天、就遇见他在殿里、坐在教师中间、一面听、一面问。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凡听见他的、都希奇他的聪明和他的应对。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他父母看见就很希奇．他母亲对他说、我儿、为甚么向我们这样行呢．看哪、你父亲和我伤心来找你。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耶稣说、为甚么找我呢．岂不知我应当以我父的事为念么。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或作岂不知我应当在我父的家里么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〕2:50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他所说的这话、他们不明白。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2:51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他就同他们下去、回到拿撒勒．并且顺从他们．他母亲把这一切的事都存在心里。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2:52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耶稣的智慧和身量、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身量或作年纪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并　神和人喜爱他的心、都一齐增长。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513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约翰的门徒、和一个犹太人辩论洁净的礼。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就来见约翰说、拉比、从前同你在约但河外、你所见证的那位、现在施洗、众人都往他那里去了。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约翰说、若不是从天上赐的、人就不能得甚么。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我曾说、我不是基督、是奉差遣在他前面的、你们自己可以给我作见证。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娶新妇的、就是新郎．新郎的朋友站着听见新郎的声音就甚喜乐．故此我这喜乐满足了。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他必兴旺、我必衰微。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从天上来的、是在万有之上．从地上来的、是属乎地、他所说的、也是属乎地．从天上来的、是在万有之上。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他将所见所闻的见证出来、只是没有人领受他的见证。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那领受他见证的、就印上印、证明神是真的。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688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满了八天、就给孩子行割礼、与他起名叫耶稣、这就是没有成胎以前、天使所起的名。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按摩西律法满了洁净的日子、他们带着孩子上耶路撒冷去、要把他献与主．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（正如主的律法上所记、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凡头生的男子、必称圣归主。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』)2:24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又要照主的律法上所说、或用一对斑鸠、或用两只雏鸽献祭。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616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13:11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将来耶和华照他向你和你祖宗所起的誓、将你领进迦南人之地、把这地赐给你、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13:12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那时你要将一切头生的、并牲畜中头生的、归给耶和华．公的都要属耶和华。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13:13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凡头生的驴、你要用羊羔代赎、若不代赎、就要打折他的颈项．凡你儿子中头生的都要赎出来。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13:14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日后、你的儿子问你说、这是甚么意思、你就说、耶和华用大能的手将我们从埃及为奴之家领出来。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13:15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那时法老几乎不容我们去、耶和华就把埃及地所有头生的、无论是人是牲畜、都杀了、因此我把一切头生的公牲畜献给耶和华为祭、但将头生的儿子都赎出来。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677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利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耶和华对摩西说、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你晓谕以色列人说、若有妇人怀孕生男孩、他就不洁净七天、像在月经污秽的日子不洁净一样。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第八天要给婴孩行割礼。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妇人在产血不洁之中、要家居三十三天．他洁净的日子未满、不可摸圣物、也不可进入圣所。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他若生女孩、就不洁净两个七天、像污秽的时候一样．要在产血不洁之中、家居六十六天。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满了洁净的日子、无论是为男孩、是为女孩、他要把一岁的羊羔为燔祭、一只雏鸽、或是一只斑鸠为赎罪祭、带到会幕门口、交给祭司．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祭司要献在耶和华面前、为他赎罪、他的血源就洁净了．这条例是为生育的妇人、无论是生男生女。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他的力量若不够献一只羊羔、他就要取两只斑鸠、或是两只雏鸽、一只为燔祭、一只为赎罪祭．祭司要为他赎罪、他就洁净了。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517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加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及至时候满足、　神就差遣他的儿子、为女子所生、且生在律法以下、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要把律法以下的人赎出来、叫我们得着儿子的名分。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你们既为儿子、神就差他儿子的灵、进入你们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原文作我们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的心、呼叫阿爸、父。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4:7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可见、从此以后、你不是奴仆、乃是儿子了．既是儿子、就靠着神为后嗣。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283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在耶路撒冷有一个人名叫西面．这人又公义又虔诚、素常盼望以色列的安慰者来到、又有圣灵在他身上。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他得了圣灵的启示、知道自己未死以前、必看见主所立的基督。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他受了圣灵的感动、进入圣殿．正遇见耶稣的父母抱着孩子进来、要照律法的规矩办理。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西面就用手接过他来、称颂神说、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主阿、如今可以照你的话、释放仆人安然去世．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因为我的眼睛已经看见你的救恩、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就是你在万民面前所预备的．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是照亮外邦人的光、又是你民以色列的荣耀。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孩子的父母、因这论耶稣的话就希奇。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西面给他们祝福、又对孩子的母亲马利亚说、这孩子被立、是要叫以色列中许多人跌倒、许多人兴起．又要作毁谤的话柄．叫许多人心里的意念显露出来．你自己的心也要被刀刺透。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2:35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见上节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104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3:15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我又要叫你和女人彼此为仇、你的后裔和女人的后裔、也彼此为仇．女人的后裔要伤你的头、你要伤他的脚跟。</a:t>
            </a:r>
            <a:endParaRPr lang="en-US" altLang="zh-CN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17:1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亚伯兰年九十九岁的时候、耶和华向他显现、对他说、我是全能的　神、你当在我面前作完全人。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17:2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我就与你立约、使你的后裔极其繁多。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17:3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亚伯兰俯伏在地、　神又对他说、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17:4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我与你立约、你要作多国的父。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17:5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从此以后、你的名不再叫亚伯兰、要叫亚伯拉罕、因为我已立你作多国的父。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17:6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我必使你的后裔极其繁多、国度从你而立、君王从你而出。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17:7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我要与你并你世世代代的后裔坚立我的约、作永远的约、是要作你和你后裔的神。</a:t>
            </a:r>
            <a:endParaRPr lang="en-US" altLang="zh-CN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49:8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犹大阿、你弟兄们必赞美你、你手必掐住仇敌的颈项、你父亲的儿子们必向你下拜。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49:9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犹大是个小狮子．我儿阿、你抓了食便上去．你屈下身去、卧如公狮、蹲如母狮、谁敢惹你。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49:10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圭必不离犹大、杖必不离他两脚之间、直等细罗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就是赐平安者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来到、万民都必归顺。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323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撒下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你寿数满足、与你列祖同睡的时候、我必使你的后裔接续你的位、我也必坚定他的国。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他必为我的名建造殿宇、我必坚定他的国位、直到永远。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我要作他的父、他要作我的子、他若犯了罪、我必用人的杖责打他、用人的鞭责罚他。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但我的慈爱仍不离开他、像离开在你面前所废弃的扫罗一样。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你的家和你的国、必在我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原文作你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面前永远坚立．你的国位也必坚定、直到永远。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046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3A818-93A2-2243-A6DA-336B0E29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7D9ED-B8C8-5844-806D-29362BA0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赛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从耶西的本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原文作橔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必发一条、从他根生的枝子必结果实。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耶和华的灵必住在他身上、就是使他有智慧和聪明的灵、谋略和能力的灵、知识和敬畏耶和华的灵。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他必以敬畏耶和华为乐．行审判不凭眼见、断是非也不凭耳闻．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却要以公义审判贫穷人、以正直判断世上的谦卑人．以口中的杖击打世界．以嘴里的气杀戮恶人。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11:5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公义必当他的腰带、信实必当他胁下的带子。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6197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2631</Words>
  <Application>Microsoft Macintosh PowerPoint</Application>
  <PresentationFormat>Widescreen</PresentationFormat>
  <Paragraphs>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MingLiU</vt:lpstr>
      <vt:lpstr>Arial</vt:lpstr>
      <vt:lpstr>Calibri</vt:lpstr>
      <vt:lpstr>Calibri Light</vt:lpstr>
      <vt:lpstr>Office Theme</vt:lpstr>
      <vt:lpstr>《路加福音》查经三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《路加福音》查经三</dc:title>
  <dc:creator>jerry wang</dc:creator>
  <cp:lastModifiedBy>jerry wang</cp:lastModifiedBy>
  <cp:revision>2</cp:revision>
  <dcterms:created xsi:type="dcterms:W3CDTF">2023-06-21T11:13:13Z</dcterms:created>
  <dcterms:modified xsi:type="dcterms:W3CDTF">2023-06-21T11:52:28Z</dcterms:modified>
</cp:coreProperties>
</file>