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90"/>
  </p:normalViewPr>
  <p:slideViewPr>
    <p:cSldViewPr snapToGrid="0" snapToObjects="1">
      <p:cViewPr varScale="1">
        <p:scale>
          <a:sx n="99" d="100"/>
          <a:sy n="99" d="100"/>
        </p:scale>
        <p:origin x="520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5808F4-DA11-0545-A2AA-A2CCC4B0E30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5DCBBF6-FA16-FB4A-BEF0-753F2D3E3DF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C9FB9A-E62D-9F43-81E6-95D6F0612B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FFD63-6F78-B049-A3AF-CD3624DF10C3}" type="datetimeFigureOut">
              <a:rPr lang="en-US" smtClean="0"/>
              <a:t>5/17/23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AD829E-C34B-CC4F-A73B-AF9320E505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5949CB-948A-AC41-84A6-23F6AC7D48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2BD19-2740-A644-871E-FCB26900B3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67732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054A06-CD66-0E4D-82A3-CF1D4E2D94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EF8A9B3-450E-AE4D-8AAC-2FA539E560D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A62CC5-6BC0-814D-BEFD-C300A199A0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FFD63-6F78-B049-A3AF-CD3624DF10C3}" type="datetimeFigureOut">
              <a:rPr lang="en-US" smtClean="0"/>
              <a:t>5/17/23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E2F86C-737B-0245-AAA3-055755553E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1F7D2E-106A-1842-9A5F-D508CD774F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2BD19-2740-A644-871E-FCB26900B3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28311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95487F5-C263-2942-94C4-786D71C0996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8F89A5A-3957-624B-8FCC-6286B2CBB19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2D68C2-D4A9-7542-BA8E-E0B26A21D0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FFD63-6F78-B049-A3AF-CD3624DF10C3}" type="datetimeFigureOut">
              <a:rPr lang="en-US" smtClean="0"/>
              <a:t>5/17/23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6DEEF3-BDEE-AD4E-899D-17A735B94C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9E04EE-3EF0-EB43-9201-BDABDE17BB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2BD19-2740-A644-871E-FCB26900B3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0791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FF1B58-FF70-8242-BAD8-BBC31FFCEB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0047DB-562A-D145-9604-FF1529CB1C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643783-9F8E-F044-AF6C-C9844014C7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FFD63-6F78-B049-A3AF-CD3624DF10C3}" type="datetimeFigureOut">
              <a:rPr lang="en-US" smtClean="0"/>
              <a:t>5/17/23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38604A-4EEB-1E4A-A8D2-8159EDFBC6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B86987-8F66-8744-B704-F8D42C592E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2BD19-2740-A644-871E-FCB26900B3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2883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061C01-08C8-2742-8810-9AA1634664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C96F3CE-193E-1D43-886D-B7FDFAA6C6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759238-C1F9-9A44-9202-45B833181C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FFD63-6F78-B049-A3AF-CD3624DF10C3}" type="datetimeFigureOut">
              <a:rPr lang="en-US" smtClean="0"/>
              <a:t>5/17/23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6250D9-C598-F042-8B26-D692F34072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A3961D-6488-1545-B0C8-4C311E4498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2BD19-2740-A644-871E-FCB26900B3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4527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B2166D-337F-EE43-B43F-DD8A2D51BB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77FEAB-454A-9C4D-B4E6-0B8F4866D2F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E3B0117-5D82-FC42-B62A-FE8F932F495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29B5E52-0198-E547-8CE7-CB852DF91E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FFD63-6F78-B049-A3AF-CD3624DF10C3}" type="datetimeFigureOut">
              <a:rPr lang="en-US" smtClean="0"/>
              <a:t>5/17/23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4337E61-2452-6D4B-9513-31479A9FAD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1815FF8-1038-9348-8D48-BE09437909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2BD19-2740-A644-871E-FCB26900B3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20472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1C6C33-682B-CA4B-AA59-7FF45B4C73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911591B-01FC-084E-8969-082CC2AF9E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7EFBE78-745F-4145-B081-1BF4B01DC88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D3E3812-B396-0C40-87D9-639417D83AE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666B6A0-11B0-5F4F-A574-CE9F9A3F626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A8EC084-4262-D24D-B924-37C669258E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FFD63-6F78-B049-A3AF-CD3624DF10C3}" type="datetimeFigureOut">
              <a:rPr lang="en-US" smtClean="0"/>
              <a:t>5/17/23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AA1DA44-7588-0647-A3C9-9FD0723A12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F2F3A35-13F9-C64B-AEC8-DE8E596F4A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2BD19-2740-A644-871E-FCB26900B3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73144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EF5DBB-70CD-1547-8709-3C23979263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089CCCB-05A6-F24B-ABAC-A3D1DA2C34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FFD63-6F78-B049-A3AF-CD3624DF10C3}" type="datetimeFigureOut">
              <a:rPr lang="en-US" smtClean="0"/>
              <a:t>5/17/23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31F1567-B27E-8648-ADCA-BDE86A66FB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4CC750E-5985-704D-A737-24C31732FA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2BD19-2740-A644-871E-FCB26900B3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68019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66763FF-2665-084C-A770-ED6A391755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FFD63-6F78-B049-A3AF-CD3624DF10C3}" type="datetimeFigureOut">
              <a:rPr lang="en-US" smtClean="0"/>
              <a:t>5/17/23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0D387D6-13DC-7A4D-97B3-80DCBA3203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85D3715-D05A-F349-A879-4D0E63FAFF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2BD19-2740-A644-871E-FCB26900B3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66147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28E20D-D3B1-464F-A490-B84D5FC288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A86A33-F46C-684B-8280-018202CC87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6188167-1008-1446-89CD-0A4B661783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062AAC3-4143-E448-93A9-A5A4D002F6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FFD63-6F78-B049-A3AF-CD3624DF10C3}" type="datetimeFigureOut">
              <a:rPr lang="en-US" smtClean="0"/>
              <a:t>5/17/23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4BC9EB1-6237-1449-A93A-E02B14A399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6648A9A-73F5-8B4B-80A6-ACD28205E0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2BD19-2740-A644-871E-FCB26900B3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0521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B2AB3A-30B0-F142-9AD5-94E14BB766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1126657-FA55-F14F-A5A6-C6732DB6E15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BEFA12D-51E1-1449-8C84-FCB2E12C1FB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5643FC2-18DA-DF47-AC1E-A51A8E95DA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FFD63-6F78-B049-A3AF-CD3624DF10C3}" type="datetimeFigureOut">
              <a:rPr lang="en-US" smtClean="0"/>
              <a:t>5/17/23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F3EB3DA-DDA5-1A43-AE5E-F6A1448A74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293C6A6-5245-E34A-B162-6F5929531C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2BD19-2740-A644-871E-FCB26900B3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19165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5516594-9FF9-E544-9EF2-594CBECEBD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D243A01-2874-1648-8C17-F4AE956AC6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65185F-9828-2345-B2F2-B218E2AB274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0FFD63-6F78-B049-A3AF-CD3624DF10C3}" type="datetimeFigureOut">
              <a:rPr lang="en-US" smtClean="0"/>
              <a:t>5/17/23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E3F7A1-D9F9-2543-B7AC-1DDA0E50430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296D8C-05FC-9142-BCAA-86FADA8DAE2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42BD19-2740-A644-871E-FCB26900B3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85905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372C3D-AF5E-6F4F-9A6C-92507C7256F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133599"/>
          </a:xfrm>
        </p:spPr>
        <p:txBody>
          <a:bodyPr/>
          <a:lstStyle/>
          <a:p>
            <a:r>
              <a:rPr lang="en-US" altLang="zh-CN" dirty="0">
                <a:latin typeface="MingLiU" panose="02020509000000000000" pitchFamily="49" charset="-120"/>
                <a:ea typeface="MingLiU" panose="02020509000000000000" pitchFamily="49" charset="-120"/>
              </a:rPr>
              <a:t>《</a:t>
            </a: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路加福音</a:t>
            </a:r>
            <a:r>
              <a:rPr lang="en-US" altLang="zh-CN" dirty="0">
                <a:latin typeface="MingLiU" panose="02020509000000000000" pitchFamily="49" charset="-120"/>
                <a:ea typeface="MingLiU" panose="02020509000000000000" pitchFamily="49" charset="-120"/>
              </a:rPr>
              <a:t>》</a:t>
            </a: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查经</a:t>
            </a:r>
            <a:endParaRPr lang="en-US" dirty="0">
              <a:latin typeface="MingLiU" panose="02020509000000000000" pitchFamily="49" charset="-120"/>
              <a:ea typeface="MingLiU" panose="02020509000000000000" pitchFamily="49" charset="-12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9203E95-5B63-434B-ACB5-8E88468A032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zh-CN" altLang="en-US" sz="3200" dirty="0">
                <a:latin typeface="MingLiU" panose="02020509000000000000" pitchFamily="49" charset="-120"/>
                <a:ea typeface="MingLiU" panose="02020509000000000000" pitchFamily="49" charset="-120"/>
              </a:rPr>
              <a:t>第一讲</a:t>
            </a:r>
            <a:endParaRPr lang="en-US" altLang="zh-CN" sz="3200" dirty="0">
              <a:latin typeface="MingLiU" panose="02020509000000000000" pitchFamily="49" charset="-120"/>
              <a:ea typeface="MingLiU" panose="020205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7507618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34ACA0-8E2C-0242-B412-70D2612F16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路加福音第一章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D47C62-2C0A-7943-95DA-123AFAAB96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lang="en-US" altLang="zh-CN" sz="4800" dirty="0">
                <a:latin typeface="MingLiU" panose="02020509000000000000" pitchFamily="49" charset="-120"/>
                <a:ea typeface="MingLiU" panose="02020509000000000000" pitchFamily="49" charset="-120"/>
              </a:rPr>
              <a:t>1:1 </a:t>
            </a:r>
            <a:r>
              <a:rPr lang="zh-CN" altLang="en-US" sz="4800" dirty="0">
                <a:latin typeface="MingLiU" panose="02020509000000000000" pitchFamily="49" charset="-120"/>
                <a:ea typeface="MingLiU" panose="02020509000000000000" pitchFamily="49" charset="-120"/>
              </a:rPr>
              <a:t>提阿非罗大人哪、有好些人提笔作书、述说在我们中间所成就的事、是照传道的人、从起初亲眼看见、又传给我们的．</a:t>
            </a:r>
            <a:r>
              <a:rPr lang="en-US" altLang="zh-CN" sz="4800" dirty="0">
                <a:latin typeface="MingLiU" panose="02020509000000000000" pitchFamily="49" charset="-120"/>
                <a:ea typeface="MingLiU" panose="02020509000000000000" pitchFamily="49" charset="-120"/>
              </a:rPr>
              <a:t>1:2 </a:t>
            </a:r>
            <a:r>
              <a:rPr lang="zh-CN" altLang="en-US" sz="4800" dirty="0">
                <a:latin typeface="MingLiU" panose="02020509000000000000" pitchFamily="49" charset="-120"/>
                <a:ea typeface="MingLiU" panose="02020509000000000000" pitchFamily="49" charset="-120"/>
              </a:rPr>
              <a:t>见上节 </a:t>
            </a:r>
            <a:r>
              <a:rPr lang="en-US" altLang="zh-CN" sz="4800" dirty="0">
                <a:latin typeface="MingLiU" panose="02020509000000000000" pitchFamily="49" charset="-120"/>
                <a:ea typeface="MingLiU" panose="02020509000000000000" pitchFamily="49" charset="-120"/>
              </a:rPr>
              <a:t>1:3 </a:t>
            </a:r>
            <a:r>
              <a:rPr lang="zh-CN" altLang="en-US" sz="4800" dirty="0">
                <a:latin typeface="MingLiU" panose="02020509000000000000" pitchFamily="49" charset="-120"/>
                <a:ea typeface="MingLiU" panose="02020509000000000000" pitchFamily="49" charset="-120"/>
              </a:rPr>
              <a:t>这些事我既从起头都详细考察了、就定意要按着次序写给你、</a:t>
            </a:r>
            <a:r>
              <a:rPr lang="en-US" altLang="zh-CN" sz="4800" dirty="0">
                <a:latin typeface="MingLiU" panose="02020509000000000000" pitchFamily="49" charset="-120"/>
                <a:ea typeface="MingLiU" panose="02020509000000000000" pitchFamily="49" charset="-120"/>
              </a:rPr>
              <a:t>1:4 </a:t>
            </a:r>
            <a:r>
              <a:rPr lang="zh-CN" altLang="en-US" sz="4800" dirty="0">
                <a:latin typeface="MingLiU" panose="02020509000000000000" pitchFamily="49" charset="-120"/>
                <a:ea typeface="MingLiU" panose="02020509000000000000" pitchFamily="49" charset="-120"/>
              </a:rPr>
              <a:t>使你知道所学之道都是确实的</a:t>
            </a: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。</a:t>
            </a:r>
            <a:endParaRPr lang="en-US" dirty="0">
              <a:latin typeface="MingLiU" panose="02020509000000000000" pitchFamily="49" charset="-120"/>
              <a:ea typeface="MingLiU" panose="020205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2711166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36DEDC-837A-AB45-90CD-294BB04615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927279"/>
          </a:xfrm>
        </p:spPr>
        <p:txBody>
          <a:bodyPr/>
          <a:lstStyle/>
          <a:p>
            <a:r>
              <a:rPr lang="en-US" altLang="zh-CN" dirty="0"/>
              <a:t>《</a:t>
            </a:r>
            <a:r>
              <a:rPr lang="zh-CN" altLang="en-US" dirty="0"/>
              <a:t>路加福音</a:t>
            </a:r>
            <a:r>
              <a:rPr lang="en-US" altLang="zh-CN" dirty="0"/>
              <a:t>》</a:t>
            </a:r>
            <a:r>
              <a:rPr lang="zh-CN" altLang="en-US" dirty="0"/>
              <a:t>作者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3B5916-0931-0049-9FCD-4C220C68B8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4546" y="695459"/>
            <a:ext cx="12037454" cy="5396249"/>
          </a:xfrm>
        </p:spPr>
        <p:txBody>
          <a:bodyPr>
            <a:noAutofit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西</a:t>
            </a:r>
            <a:r>
              <a:rPr lang="en-US" altLang="zh-CN" dirty="0">
                <a:latin typeface="MingLiU" panose="02020509000000000000" pitchFamily="49" charset="-120"/>
                <a:ea typeface="MingLiU" panose="02020509000000000000" pitchFamily="49" charset="-120"/>
              </a:rPr>
              <a:t>4:7 </a:t>
            </a: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有我亲爱的兄弟推基古要将我一切的事都告诉你们．他是忠心的执事、和我一同作主的仆人。</a:t>
            </a:r>
            <a:r>
              <a:rPr lang="en-US" altLang="zh-CN" dirty="0">
                <a:latin typeface="MingLiU" panose="02020509000000000000" pitchFamily="49" charset="-120"/>
                <a:ea typeface="MingLiU" panose="02020509000000000000" pitchFamily="49" charset="-120"/>
              </a:rPr>
              <a:t>4:8 </a:t>
            </a: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我特意打发他到你们那里去、好叫你们知道我们的光景、又叫他安慰你们的心。</a:t>
            </a:r>
            <a:r>
              <a:rPr lang="en-US" altLang="zh-CN" dirty="0">
                <a:latin typeface="MingLiU" panose="02020509000000000000" pitchFamily="49" charset="-120"/>
                <a:ea typeface="MingLiU" panose="02020509000000000000" pitchFamily="49" charset="-120"/>
              </a:rPr>
              <a:t>4:9 </a:t>
            </a: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我又打发一位亲爱忠心的兄弟阿尼西母同去．他也是你们那里的人。他们要把这里一切的事都告诉你们。</a:t>
            </a:r>
            <a:r>
              <a:rPr lang="en-US" altLang="zh-CN" dirty="0">
                <a:latin typeface="MingLiU" panose="02020509000000000000" pitchFamily="49" charset="-120"/>
                <a:ea typeface="MingLiU" panose="02020509000000000000" pitchFamily="49" charset="-120"/>
              </a:rPr>
              <a:t>4:10 </a:t>
            </a: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与我一同坐监的亚里达古问你们安。巴拿巴的表弟马可也问你们安。（说到这马可、你们已经受了吩咐．他若到了你们那里、你们就接待他。</a:t>
            </a:r>
            <a:r>
              <a:rPr lang="en-US" altLang="zh-CN" dirty="0">
                <a:latin typeface="MingLiU" panose="02020509000000000000" pitchFamily="49" charset="-120"/>
                <a:ea typeface="MingLiU" panose="02020509000000000000" pitchFamily="49" charset="-120"/>
              </a:rPr>
              <a:t>)4:11 </a:t>
            </a: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耶数又称为犹士都、也问你们安．奉割礼的人中、只有这三个人、是为神的国与我一同作工的、也是叫我心里得安慰的。</a:t>
            </a:r>
            <a:r>
              <a:rPr lang="en-US" altLang="zh-CN" dirty="0">
                <a:latin typeface="MingLiU" panose="02020509000000000000" pitchFamily="49" charset="-120"/>
                <a:ea typeface="MingLiU" panose="02020509000000000000" pitchFamily="49" charset="-120"/>
              </a:rPr>
              <a:t>4:12 </a:t>
            </a: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有你们那里的人、作基督耶稣仆人的以巴弗问你们安。他在祷告之间、常为你们竭力的祈求、愿你们在神一切的旨意上、得以完全、信心充足、能站立得稳。</a:t>
            </a:r>
            <a:r>
              <a:rPr lang="en-US" altLang="zh-CN" dirty="0">
                <a:latin typeface="MingLiU" panose="02020509000000000000" pitchFamily="49" charset="-120"/>
                <a:ea typeface="MingLiU" panose="02020509000000000000" pitchFamily="49" charset="-120"/>
              </a:rPr>
              <a:t>4:13 </a:t>
            </a: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他为你们和老底嘉并希拉波立的弟兄、多多的劳苦．这是我可以给他作见证的。</a:t>
            </a:r>
            <a:r>
              <a:rPr lang="en-US" altLang="zh-CN" dirty="0">
                <a:latin typeface="MingLiU" panose="02020509000000000000" pitchFamily="49" charset="-120"/>
                <a:ea typeface="MingLiU" panose="02020509000000000000" pitchFamily="49" charset="-120"/>
              </a:rPr>
              <a:t>4:14 </a:t>
            </a: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所亲爱的</a:t>
            </a:r>
            <a:r>
              <a:rPr lang="zh-CN" altLang="en-US" b="1" dirty="0">
                <a:solidFill>
                  <a:srgbClr val="0070C0"/>
                </a:solidFill>
                <a:latin typeface="MingLiU" panose="02020509000000000000" pitchFamily="49" charset="-120"/>
                <a:ea typeface="MingLiU" panose="02020509000000000000" pitchFamily="49" charset="-120"/>
              </a:rPr>
              <a:t>医生路加</a:t>
            </a: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、和底马问你们安。</a:t>
            </a:r>
            <a:r>
              <a:rPr lang="en-US" altLang="zh-CN" dirty="0">
                <a:latin typeface="MingLiU" panose="02020509000000000000" pitchFamily="49" charset="-120"/>
                <a:ea typeface="MingLiU" panose="02020509000000000000" pitchFamily="49" charset="-120"/>
              </a:rPr>
              <a:t>4:15 </a:t>
            </a: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请问老底嘉的弟兄和宁法、并他家里的教会安。</a:t>
            </a:r>
            <a:endParaRPr lang="en-US" dirty="0">
              <a:latin typeface="MingLiU" panose="02020509000000000000" pitchFamily="49" charset="-120"/>
              <a:ea typeface="MingLiU" panose="020205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2761502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A054E8-23FE-A84F-BC76-3168E94D0A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5808C4-E79D-D54C-9DC5-67BAD364B7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6366" y="1838504"/>
            <a:ext cx="11443953" cy="435133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徒</a:t>
            </a:r>
            <a:r>
              <a:rPr lang="en-US" altLang="zh-CN" sz="4000" dirty="0">
                <a:latin typeface="MingLiU" panose="02020509000000000000" pitchFamily="49" charset="-120"/>
                <a:ea typeface="MingLiU" panose="02020509000000000000" pitchFamily="49" charset="-120"/>
              </a:rPr>
              <a:t>16:6 </a:t>
            </a: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圣灵既然禁止他们在亚西亚讲道、他们就经过弗吕家加拉太一带地方．</a:t>
            </a:r>
            <a:r>
              <a:rPr lang="en-US" altLang="zh-CN" sz="4000" dirty="0">
                <a:latin typeface="MingLiU" panose="02020509000000000000" pitchFamily="49" charset="-120"/>
                <a:ea typeface="MingLiU" panose="02020509000000000000" pitchFamily="49" charset="-120"/>
              </a:rPr>
              <a:t>16:7 </a:t>
            </a: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到了每西亚的边界、他们想要往庇推尼去、耶稣的灵却不许．</a:t>
            </a:r>
            <a:r>
              <a:rPr lang="en-US" altLang="zh-CN" sz="4000" dirty="0">
                <a:latin typeface="MingLiU" panose="02020509000000000000" pitchFamily="49" charset="-120"/>
                <a:ea typeface="MingLiU" panose="02020509000000000000" pitchFamily="49" charset="-120"/>
              </a:rPr>
              <a:t>16:8 </a:t>
            </a: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他们就越过每西亚、下到特罗亚去。</a:t>
            </a:r>
            <a:r>
              <a:rPr lang="en-US" altLang="zh-CN" sz="4000" dirty="0">
                <a:latin typeface="MingLiU" panose="02020509000000000000" pitchFamily="49" charset="-120"/>
                <a:ea typeface="MingLiU" panose="02020509000000000000" pitchFamily="49" charset="-120"/>
              </a:rPr>
              <a:t>16:9 </a:t>
            </a: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在夜间有异象现与保罗．有一个马其顿人、站着求他说、请你过到马其顿来帮助我们。</a:t>
            </a:r>
            <a:r>
              <a:rPr lang="en-US" altLang="zh-CN" sz="4000" dirty="0">
                <a:latin typeface="MingLiU" panose="02020509000000000000" pitchFamily="49" charset="-120"/>
                <a:ea typeface="MingLiU" panose="02020509000000000000" pitchFamily="49" charset="-120"/>
              </a:rPr>
              <a:t>16:10 </a:t>
            </a: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保罗既看见这异象、</a:t>
            </a:r>
            <a:r>
              <a:rPr lang="zh-CN" altLang="en-US" sz="4000" b="1" dirty="0">
                <a:solidFill>
                  <a:srgbClr val="0070C0"/>
                </a:solidFill>
                <a:latin typeface="MingLiU" panose="02020509000000000000" pitchFamily="49" charset="-120"/>
                <a:ea typeface="MingLiU" panose="02020509000000000000" pitchFamily="49" charset="-120"/>
              </a:rPr>
              <a:t>我们</a:t>
            </a: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随即想要往马其顿去、以为神召</a:t>
            </a:r>
            <a:r>
              <a:rPr lang="zh-CN" altLang="en-US" sz="4000" b="1" dirty="0">
                <a:solidFill>
                  <a:srgbClr val="0070C0"/>
                </a:solidFill>
                <a:latin typeface="MingLiU" panose="02020509000000000000" pitchFamily="49" charset="-120"/>
                <a:ea typeface="MingLiU" panose="02020509000000000000" pitchFamily="49" charset="-120"/>
              </a:rPr>
              <a:t>我们</a:t>
            </a: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传福音给那里的人听。</a:t>
            </a:r>
            <a:endParaRPr lang="en-US" sz="4000" dirty="0">
              <a:latin typeface="MingLiU" panose="02020509000000000000" pitchFamily="49" charset="-120"/>
              <a:ea typeface="MingLiU" panose="020205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6749075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C36A2E-556E-7E48-B974-57C89A6759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8C738B-B7DD-514C-8A80-38633C89FA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8941" y="1197734"/>
            <a:ext cx="11655380" cy="5434885"/>
          </a:xfrm>
        </p:spPr>
        <p:txBody>
          <a:bodyPr>
            <a:normAutofit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林前</a:t>
            </a:r>
            <a:r>
              <a:rPr lang="en-US" altLang="zh-CN" dirty="0">
                <a:latin typeface="MingLiU" panose="02020509000000000000" pitchFamily="49" charset="-120"/>
                <a:ea typeface="MingLiU" panose="02020509000000000000" pitchFamily="49" charset="-120"/>
              </a:rPr>
              <a:t>15:1 </a:t>
            </a: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弟兄们、我如今把先前所传给你们的福音、告诉你们知道、这福音你们也领受了、又靠着站立得住．</a:t>
            </a:r>
            <a:r>
              <a:rPr lang="en-US" altLang="zh-CN" dirty="0">
                <a:latin typeface="MingLiU" panose="02020509000000000000" pitchFamily="49" charset="-120"/>
                <a:ea typeface="MingLiU" panose="02020509000000000000" pitchFamily="49" charset="-120"/>
              </a:rPr>
              <a:t>15:2 </a:t>
            </a: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并且你们若不是徒然相信、能以持守我所传给你们的、就必因这福音得救。</a:t>
            </a:r>
            <a:r>
              <a:rPr lang="en-US" altLang="zh-CN" dirty="0">
                <a:latin typeface="MingLiU" panose="02020509000000000000" pitchFamily="49" charset="-120"/>
                <a:ea typeface="MingLiU" panose="02020509000000000000" pitchFamily="49" charset="-120"/>
              </a:rPr>
              <a:t>15:3 </a:t>
            </a: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我当日所领受又传给你们的、第一、就是基督照圣经所说、为我们的罪死了．</a:t>
            </a:r>
            <a:r>
              <a:rPr lang="en-US" altLang="zh-CN" dirty="0">
                <a:latin typeface="MingLiU" panose="02020509000000000000" pitchFamily="49" charset="-120"/>
                <a:ea typeface="MingLiU" panose="02020509000000000000" pitchFamily="49" charset="-120"/>
              </a:rPr>
              <a:t>15:4 </a:t>
            </a: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而且埋葬了．又照圣经所说、第三天复活了．</a:t>
            </a:r>
            <a:r>
              <a:rPr lang="en-US" altLang="zh-CN" dirty="0">
                <a:latin typeface="MingLiU" panose="02020509000000000000" pitchFamily="49" charset="-120"/>
                <a:ea typeface="MingLiU" panose="02020509000000000000" pitchFamily="49" charset="-120"/>
              </a:rPr>
              <a:t>15:5 </a:t>
            </a: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并且显给矶法看．然后显给十二使徒看．</a:t>
            </a:r>
            <a:r>
              <a:rPr lang="en-US" altLang="zh-CN" dirty="0">
                <a:latin typeface="MingLiU" panose="02020509000000000000" pitchFamily="49" charset="-120"/>
                <a:ea typeface="MingLiU" panose="02020509000000000000" pitchFamily="49" charset="-120"/>
              </a:rPr>
              <a:t>15:6 </a:t>
            </a: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后来一时显给五百多弟兄看、其中一大半到如今还在、却也有已经睡了的．</a:t>
            </a:r>
            <a:r>
              <a:rPr lang="en-US" altLang="zh-CN" dirty="0">
                <a:latin typeface="MingLiU" panose="02020509000000000000" pitchFamily="49" charset="-120"/>
                <a:ea typeface="MingLiU" panose="02020509000000000000" pitchFamily="49" charset="-120"/>
              </a:rPr>
              <a:t>15:7 </a:t>
            </a: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以后显给雅各看．再显给众使徒看．</a:t>
            </a:r>
            <a:r>
              <a:rPr lang="en-US" altLang="zh-CN" dirty="0">
                <a:latin typeface="MingLiU" panose="02020509000000000000" pitchFamily="49" charset="-120"/>
                <a:ea typeface="MingLiU" panose="02020509000000000000" pitchFamily="49" charset="-120"/>
              </a:rPr>
              <a:t>15:8 </a:t>
            </a: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末了也显给我看．我如同未到产期而生的人一般。</a:t>
            </a:r>
            <a:r>
              <a:rPr lang="en-US" altLang="zh-CN" dirty="0">
                <a:latin typeface="MingLiU" panose="02020509000000000000" pitchFamily="49" charset="-120"/>
                <a:ea typeface="MingLiU" panose="02020509000000000000" pitchFamily="49" charset="-120"/>
              </a:rPr>
              <a:t>15:9 </a:t>
            </a: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我原是使徒中最小的、不配称为使徒、因为我从前逼迫神的教会。</a:t>
            </a:r>
            <a:r>
              <a:rPr lang="en-US" altLang="zh-CN" dirty="0">
                <a:latin typeface="MingLiU" panose="02020509000000000000" pitchFamily="49" charset="-120"/>
                <a:ea typeface="MingLiU" panose="02020509000000000000" pitchFamily="49" charset="-120"/>
              </a:rPr>
              <a:t>15:10 </a:t>
            </a: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然而我今日成了何等人、是蒙神的恩才成的．并且他所赐我的恩、不是徒然的．我比众使徒格外劳苦．这原不是我、乃是神的恩与我同在。</a:t>
            </a:r>
            <a:endParaRPr lang="en-US" dirty="0">
              <a:latin typeface="MingLiU" panose="02020509000000000000" pitchFamily="49" charset="-120"/>
              <a:ea typeface="MingLiU" panose="020205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4350230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205388-2D4A-2D4B-86FF-4F56E2719D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BF7C9A-8BB2-2D4B-9DA5-A0AB18C569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6366" y="1825625"/>
            <a:ext cx="11384924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sz="4400" dirty="0">
                <a:latin typeface="MingLiU" panose="02020509000000000000" pitchFamily="49" charset="-120"/>
                <a:ea typeface="MingLiU" panose="02020509000000000000" pitchFamily="49" charset="-120"/>
              </a:rPr>
              <a:t>徒</a:t>
            </a:r>
            <a:r>
              <a:rPr lang="en-US" altLang="zh-CN" sz="4400" dirty="0">
                <a:latin typeface="MingLiU" panose="02020509000000000000" pitchFamily="49" charset="-120"/>
                <a:ea typeface="MingLiU" panose="02020509000000000000" pitchFamily="49" charset="-120"/>
              </a:rPr>
              <a:t>17:10 </a:t>
            </a:r>
            <a:r>
              <a:rPr lang="zh-CN" altLang="en-US" sz="4400" dirty="0">
                <a:latin typeface="MingLiU" panose="02020509000000000000" pitchFamily="49" charset="-120"/>
                <a:ea typeface="MingLiU" panose="02020509000000000000" pitchFamily="49" charset="-120"/>
              </a:rPr>
              <a:t>弟兄们、随即在夜间打发保罗和西拉往庇哩亚去．二人到了、就进入犹太人的会堂。</a:t>
            </a:r>
            <a:r>
              <a:rPr lang="en-US" altLang="zh-CN" sz="4400" dirty="0">
                <a:latin typeface="MingLiU" panose="02020509000000000000" pitchFamily="49" charset="-120"/>
                <a:ea typeface="MingLiU" panose="02020509000000000000" pitchFamily="49" charset="-120"/>
              </a:rPr>
              <a:t>17:11 </a:t>
            </a:r>
            <a:r>
              <a:rPr lang="zh-CN" altLang="en-US" sz="4400" dirty="0">
                <a:latin typeface="MingLiU" panose="02020509000000000000" pitchFamily="49" charset="-120"/>
                <a:ea typeface="MingLiU" panose="02020509000000000000" pitchFamily="49" charset="-120"/>
              </a:rPr>
              <a:t>这地方的人、贤于帖撒罗尼迦的人、甘心领受这道、天天考查圣经、要晓得这道是与不是。</a:t>
            </a:r>
            <a:r>
              <a:rPr lang="en-US" altLang="zh-CN" sz="4400" dirty="0">
                <a:latin typeface="MingLiU" panose="02020509000000000000" pitchFamily="49" charset="-120"/>
                <a:ea typeface="MingLiU" panose="02020509000000000000" pitchFamily="49" charset="-120"/>
              </a:rPr>
              <a:t>17:12 </a:t>
            </a:r>
            <a:r>
              <a:rPr lang="zh-CN" altLang="en-US" sz="4400" dirty="0">
                <a:latin typeface="MingLiU" panose="02020509000000000000" pitchFamily="49" charset="-120"/>
                <a:ea typeface="MingLiU" panose="02020509000000000000" pitchFamily="49" charset="-120"/>
              </a:rPr>
              <a:t>所以他们中间多有相信的．又有希利尼尊贵的妇女、男子也不少。</a:t>
            </a:r>
            <a:endParaRPr lang="en-US" sz="4400" dirty="0">
              <a:latin typeface="MingLiU" panose="02020509000000000000" pitchFamily="49" charset="-120"/>
              <a:ea typeface="MingLiU" panose="020205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5725279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857</Words>
  <Application>Microsoft Macintosh PowerPoint</Application>
  <PresentationFormat>Widescreen</PresentationFormat>
  <Paragraphs>9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MingLiU</vt:lpstr>
      <vt:lpstr>Arial</vt:lpstr>
      <vt:lpstr>Calibri</vt:lpstr>
      <vt:lpstr>Calibri Light</vt:lpstr>
      <vt:lpstr>Office Theme</vt:lpstr>
      <vt:lpstr>《路加福音》查经</vt:lpstr>
      <vt:lpstr>路加福音第一章</vt:lpstr>
      <vt:lpstr>《路加福音》作者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《路加福音》查经</dc:title>
  <dc:creator>jerry wang</dc:creator>
  <cp:lastModifiedBy>jerry wang</cp:lastModifiedBy>
  <cp:revision>2</cp:revision>
  <dcterms:created xsi:type="dcterms:W3CDTF">2023-05-18T04:08:30Z</dcterms:created>
  <dcterms:modified xsi:type="dcterms:W3CDTF">2023-05-18T04:25:16Z</dcterms:modified>
</cp:coreProperties>
</file>