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66" r:id="rId3"/>
    <p:sldId id="267" r:id="rId4"/>
    <p:sldId id="270" r:id="rId5"/>
    <p:sldId id="272" r:id="rId6"/>
    <p:sldId id="273" r:id="rId7"/>
    <p:sldId id="274" r:id="rId8"/>
    <p:sldId id="271" r:id="rId9"/>
    <p:sldId id="269" r:id="rId10"/>
    <p:sldId id="275" r:id="rId11"/>
    <p:sldId id="276" r:id="rId12"/>
    <p:sldId id="277" r:id="rId13"/>
    <p:sldId id="278" r:id="rId14"/>
    <p:sldId id="268" r:id="rId15"/>
    <p:sldId id="27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52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F4C06-A256-F642-A471-F279154AC2C7}" type="datetimeFigureOut">
              <a:rPr lang="en-US" smtClean="0"/>
              <a:t>5/3/23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BBC9C-960B-4041-828A-B2112FB9D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0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106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107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106-107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May</a:t>
            </a:r>
            <a:r>
              <a:rPr lang="zh-CN" altLang="en-US" dirty="0"/>
              <a:t> </a:t>
            </a:r>
            <a:r>
              <a:rPr lang="en-US" altLang="zh-CN" dirty="0"/>
              <a:t>5, 2023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不怀疑神的属性，紧紧抓住神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认罪悔改，在耶稣基督里忍耐等候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归荣耀给神，为主作见证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435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不怀疑神的属性，紧紧抓住神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伯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2:9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他的妻子對他說、你仍然持守你的純正麼．你棄掉　神、死了罷。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2:10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約伯卻對他說、你說話像愚頑的婦人一樣。噯、難道我們從神手裡得福、不也受禍麼。在這一切的事上、約伯並不以口犯罪。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1008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不怀疑神的属性，紧紧抓住神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认罪悔改，在耶稣基督里忍耐等候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罗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我們既因信稱義、就藉著我們的主耶穌基督、得與神相和。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我們又藉著他、因信得進入現在所站的這恩典中、並且歡歡喜喜盼望神的榮耀。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不但如此、就是在患難中、也是歡歡喜喜的．因為知道患難生忍耐．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忍耐生老練．老練生盼望．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盼望不至於羞恥．因為所賜給我們的聖靈、將神的愛澆灌在我們心裡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7751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不怀疑神的属性，紧紧抓住神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认罪悔改，在耶稣基督里忍耐等候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归荣耀给神，为主作见证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彼前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2:9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惟有你們是被揀選的族類、是有君尊的祭司、是聖潔的國度、是屬神的子民、要叫你們宣揚那召你們出黑暗入奇妙光明者的美德。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4251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问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107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：主祷文的结语教导我们什么？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答：主祷文的结语说：「因为国度、权柄、荣耀，全是你的，直到永远，阿们」，这是教导我们：惟独神能应允我们的祷告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，并且我们要在祷告中来称颂祂，将国度、权柄、荣耀都归给祂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。末了为要证明所求的是诚心所愿，又深信这是必蒙应允的，所以就说：「阿们」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略解：主祷文的结语教导我们三件事：（一） 我们惟独仰望神的帮助；（二）当将一切颂讚归于祂，因为惟独祂能垂听、回应我们的祷告；（三） 祷告结束应说「阿们」，意思就是：诚心所愿，或深信我的祷告必蒙垂听。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但九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18-19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。代上廿九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13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。启廿二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170473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549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所以你們禱告，要這樣說，我們在天上的父，願人都尊你的名為聖。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願你的國降臨，願你的旨意行在地上，如同行在天上。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我們日用的飲食，今日賜給我們。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免我們的債，如同我們免了人的債。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13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不叫我們遇見試探，救我們脫離兇惡，因為國度，權柄，榮耀，全是你的，直到永遠，阿們。
</a:t>
            </a: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6242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问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106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：主祷文的第六条所祈求的是什么？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答：主祷文第六条说：「不叫我们遇见试探，救我们脱离凶恶」，我们在此求神保守我们不受试探而犯罪，或在受试探时扶助并拯救我们脱离凶恶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略解：「试探」的意思就是会引诱我们犯罪的任何事物。在这恳求中，我们求神不叫我们遇见一切的试探，否则求祂就要使我们能抗拒与克服试探。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太廿六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41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；诗十九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；诗五一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566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不要主动把自己放在试探里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遇见试探时不要犯罪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相信主的应许，求主赐信心胜过试探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endParaRPr lang="zh-CN" alt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7746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不要主动把自己放在试探里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罗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12:3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我憑著所賜我的恩、對你們各人說、不要看自己過於所當看的．要照著神所分給各人信心的大小、看得合乎中道。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170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不要主动把自己放在试探里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遇见试探时不要犯罪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雅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但他賜更多的恩典．所以經上說、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　神阻擋驕傲的人、賜恩給謙卑的人。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』4:7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故此你們要順服　神．務要抵擋魔鬼、魔鬼就必離開你們逃跑了。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你們親近神、神就必親近你們。有罪的人哪、要潔淨你們的手。心懷二意的人哪、要清潔你們的心。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你們要愁苦、悲哀、哭泣．將喜笑變作悲哀、歡樂變作愁悶。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務要在主面前自卑、主就必叫你們升高。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948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不要主动把自己放在试探里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遇见试探时不要犯罪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相信主的应许，求主赐信心胜过试探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林前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10:13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你們所遇見的試探、無非是人所能受的、神是信實的、必不叫你們受試探過於所能受的．在受試探的時候、總要給你們開一條出路、叫你們能忍受得住。</a:t>
            </a:r>
          </a:p>
        </p:txBody>
      </p:sp>
    </p:spTree>
    <p:extLst>
      <p:ext uri="{BB962C8B-B14F-4D97-AF65-F5344CB8AC3E}">
        <p14:creationId xmlns:p14="http://schemas.microsoft.com/office/powerpoint/2010/main" val="2068186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太廿六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41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；诗十九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；诗五一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22:39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耶穌出來、照常往橄欖山去．門徒也跟隨他。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22:40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到了那地方、就對他們說、你們要禱告、免得入了迷惑。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22:41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於是離開他們、約有扔一塊石頭那麼遠、跪下禱告、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22:42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說、父阿、你若願意、就把這杯撤去．然而不要成就我的意思、只要成就你的意思。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22:43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有一位天使從天上顯現、加添他的力量。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22:44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耶穌極其傷痛、禱告更加懇切．汗珠如大血點、滴在地上。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22:45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禱告完了、就起來、到門徒那裡、見他們因為憂愁都睡著了．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22:46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就對他們說、你們為甚麼睡覺呢．起來禱告、免得入了迷惑。</a:t>
            </a:r>
          </a:p>
        </p:txBody>
      </p:sp>
    </p:spTree>
    <p:extLst>
      <p:ext uri="{BB962C8B-B14F-4D97-AF65-F5344CB8AC3E}">
        <p14:creationId xmlns:p14="http://schemas.microsoft.com/office/powerpoint/2010/main" val="246433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但九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18-19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。代上廿九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、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13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。启廿二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9480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32873</TotalTime>
  <Words>1301</Words>
  <Application>Microsoft Macintosh PowerPoint</Application>
  <PresentationFormat>Widescreen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106-107(問題106-107）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348</cp:revision>
  <dcterms:created xsi:type="dcterms:W3CDTF">2022-05-04T02:36:44Z</dcterms:created>
  <dcterms:modified xsi:type="dcterms:W3CDTF">2023-05-04T03:40:23Z</dcterms:modified>
</cp:coreProperties>
</file>