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56" r:id="rId2"/>
    <p:sldId id="266" r:id="rId3"/>
    <p:sldId id="267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68" r:id="rId13"/>
    <p:sldId id="269" r:id="rId14"/>
    <p:sldId id="270" r:id="rId15"/>
    <p:sldId id="271" r:id="rId16"/>
    <p:sldId id="284" r:id="rId17"/>
    <p:sldId id="28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08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F4C06-A256-F642-A471-F279154AC2C7}" type="datetimeFigureOut">
              <a:rPr lang="en-US" smtClean="0"/>
              <a:t>4/12/23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BBC9C-960B-4041-828A-B2112FB9D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00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4/12/23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4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4/12/23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0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4/12/23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7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4/12/23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4/12/23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7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4/12/23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9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4/12/23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4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4/12/23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4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4/12/23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6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4/12/23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1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4/12/23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3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5F32-1C49-AC4E-B85E-B8FEE9FD7D04}" type="datetimeFigureOut">
              <a:rPr lang="en-US" smtClean="0"/>
              <a:t>4/12/23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4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B340-B5A0-2147-B040-02C9BA0E1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5253" y="1699022"/>
            <a:ext cx="8393806" cy="2326430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b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The Shorter Westminster Catechism, 1647 Questions 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104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-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105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(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問題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104-105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）</a:t>
            </a: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endParaRPr lang="en-US" sz="1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17BF2-D1FC-4148-9BA1-DE76E50BF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783974"/>
            <a:ext cx="6858000" cy="1375004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/>
              <a:t>恩乐弟兄  </a:t>
            </a:r>
            <a:r>
              <a:rPr lang="en-US" altLang="zh-CN" dirty="0"/>
              <a:t>April 14, 2023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A9A0DC-DFA8-B24B-8E58-EA82144A2A2D}"/>
              </a:ext>
            </a:extLst>
          </p:cNvPr>
          <p:cNvSpPr txBox="1"/>
          <p:nvPr/>
        </p:nvSpPr>
        <p:spPr>
          <a:xfrm>
            <a:off x="440871" y="26942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4:1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当时，耶稣被圣灵引到旷野，受魔鬼的试探。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他禁食四十昼夜，后来就饿了。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那试探人的进前来对他说，你若是神的儿子，可以吩咐这些石头变成食物。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4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耶稣却回答说，经上记着说，人活着，不是单靠食物，乃是靠神口里所出的一切话。</a:t>
            </a:r>
          </a:p>
        </p:txBody>
      </p:sp>
    </p:spTree>
    <p:extLst>
      <p:ext uri="{BB962C8B-B14F-4D97-AF65-F5344CB8AC3E}">
        <p14:creationId xmlns:p14="http://schemas.microsoft.com/office/powerpoint/2010/main" val="2581806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约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6:32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耶稣说，我实实在在地告诉你们，那从天上来的粮，不是摩西赐给你们的，乃是我父将天上来的真粮赐给你们。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33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因为神的粮，就是那从天上降下来赐生命给世界的。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34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他们说，主阿，常将这粮赐给我们。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35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耶稣说，我就是生命的粮。到我这里来的，必定不饿。信我的，永远不渴。</a:t>
            </a:r>
          </a:p>
        </p:txBody>
      </p:sp>
    </p:spTree>
    <p:extLst>
      <p:ext uri="{BB962C8B-B14F-4D97-AF65-F5344CB8AC3E}">
        <p14:creationId xmlns:p14="http://schemas.microsoft.com/office/powerpoint/2010/main" val="1769117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一百零五問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我們在第五祈求中求什麽？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我們在第五祈求“免我們的債，如同我們免了人的債”中，求上帝因基督的緣故，白白饒恕我們一切的罪；並且我們也受鼓勵去如此求，因爲藉著他的恩典，我們能夠發自內心地饒恕別人。</a:t>
            </a:r>
          </a:p>
        </p:txBody>
      </p:sp>
    </p:spTree>
    <p:extLst>
      <p:ext uri="{BB962C8B-B14F-4D97-AF65-F5344CB8AC3E}">
        <p14:creationId xmlns:p14="http://schemas.microsoft.com/office/powerpoint/2010/main" val="1170473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詩 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51:1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－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2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；但 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9:17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－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19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；羅 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3:24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－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25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；約一 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1:7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太 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18:21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－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35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；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6:14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－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15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；路 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11:4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；弗 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4:32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；西 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3:13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89480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6:35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你们倒要爱仇敌，也要善待他们，并要借给人不指望偿还。你们的赏赐就必大了，你们也必作至高者的儿子。因为他恩待那忘恩的和作恶的。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36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你们要慈悲，象你们的父慈悲一样。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37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你们不要论断人，就不被论断。你们不要定人的罪，就不被定罪。你们要饶恕人，就必蒙饶恕。（饶恕原文作释放）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2241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0151"/>
            <a:ext cx="10515600" cy="1004551"/>
          </a:xfrm>
        </p:spPr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772732"/>
            <a:ext cx="11809927" cy="610852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罗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5:10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因为我们作仇敌的时候，且借着神儿子的死，得与神和好，既已和好，就更要因他的生得救了。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11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不但如此，我们既借着我主耶稣基督，得与神和好，也就借着他，以神为乐。
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38275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0151"/>
            <a:ext cx="10515600" cy="1004551"/>
          </a:xfrm>
        </p:spPr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772732"/>
            <a:ext cx="11809927" cy="610852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帖前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5:9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因为神不是预定我们受刑，乃是预定我们借着我们主耶稣基督得救。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10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他替我们死，叫我们无论醒着睡着，都与他同活。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11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所以你们该彼此劝慰，互相建立，正如你们素常所行的。
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6145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0151"/>
            <a:ext cx="10515600" cy="1004551"/>
          </a:xfrm>
        </p:spPr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772732"/>
            <a:ext cx="11809927" cy="610852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一百零四問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我們在第四祈求中求什麽？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我們在第四祈求“我們日用的飲食，今日賜給我們”中，求上帝出於他白白的恩賜，使我們領受今生所需用的好東西，並且求他賜福，使我們得以享用。</a:t>
            </a: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一百零五問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我們在第五祈求中求什麽？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我們在第五祈求“免我們的債，如同我們免了人的債”中，求上帝因基督的緣故，白白饒恕我們一切的罪；並且我們也受鼓勵去如此求，因爲藉著他的恩典，我們能夠發自內心地饒恕別人。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5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5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2717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6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所以你們禱告，要這樣說，我們在天上的父，願人都尊你的名為聖。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10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願你的國降臨，願你的旨意行在地上，如同行在天上。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我們日用的飲食，今日賜給我們。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免我們的債，如同我們免了人的債。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13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不叫我們遇見試探，救我們脫離兇惡，因為國度，權柄，榮耀，全是你的，直到永遠，阿們。
</a:t>
            </a: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6242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一百零四問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我們在第四祈求中求什麽？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我們在第四祈求“我們日用的飲食，今日賜給我們”中，求上帝出於他白白的恩賜，使我們領受今生所需用的好東西，並且求他賜福，使我們得以享用。</a:t>
            </a: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5662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詩 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30:8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；箴 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30:8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－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9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；太 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6:31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－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34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；腓 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4:11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，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19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；提前 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6:6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－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；箴 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10:22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；傳 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3:13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；提前 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4:4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－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5</a:t>
            </a: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14322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1:26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神说，我们要照着我们的形像，按着我们的样式造人，使他们管理海里的鱼，空中的鸟，地上的牲畜，和全地，并地上所爬的一切昆虫。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27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神就照着自己的形像造人，乃是照着他的形像造男造女。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28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神就赐福给他们，又对他们说，要生养众多，遍满地面，治理这地。也要管理海里的鱼，空中的鸟，和地上各样行动的活物。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29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神说，看哪，我将遍地上一切结种子的菜蔬和一切树上所结有核的果子，全赐给你们作食物。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30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至于地上的走兽和空中的飞鸟，并各样爬在地上有生命的物，我将青草赐给它们作食物。事就这样成了。</a:t>
            </a:r>
          </a:p>
        </p:txBody>
      </p:sp>
    </p:spTree>
    <p:extLst>
      <p:ext uri="{BB962C8B-B14F-4D97-AF65-F5344CB8AC3E}">
        <p14:creationId xmlns:p14="http://schemas.microsoft.com/office/powerpoint/2010/main" val="1441678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3:17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又对亚当说，你既听从妻子的话，吃了我所吩咐你不可吃的那树上的果子，地必为你的缘故受咒诅。你必终身劳苦，才能从地里得吃的。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18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地必给你长出荆棘和蒺藜来，你也要吃田间的菜蔬。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19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你必汗流满面才得糊口，直到你归了土，因为你是从土而出的。你本是尘土，仍要归于尘土。</a:t>
            </a:r>
          </a:p>
        </p:txBody>
      </p:sp>
    </p:spTree>
    <p:extLst>
      <p:ext uri="{BB962C8B-B14F-4D97-AF65-F5344CB8AC3E}">
        <p14:creationId xmlns:p14="http://schemas.microsoft.com/office/powerpoint/2010/main" val="1972236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9:3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凡活着的动物，都可以作你们的食物。这一切我都赐给你们，如同菜蔬一样。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4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惟独肉带着血，那就是它的生命，你们不可吃。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流你们血，害你们命的，无论是兽，是人，我必讨他的罪，就是向各人的弟兄也是如此。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6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凡流人血的，他的血也必被人所流。因为神造人是照自己的形像造的。</a:t>
            </a:r>
          </a:p>
        </p:txBody>
      </p:sp>
    </p:spTree>
    <p:extLst>
      <p:ext uri="{BB962C8B-B14F-4D97-AF65-F5344CB8AC3E}">
        <p14:creationId xmlns:p14="http://schemas.microsoft.com/office/powerpoint/2010/main" val="1136847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16:4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耶和华对摩西说，我要将粮食从天降给你们。百姓可以出去，每天收每天的分，我好试验他们遵不遵我的法度。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到第六天，他们要把所收进来的预备好了，比每天所收的多一倍。</a:t>
            </a:r>
          </a:p>
        </p:txBody>
      </p:sp>
    </p:spTree>
    <p:extLst>
      <p:ext uri="{BB962C8B-B14F-4D97-AF65-F5344CB8AC3E}">
        <p14:creationId xmlns:p14="http://schemas.microsoft.com/office/powerpoint/2010/main" val="3180724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书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5:10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以色列人在吉甲安营。正月十四日晚上，在耶利哥的平原守逾越节。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逾越节的次日，他们就吃了那地的出产。正当那日吃无酵饼和烘的谷。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他们吃了那地的出产，第二日吗哪就止住了，以色列人也不再有吗哪了。那一年，他们却吃迦南地的出产。</a:t>
            </a:r>
          </a:p>
        </p:txBody>
      </p:sp>
    </p:spTree>
    <p:extLst>
      <p:ext uri="{BB962C8B-B14F-4D97-AF65-F5344CB8AC3E}">
        <p14:creationId xmlns:p14="http://schemas.microsoft.com/office/powerpoint/2010/main" val="390288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32828</TotalTime>
  <Words>1514</Words>
  <Application>Microsoft Macintosh PowerPoint</Application>
  <PresentationFormat>Widescreen</PresentationFormat>
  <Paragraphs>50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MingLiU</vt:lpstr>
      <vt:lpstr>Arial</vt:lpstr>
      <vt:lpstr>Calibri</vt:lpstr>
      <vt:lpstr>Calibri Light</vt:lpstr>
      <vt:lpstr>Office Theme</vt:lpstr>
      <vt:lpstr>威斯敏斯特小要理問答 The Shorter Westminster Catechism, 1647 Questions 104-105(問題104-105）  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威斯敏斯特小要理問答 The Shorter Westminster Catechism, 1647 Questions 39-42(問題39-42)  </dc:title>
  <dc:creator>jerry wang</dc:creator>
  <cp:lastModifiedBy>jerry wang</cp:lastModifiedBy>
  <cp:revision>346</cp:revision>
  <dcterms:created xsi:type="dcterms:W3CDTF">2022-05-04T02:36:44Z</dcterms:created>
  <dcterms:modified xsi:type="dcterms:W3CDTF">2023-04-13T02:41:55Z</dcterms:modified>
</cp:coreProperties>
</file>