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68" r:id="rId4"/>
    <p:sldId id="275" r:id="rId5"/>
    <p:sldId id="276" r:id="rId6"/>
    <p:sldId id="269" r:id="rId7"/>
    <p:sldId id="270" r:id="rId8"/>
    <p:sldId id="271" r:id="rId9"/>
    <p:sldId id="272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100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101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100-101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Mar 11, 2023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0"/>
            <a:ext cx="11372045" cy="68580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賽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願你裂天而降；願山在你面前震動－</a:t>
            </a:r>
          </a:p>
          <a:p>
            <a:pPr marL="0" indent="0"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好像火燒乾柴，又像火將水燒開，使你敵人知道你的名，使列國在你面前發顫！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羅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33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深哉，神豐富的智慧和知識！他的判斷何其難測！他的蹤跡何其難尋！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誰知道主的心？</a:t>
            </a:r>
          </a:p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誰作過他的謀士呢？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誰是先給了他，使他後來償還呢？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36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因為萬有都是本於他，倚靠他，歸於他。</a:t>
            </a:r>
          </a:p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願榮耀歸給他，直到永遠。阿們！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啓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我們的主，我們的神，你是配得榮耀、尊貴、權柄的；因為你創造了萬物，並且萬物是因你的旨意被創造而有的。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754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388416"/>
            <a:ext cx="11809927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：祷告是什么？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答：祷告是奉基督的名，向神祈求心中所愿而又合乎神旨意的事；并承认自己的罪，也为神诸般的怜悯献上感恩。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问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99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：神赐下什么准则指教我们如何祷告？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答：整本圣经都在指教我们怎样祷告。但基督教导门徒的主祷文，特别是我们祷告的准则。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24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690690"/>
            <a:ext cx="11372045" cy="5167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一百問：主禱文的序言教訓我們什麽？</a:t>
            </a:r>
          </a:p>
          <a:p>
            <a:pPr marL="0" indent="0"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答：主禱文的序言是：“我們在天上的父”，這是教訓我們要用敬畏和信靠的心就近上帝，如同兒女就近一個隨時能夠和樂意幫助他們的父親一般，又是教訓我們應當與別人一同禱告，並爲他們禱告。</a:t>
            </a:r>
          </a:p>
        </p:txBody>
      </p:sp>
    </p:spTree>
    <p:extLst>
      <p:ext uri="{BB962C8B-B14F-4D97-AF65-F5344CB8AC3E}">
        <p14:creationId xmlns:p14="http://schemas.microsoft.com/office/powerpoint/2010/main" val="131537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690690"/>
            <a:ext cx="11372045" cy="5167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7200" dirty="0">
                <a:latin typeface="MingLiU" panose="02020509000000000000" pitchFamily="49" charset="-120"/>
                <a:ea typeface="MingLiU" panose="02020509000000000000" pitchFamily="49" charset="-120"/>
              </a:rPr>
              <a:t>詩</a:t>
            </a:r>
            <a:r>
              <a:rPr lang="en-US" altLang="zh-CN" sz="7200" dirty="0">
                <a:latin typeface="MingLiU" panose="02020509000000000000" pitchFamily="49" charset="-120"/>
                <a:ea typeface="MingLiU" panose="02020509000000000000" pitchFamily="49" charset="-120"/>
              </a:rPr>
              <a:t>95</a:t>
            </a:r>
            <a:r>
              <a:rPr lang="zh-CN" altLang="en-US" sz="7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7200" dirty="0">
                <a:latin typeface="MingLiU" panose="02020509000000000000" pitchFamily="49" charset="-120"/>
                <a:ea typeface="MingLiU" panose="02020509000000000000" pitchFamily="49" charset="-120"/>
              </a:rPr>
              <a:t>6</a:t>
            </a:r>
            <a:r>
              <a:rPr lang="zh-CN" altLang="en-US" sz="7200" dirty="0">
                <a:latin typeface="MingLiU" panose="02020509000000000000" pitchFamily="49" charset="-120"/>
                <a:ea typeface="MingLiU" panose="02020509000000000000" pitchFamily="49" charset="-120"/>
              </a:rPr>
              <a:t> 來啊，我們要屈身敬拜，在造我們的耶和華面前跪下。</a:t>
            </a:r>
            <a:endParaRPr lang="en-US" altLang="zh-CN" sz="7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7259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970468"/>
            <a:ext cx="11372045" cy="4887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6600" dirty="0">
                <a:latin typeface="MingLiU" panose="02020509000000000000" pitchFamily="49" charset="-120"/>
                <a:ea typeface="MingLiU" panose="02020509000000000000" pitchFamily="49" charset="-120"/>
              </a:rPr>
              <a:t>弗</a:t>
            </a:r>
            <a:r>
              <a:rPr lang="en-US" altLang="zh-CN" sz="66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6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66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6600" dirty="0">
                <a:latin typeface="MingLiU" panose="02020509000000000000" pitchFamily="49" charset="-120"/>
                <a:ea typeface="MingLiU" panose="02020509000000000000" pitchFamily="49" charset="-120"/>
              </a:rPr>
              <a:t> 我們因信耶穌，就在他裏面放膽無懼，篤信不疑地來到神面前。</a:t>
            </a:r>
          </a:p>
        </p:txBody>
      </p:sp>
    </p:spTree>
    <p:extLst>
      <p:ext uri="{BB962C8B-B14F-4D97-AF65-F5344CB8AC3E}">
        <p14:creationId xmlns:p14="http://schemas.microsoft.com/office/powerpoint/2010/main" val="348280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35" y="365128"/>
            <a:ext cx="11462197" cy="64928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賽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64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 耶和華啊，求你不要大發震怒，也不要永遠記念罪孽。求你垂顧我們，我們都是你的百姓。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你們中間誰有兒子求餅，反給他石頭呢？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求魚，反給他蛇呢？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你們雖然不好，尚且知道拿好東西給兒女，何況你們在天上的父，豈不更把好東西給求他的人嗎？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你們中間作父親的，誰有兒子求餅，反給他石頭呢？求魚，反拿蛇當魚給他呢？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求雞蛋，反給他蠍子呢？ 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你們雖然不好，尚且知道拿好東西給兒女；何況天父，豈不更將聖靈給求他的人嗎？」</a:t>
            </a: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羅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你們所受的，不是奴僕的心，仍舊害怕；所受的，乃是兒子的心，因此我們呼叫：「阿爸！父！」</a:t>
            </a: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弗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神能照着運行在我們心裏的大力充充足足地成就一切，超過我們所求所想的。</a:t>
            </a:r>
          </a:p>
          <a:p>
            <a:pPr marL="0" indent="0">
              <a:buNone/>
            </a:pPr>
            <a:endParaRPr lang="zh-CN" alt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545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631065"/>
            <a:ext cx="11372045" cy="62269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亞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21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 這城的居民必到那城，說：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我們要快去懇求耶和華的恩，尋求萬軍之耶和華；我也要去。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』</a:t>
            </a:r>
          </a:p>
          <a:p>
            <a:pPr marL="0" indent="0"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 於是彼得被囚在監裏；教會卻為他切切地禱告神。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弗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18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 靠着聖靈，隨時多方禱告祈求；並要在此警醒不倦，為眾聖徒祈求， 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提前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 我勸你，第一要為萬人懇求、禱告、代求、祝謝；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825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906073"/>
            <a:ext cx="11372045" cy="49519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一百零一問：我們在第一祈求中求什麽？</a:t>
            </a:r>
          </a:p>
          <a:p>
            <a:pPr marL="0" indent="0"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答：我們在第一祈求“願人都尊你的名爲聖”中，求上帝幫助我們和別人，在凡爲他用以顯明自身的一切事上榮耀他，並求他行作萬事，使他自己得榮耀。</a:t>
            </a:r>
            <a:endParaRPr lang="en-US" altLang="zh-CN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9724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3C0A-6EF6-B94A-AFC0-CB1ADD48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79FB-D160-204A-A6D5-5CDD3BFAA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93183"/>
            <a:ext cx="11372045" cy="66648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詩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67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願神憐憫我們，賜福與我們，</a:t>
            </a: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用臉光照我們，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好叫世界得知你的道路，</a:t>
            </a: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萬國得知你的救恩。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神啊，願列邦稱讚你！</a:t>
            </a: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願萬民都稱讚你！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詩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99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 他們當稱讚他大而可畏的名；</a:t>
            </a: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他本為聖！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詩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100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你們當曉得耶和華是神！我們是他造的，也是屬他的；我們是他的民，也是他草場的羊。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當稱謝進入他的門；當讚美進入他的院。當感謝他，稱頌他的名！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詩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145</a:t>
            </a: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帖後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 弟兄們，我還有話說：請你們為我們禱告，好叫主的道理快快行開，得着榮耀，正如在你們中間一樣，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947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29835</TotalTime>
  <Words>1005</Words>
  <Application>Microsoft Macintosh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100-101(問題100-101）  </vt:lpstr>
      <vt:lpstr>威斯敏斯特小要理問答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329</cp:revision>
  <dcterms:created xsi:type="dcterms:W3CDTF">2022-05-04T02:36:44Z</dcterms:created>
  <dcterms:modified xsi:type="dcterms:W3CDTF">2023-03-08T13:05:30Z</dcterms:modified>
</cp:coreProperties>
</file>