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526" r:id="rId2"/>
    <p:sldId id="261" r:id="rId3"/>
    <p:sldId id="427" r:id="rId4"/>
    <p:sldId id="447" r:id="rId5"/>
    <p:sldId id="450" r:id="rId6"/>
    <p:sldId id="434" r:id="rId7"/>
    <p:sldId id="390" r:id="rId8"/>
    <p:sldId id="406" r:id="rId9"/>
    <p:sldId id="389" r:id="rId10"/>
    <p:sldId id="393" r:id="rId11"/>
    <p:sldId id="451" r:id="rId12"/>
    <p:sldId id="443" r:id="rId13"/>
    <p:sldId id="388" r:id="rId14"/>
    <p:sldId id="392" r:id="rId15"/>
    <p:sldId id="426" r:id="rId16"/>
    <p:sldId id="418" r:id="rId17"/>
    <p:sldId id="422" r:id="rId18"/>
    <p:sldId id="423" r:id="rId19"/>
    <p:sldId id="432" r:id="rId20"/>
    <p:sldId id="400" r:id="rId21"/>
    <p:sldId id="401" r:id="rId22"/>
    <p:sldId id="456" r:id="rId23"/>
    <p:sldId id="475" r:id="rId24"/>
    <p:sldId id="468" r:id="rId25"/>
    <p:sldId id="527" r:id="rId26"/>
    <p:sldId id="439" r:id="rId27"/>
    <p:sldId id="436" r:id="rId28"/>
    <p:sldId id="442" r:id="rId29"/>
    <p:sldId id="419" r:id="rId30"/>
    <p:sldId id="524" r:id="rId31"/>
    <p:sldId id="525" r:id="rId32"/>
    <p:sldId id="523" r:id="rId33"/>
    <p:sldId id="395" r:id="rId34"/>
    <p:sldId id="430" r:id="rId35"/>
    <p:sldId id="402" r:id="rId36"/>
    <p:sldId id="40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96" userDrawn="1">
          <p15:clr>
            <a:srgbClr val="A4A3A4"/>
          </p15:clr>
        </p15:guide>
        <p15:guide id="2" pos="38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66"/>
    <a:srgbClr val="BBE0E3"/>
    <a:srgbClr val="C0C0C0"/>
    <a:srgbClr val="996633"/>
    <a:srgbClr val="FF0000"/>
    <a:srgbClr val="663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F6231A-9839-42EE-A7E1-D68D161D6EA4}" v="1069" dt="2023-03-02T05:27:36.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5" d="100"/>
          <a:sy n="105" d="100"/>
        </p:scale>
        <p:origin x="120" y="120"/>
      </p:cViewPr>
      <p:guideLst>
        <p:guide orient="horz" pos="3996"/>
        <p:guide pos="3837"/>
      </p:guideLst>
    </p:cSldViewPr>
  </p:slideViewPr>
  <p:notesTextViewPr>
    <p:cViewPr>
      <p:scale>
        <a:sx n="100" d="100"/>
        <a:sy n="100" d="100"/>
      </p:scale>
      <p:origin x="0" y="0"/>
    </p:cViewPr>
  </p:notesTextViewPr>
  <p:sorterViewPr>
    <p:cViewPr>
      <p:scale>
        <a:sx n="40" d="100"/>
        <a:sy n="40"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hsung Lin" userId="27d5a8ae643e4031" providerId="LiveId" clId="{ABF6231A-9839-42EE-A7E1-D68D161D6EA4}"/>
    <pc:docChg chg="undo custSel addSld delSld modSld sldOrd">
      <pc:chgData name="Wei-hsung Lin" userId="27d5a8ae643e4031" providerId="LiveId" clId="{ABF6231A-9839-42EE-A7E1-D68D161D6EA4}" dt="2023-03-02T05:27:40.723" v="1711" actId="14100"/>
      <pc:docMkLst>
        <pc:docMk/>
      </pc:docMkLst>
      <pc:sldChg chg="addSp delSp modSp del mod modAnim">
        <pc:chgData name="Wei-hsung Lin" userId="27d5a8ae643e4031" providerId="LiveId" clId="{ABF6231A-9839-42EE-A7E1-D68D161D6EA4}" dt="2023-03-01T06:12:24.583" v="983" actId="47"/>
        <pc:sldMkLst>
          <pc:docMk/>
          <pc:sldMk cId="0" sldId="264"/>
        </pc:sldMkLst>
        <pc:spChg chg="add del mod">
          <ac:chgData name="Wei-hsung Lin" userId="27d5a8ae643e4031" providerId="LiveId" clId="{ABF6231A-9839-42EE-A7E1-D68D161D6EA4}" dt="2023-03-01T05:29:36.473" v="961"/>
          <ac:spMkLst>
            <pc:docMk/>
            <pc:sldMk cId="0" sldId="264"/>
            <ac:spMk id="2" creationId="{4FC49884-BAA6-D0B1-46CB-0401D57E3F27}"/>
          </ac:spMkLst>
        </pc:spChg>
        <pc:spChg chg="mod">
          <ac:chgData name="Wei-hsung Lin" userId="27d5a8ae643e4031" providerId="LiveId" clId="{ABF6231A-9839-42EE-A7E1-D68D161D6EA4}" dt="2023-03-01T05:30:04.514" v="964" actId="21"/>
          <ac:spMkLst>
            <pc:docMk/>
            <pc:sldMk cId="0" sldId="264"/>
            <ac:spMk id="17412" creationId="{DF96830A-7339-02A3-D022-F1B82998F15A}"/>
          </ac:spMkLst>
        </pc:spChg>
        <pc:picChg chg="del">
          <ac:chgData name="Wei-hsung Lin" userId="27d5a8ae643e4031" providerId="LiveId" clId="{ABF6231A-9839-42EE-A7E1-D68D161D6EA4}" dt="2023-03-01T05:28:52.872" v="959" actId="478"/>
          <ac:picMkLst>
            <pc:docMk/>
            <pc:sldMk cId="0" sldId="264"/>
            <ac:picMk id="17413" creationId="{8FD1B0CB-25F2-0681-6632-4D152E6837F1}"/>
          </ac:picMkLst>
        </pc:picChg>
      </pc:sldChg>
      <pc:sldChg chg="del">
        <pc:chgData name="Wei-hsung Lin" userId="27d5a8ae643e4031" providerId="LiveId" clId="{ABF6231A-9839-42EE-A7E1-D68D161D6EA4}" dt="2023-03-01T06:12:51.632" v="984" actId="47"/>
        <pc:sldMkLst>
          <pc:docMk/>
          <pc:sldMk cId="0" sldId="322"/>
        </pc:sldMkLst>
      </pc:sldChg>
      <pc:sldChg chg="modSp ord">
        <pc:chgData name="Wei-hsung Lin" userId="27d5a8ae643e4031" providerId="LiveId" clId="{ABF6231A-9839-42EE-A7E1-D68D161D6EA4}" dt="2023-02-28T06:41:05.224" v="514"/>
        <pc:sldMkLst>
          <pc:docMk/>
          <pc:sldMk cId="0" sldId="388"/>
        </pc:sldMkLst>
        <pc:spChg chg="mod">
          <ac:chgData name="Wei-hsung Lin" userId="27d5a8ae643e4031" providerId="LiveId" clId="{ABF6231A-9839-42EE-A7E1-D68D161D6EA4}" dt="2023-02-28T06:41:05.224" v="514"/>
          <ac:spMkLst>
            <pc:docMk/>
            <pc:sldMk cId="0" sldId="388"/>
            <ac:spMk id="223274" creationId="{37BDF13D-10FF-D7EC-D4D7-80FB5C96E908}"/>
          </ac:spMkLst>
        </pc:spChg>
        <pc:spChg chg="mod">
          <ac:chgData name="Wei-hsung Lin" userId="27d5a8ae643e4031" providerId="LiveId" clId="{ABF6231A-9839-42EE-A7E1-D68D161D6EA4}" dt="2023-02-28T06:41:05.224" v="514"/>
          <ac:spMkLst>
            <pc:docMk/>
            <pc:sldMk cId="0" sldId="388"/>
            <ac:spMk id="223277" creationId="{25E02F93-6E31-05BB-C56F-E1FC47842369}"/>
          </ac:spMkLst>
        </pc:spChg>
        <pc:spChg chg="mod">
          <ac:chgData name="Wei-hsung Lin" userId="27d5a8ae643e4031" providerId="LiveId" clId="{ABF6231A-9839-42EE-A7E1-D68D161D6EA4}" dt="2023-02-28T06:41:05.224" v="514"/>
          <ac:spMkLst>
            <pc:docMk/>
            <pc:sldMk cId="0" sldId="388"/>
            <ac:spMk id="223278" creationId="{EFB871CC-D400-1470-2E40-8EF37B368800}"/>
          </ac:spMkLst>
        </pc:spChg>
        <pc:spChg chg="mod">
          <ac:chgData name="Wei-hsung Lin" userId="27d5a8ae643e4031" providerId="LiveId" clId="{ABF6231A-9839-42EE-A7E1-D68D161D6EA4}" dt="2023-02-28T06:41:05.224" v="514"/>
          <ac:spMkLst>
            <pc:docMk/>
            <pc:sldMk cId="0" sldId="388"/>
            <ac:spMk id="223279" creationId="{E680C360-ED3B-409E-4505-881EB87E9C97}"/>
          </ac:spMkLst>
        </pc:spChg>
        <pc:spChg chg="mod">
          <ac:chgData name="Wei-hsung Lin" userId="27d5a8ae643e4031" providerId="LiveId" clId="{ABF6231A-9839-42EE-A7E1-D68D161D6EA4}" dt="2023-02-28T06:41:05.224" v="514"/>
          <ac:spMkLst>
            <pc:docMk/>
            <pc:sldMk cId="0" sldId="388"/>
            <ac:spMk id="223280" creationId="{39CE8157-DFAC-49D5-48CB-5295B055F775}"/>
          </ac:spMkLst>
        </pc:spChg>
        <pc:spChg chg="mod">
          <ac:chgData name="Wei-hsung Lin" userId="27d5a8ae643e4031" providerId="LiveId" clId="{ABF6231A-9839-42EE-A7E1-D68D161D6EA4}" dt="2023-02-28T06:41:05.224" v="514"/>
          <ac:spMkLst>
            <pc:docMk/>
            <pc:sldMk cId="0" sldId="388"/>
            <ac:spMk id="223281" creationId="{30792682-B3A0-9712-E715-31DFD756923A}"/>
          </ac:spMkLst>
        </pc:spChg>
        <pc:spChg chg="mod">
          <ac:chgData name="Wei-hsung Lin" userId="27d5a8ae643e4031" providerId="LiveId" clId="{ABF6231A-9839-42EE-A7E1-D68D161D6EA4}" dt="2023-02-28T06:41:05.224" v="514"/>
          <ac:spMkLst>
            <pc:docMk/>
            <pc:sldMk cId="0" sldId="388"/>
            <ac:spMk id="223290" creationId="{95F36ECC-14A1-47D0-F092-5C10BBA65EB4}"/>
          </ac:spMkLst>
        </pc:spChg>
        <pc:spChg chg="mod">
          <ac:chgData name="Wei-hsung Lin" userId="27d5a8ae643e4031" providerId="LiveId" clId="{ABF6231A-9839-42EE-A7E1-D68D161D6EA4}" dt="2023-02-28T06:41:05.224" v="514"/>
          <ac:spMkLst>
            <pc:docMk/>
            <pc:sldMk cId="0" sldId="388"/>
            <ac:spMk id="223291" creationId="{F5145376-0236-FC4C-3706-CB93852BD70E}"/>
          </ac:spMkLst>
        </pc:spChg>
        <pc:spChg chg="mod">
          <ac:chgData name="Wei-hsung Lin" userId="27d5a8ae643e4031" providerId="LiveId" clId="{ABF6231A-9839-42EE-A7E1-D68D161D6EA4}" dt="2023-02-28T06:41:05.224" v="514"/>
          <ac:spMkLst>
            <pc:docMk/>
            <pc:sldMk cId="0" sldId="388"/>
            <ac:spMk id="223294" creationId="{338B6585-814E-C92B-D8BB-E5CB3342C944}"/>
          </ac:spMkLst>
        </pc:spChg>
        <pc:spChg chg="mod">
          <ac:chgData name="Wei-hsung Lin" userId="27d5a8ae643e4031" providerId="LiveId" clId="{ABF6231A-9839-42EE-A7E1-D68D161D6EA4}" dt="2023-02-28T06:41:05.224" v="514"/>
          <ac:spMkLst>
            <pc:docMk/>
            <pc:sldMk cId="0" sldId="388"/>
            <ac:spMk id="223295" creationId="{1AB908EF-E629-1C4A-64D6-0229206CD3D3}"/>
          </ac:spMkLst>
        </pc:spChg>
        <pc:spChg chg="mod">
          <ac:chgData name="Wei-hsung Lin" userId="27d5a8ae643e4031" providerId="LiveId" clId="{ABF6231A-9839-42EE-A7E1-D68D161D6EA4}" dt="2023-02-28T06:41:05.224" v="514"/>
          <ac:spMkLst>
            <pc:docMk/>
            <pc:sldMk cId="0" sldId="388"/>
            <ac:spMk id="223296" creationId="{E2D1B752-97AA-85A2-9653-B8D843BE0E64}"/>
          </ac:spMkLst>
        </pc:spChg>
        <pc:spChg chg="mod">
          <ac:chgData name="Wei-hsung Lin" userId="27d5a8ae643e4031" providerId="LiveId" clId="{ABF6231A-9839-42EE-A7E1-D68D161D6EA4}" dt="2023-02-28T06:41:05.224" v="514"/>
          <ac:spMkLst>
            <pc:docMk/>
            <pc:sldMk cId="0" sldId="388"/>
            <ac:spMk id="223297" creationId="{45D8B112-69B0-E788-E465-67A2E02847DF}"/>
          </ac:spMkLst>
        </pc:spChg>
        <pc:spChg chg="mod">
          <ac:chgData name="Wei-hsung Lin" userId="27d5a8ae643e4031" providerId="LiveId" clId="{ABF6231A-9839-42EE-A7E1-D68D161D6EA4}" dt="2023-02-28T06:41:05.224" v="514"/>
          <ac:spMkLst>
            <pc:docMk/>
            <pc:sldMk cId="0" sldId="388"/>
            <ac:spMk id="223298" creationId="{DB592BF8-5A0A-4510-8C86-8C0696842BFD}"/>
          </ac:spMkLst>
        </pc:spChg>
        <pc:spChg chg="mod">
          <ac:chgData name="Wei-hsung Lin" userId="27d5a8ae643e4031" providerId="LiveId" clId="{ABF6231A-9839-42EE-A7E1-D68D161D6EA4}" dt="2023-02-28T06:41:05.224" v="514"/>
          <ac:spMkLst>
            <pc:docMk/>
            <pc:sldMk cId="0" sldId="388"/>
            <ac:spMk id="223299" creationId="{A005A0DA-33F4-50A1-18BA-88991AA543A2}"/>
          </ac:spMkLst>
        </pc:spChg>
        <pc:spChg chg="mod">
          <ac:chgData name="Wei-hsung Lin" userId="27d5a8ae643e4031" providerId="LiveId" clId="{ABF6231A-9839-42EE-A7E1-D68D161D6EA4}" dt="2023-02-28T06:41:05.224" v="514"/>
          <ac:spMkLst>
            <pc:docMk/>
            <pc:sldMk cId="0" sldId="388"/>
            <ac:spMk id="223300" creationId="{C02B632E-EC2B-B4D2-F742-102CAAD5500E}"/>
          </ac:spMkLst>
        </pc:spChg>
        <pc:spChg chg="mod">
          <ac:chgData name="Wei-hsung Lin" userId="27d5a8ae643e4031" providerId="LiveId" clId="{ABF6231A-9839-42EE-A7E1-D68D161D6EA4}" dt="2023-02-28T06:41:05.224" v="514"/>
          <ac:spMkLst>
            <pc:docMk/>
            <pc:sldMk cId="0" sldId="388"/>
            <ac:spMk id="223304" creationId="{6D68D30E-E10D-2BB8-31FA-C1F6E4001C53}"/>
          </ac:spMkLst>
        </pc:spChg>
        <pc:spChg chg="mod">
          <ac:chgData name="Wei-hsung Lin" userId="27d5a8ae643e4031" providerId="LiveId" clId="{ABF6231A-9839-42EE-A7E1-D68D161D6EA4}" dt="2023-02-28T06:41:05.224" v="514"/>
          <ac:spMkLst>
            <pc:docMk/>
            <pc:sldMk cId="0" sldId="388"/>
            <ac:spMk id="223308" creationId="{783D672E-5224-64D5-0C62-E0AFF9F94787}"/>
          </ac:spMkLst>
        </pc:spChg>
        <pc:spChg chg="mod">
          <ac:chgData name="Wei-hsung Lin" userId="27d5a8ae643e4031" providerId="LiveId" clId="{ABF6231A-9839-42EE-A7E1-D68D161D6EA4}" dt="2023-02-28T06:41:05.224" v="514"/>
          <ac:spMkLst>
            <pc:docMk/>
            <pc:sldMk cId="0" sldId="388"/>
            <ac:spMk id="223309" creationId="{F0338CE1-075D-7F7C-D92E-82F64F4622E7}"/>
          </ac:spMkLst>
        </pc:spChg>
        <pc:spChg chg="mod">
          <ac:chgData name="Wei-hsung Lin" userId="27d5a8ae643e4031" providerId="LiveId" clId="{ABF6231A-9839-42EE-A7E1-D68D161D6EA4}" dt="2023-02-28T06:41:05.224" v="514"/>
          <ac:spMkLst>
            <pc:docMk/>
            <pc:sldMk cId="0" sldId="388"/>
            <ac:spMk id="223310" creationId="{5059D94C-7D68-5FA0-AB56-DE1947F78911}"/>
          </ac:spMkLst>
        </pc:spChg>
        <pc:spChg chg="mod">
          <ac:chgData name="Wei-hsung Lin" userId="27d5a8ae643e4031" providerId="LiveId" clId="{ABF6231A-9839-42EE-A7E1-D68D161D6EA4}" dt="2023-02-28T06:41:05.224" v="514"/>
          <ac:spMkLst>
            <pc:docMk/>
            <pc:sldMk cId="0" sldId="388"/>
            <ac:spMk id="223311" creationId="{F703F1A2-9657-BC55-ECC1-9BDB102BF488}"/>
          </ac:spMkLst>
        </pc:spChg>
        <pc:spChg chg="mod">
          <ac:chgData name="Wei-hsung Lin" userId="27d5a8ae643e4031" providerId="LiveId" clId="{ABF6231A-9839-42EE-A7E1-D68D161D6EA4}" dt="2023-02-28T06:41:05.224" v="514"/>
          <ac:spMkLst>
            <pc:docMk/>
            <pc:sldMk cId="0" sldId="388"/>
            <ac:spMk id="223312" creationId="{456CC91D-A84F-D4F5-94FD-555F06413150}"/>
          </ac:spMkLst>
        </pc:spChg>
        <pc:spChg chg="mod">
          <ac:chgData name="Wei-hsung Lin" userId="27d5a8ae643e4031" providerId="LiveId" clId="{ABF6231A-9839-42EE-A7E1-D68D161D6EA4}" dt="2023-02-28T06:41:05.224" v="514"/>
          <ac:spMkLst>
            <pc:docMk/>
            <pc:sldMk cId="0" sldId="388"/>
            <ac:spMk id="223313" creationId="{D5C33140-B6A2-3ED7-FF72-D009C5EF4A7B}"/>
          </ac:spMkLst>
        </pc:spChg>
        <pc:spChg chg="mod">
          <ac:chgData name="Wei-hsung Lin" userId="27d5a8ae643e4031" providerId="LiveId" clId="{ABF6231A-9839-42EE-A7E1-D68D161D6EA4}" dt="2023-02-28T06:41:05.224" v="514"/>
          <ac:spMkLst>
            <pc:docMk/>
            <pc:sldMk cId="0" sldId="388"/>
            <ac:spMk id="223316" creationId="{959E76C7-3A09-6744-EBDD-82DA14B8FD5A}"/>
          </ac:spMkLst>
        </pc:spChg>
        <pc:spChg chg="mod">
          <ac:chgData name="Wei-hsung Lin" userId="27d5a8ae643e4031" providerId="LiveId" clId="{ABF6231A-9839-42EE-A7E1-D68D161D6EA4}" dt="2023-02-28T06:41:05.224" v="514"/>
          <ac:spMkLst>
            <pc:docMk/>
            <pc:sldMk cId="0" sldId="388"/>
            <ac:spMk id="223317" creationId="{1682436F-B963-E44F-125C-AF4EA89C1760}"/>
          </ac:spMkLst>
        </pc:spChg>
        <pc:spChg chg="mod">
          <ac:chgData name="Wei-hsung Lin" userId="27d5a8ae643e4031" providerId="LiveId" clId="{ABF6231A-9839-42EE-A7E1-D68D161D6EA4}" dt="2023-02-28T06:41:05.224" v="514"/>
          <ac:spMkLst>
            <pc:docMk/>
            <pc:sldMk cId="0" sldId="388"/>
            <ac:spMk id="223322" creationId="{0FF5A1F1-8C33-3637-43EA-F0B9B21D0387}"/>
          </ac:spMkLst>
        </pc:spChg>
        <pc:spChg chg="mod">
          <ac:chgData name="Wei-hsung Lin" userId="27d5a8ae643e4031" providerId="LiveId" clId="{ABF6231A-9839-42EE-A7E1-D68D161D6EA4}" dt="2023-02-28T06:41:05.224" v="514"/>
          <ac:spMkLst>
            <pc:docMk/>
            <pc:sldMk cId="0" sldId="388"/>
            <ac:spMk id="223323" creationId="{42CE38B2-80FF-3DCD-AA55-0E388DAB640A}"/>
          </ac:spMkLst>
        </pc:spChg>
        <pc:spChg chg="mod">
          <ac:chgData name="Wei-hsung Lin" userId="27d5a8ae643e4031" providerId="LiveId" clId="{ABF6231A-9839-42EE-A7E1-D68D161D6EA4}" dt="2023-02-28T06:41:05.224" v="514"/>
          <ac:spMkLst>
            <pc:docMk/>
            <pc:sldMk cId="0" sldId="388"/>
            <ac:spMk id="223324" creationId="{99AC3C27-7044-42D6-D347-8A5E683DD14D}"/>
          </ac:spMkLst>
        </pc:spChg>
        <pc:spChg chg="mod">
          <ac:chgData name="Wei-hsung Lin" userId="27d5a8ae643e4031" providerId="LiveId" clId="{ABF6231A-9839-42EE-A7E1-D68D161D6EA4}" dt="2023-02-28T06:41:05.224" v="514"/>
          <ac:spMkLst>
            <pc:docMk/>
            <pc:sldMk cId="0" sldId="388"/>
            <ac:spMk id="223325" creationId="{1D2D7052-C6CC-9EA4-1E07-E1071F4120DD}"/>
          </ac:spMkLst>
        </pc:spChg>
        <pc:spChg chg="mod">
          <ac:chgData name="Wei-hsung Lin" userId="27d5a8ae643e4031" providerId="LiveId" clId="{ABF6231A-9839-42EE-A7E1-D68D161D6EA4}" dt="2023-02-28T06:41:05.224" v="514"/>
          <ac:spMkLst>
            <pc:docMk/>
            <pc:sldMk cId="0" sldId="388"/>
            <ac:spMk id="223326" creationId="{309455FE-CEE7-E55C-2E37-99335AB9EAA8}"/>
          </ac:spMkLst>
        </pc:spChg>
        <pc:spChg chg="mod">
          <ac:chgData name="Wei-hsung Lin" userId="27d5a8ae643e4031" providerId="LiveId" clId="{ABF6231A-9839-42EE-A7E1-D68D161D6EA4}" dt="2023-02-28T06:41:05.224" v="514"/>
          <ac:spMkLst>
            <pc:docMk/>
            <pc:sldMk cId="0" sldId="388"/>
            <ac:spMk id="223327" creationId="{8985F0C9-BDD8-68EE-E8A7-B4DA1C8BF827}"/>
          </ac:spMkLst>
        </pc:spChg>
        <pc:spChg chg="mod">
          <ac:chgData name="Wei-hsung Lin" userId="27d5a8ae643e4031" providerId="LiveId" clId="{ABF6231A-9839-42EE-A7E1-D68D161D6EA4}" dt="2023-02-28T06:41:05.224" v="514"/>
          <ac:spMkLst>
            <pc:docMk/>
            <pc:sldMk cId="0" sldId="388"/>
            <ac:spMk id="223328" creationId="{B0C3F893-73C8-B4E8-62EE-E5416EEC62EE}"/>
          </ac:spMkLst>
        </pc:spChg>
        <pc:spChg chg="mod">
          <ac:chgData name="Wei-hsung Lin" userId="27d5a8ae643e4031" providerId="LiveId" clId="{ABF6231A-9839-42EE-A7E1-D68D161D6EA4}" dt="2023-02-28T06:41:05.224" v="514"/>
          <ac:spMkLst>
            <pc:docMk/>
            <pc:sldMk cId="0" sldId="388"/>
            <ac:spMk id="223329" creationId="{0AD0B6FC-A996-7FFC-2D09-70ADD037ED4E}"/>
          </ac:spMkLst>
        </pc:spChg>
        <pc:spChg chg="mod">
          <ac:chgData name="Wei-hsung Lin" userId="27d5a8ae643e4031" providerId="LiveId" clId="{ABF6231A-9839-42EE-A7E1-D68D161D6EA4}" dt="2023-02-28T06:41:05.224" v="514"/>
          <ac:spMkLst>
            <pc:docMk/>
            <pc:sldMk cId="0" sldId="388"/>
            <ac:spMk id="223330" creationId="{32EE671E-6F04-1866-7029-4A2313B9B94B}"/>
          </ac:spMkLst>
        </pc:spChg>
        <pc:spChg chg="mod">
          <ac:chgData name="Wei-hsung Lin" userId="27d5a8ae643e4031" providerId="LiveId" clId="{ABF6231A-9839-42EE-A7E1-D68D161D6EA4}" dt="2023-02-28T06:41:05.224" v="514"/>
          <ac:spMkLst>
            <pc:docMk/>
            <pc:sldMk cId="0" sldId="388"/>
            <ac:spMk id="223331" creationId="{293B8CBD-563D-61DB-AA3F-395F4160277C}"/>
          </ac:spMkLst>
        </pc:spChg>
        <pc:spChg chg="mod">
          <ac:chgData name="Wei-hsung Lin" userId="27d5a8ae643e4031" providerId="LiveId" clId="{ABF6231A-9839-42EE-A7E1-D68D161D6EA4}" dt="2023-02-28T06:41:05.224" v="514"/>
          <ac:spMkLst>
            <pc:docMk/>
            <pc:sldMk cId="0" sldId="388"/>
            <ac:spMk id="223332" creationId="{88A5FA4E-D975-441B-CE02-9C2FC2D956C9}"/>
          </ac:spMkLst>
        </pc:spChg>
        <pc:spChg chg="mod">
          <ac:chgData name="Wei-hsung Lin" userId="27d5a8ae643e4031" providerId="LiveId" clId="{ABF6231A-9839-42EE-A7E1-D68D161D6EA4}" dt="2023-02-28T06:41:05.224" v="514"/>
          <ac:spMkLst>
            <pc:docMk/>
            <pc:sldMk cId="0" sldId="388"/>
            <ac:spMk id="223333" creationId="{A38CDB19-E069-911A-BABC-D9F250CEEA81}"/>
          </ac:spMkLst>
        </pc:spChg>
        <pc:spChg chg="mod">
          <ac:chgData name="Wei-hsung Lin" userId="27d5a8ae643e4031" providerId="LiveId" clId="{ABF6231A-9839-42EE-A7E1-D68D161D6EA4}" dt="2023-02-28T06:41:05.224" v="514"/>
          <ac:spMkLst>
            <pc:docMk/>
            <pc:sldMk cId="0" sldId="388"/>
            <ac:spMk id="223334" creationId="{72DCC2EB-9085-D2D1-03EF-42667E5DDAE9}"/>
          </ac:spMkLst>
        </pc:spChg>
        <pc:spChg chg="mod">
          <ac:chgData name="Wei-hsung Lin" userId="27d5a8ae643e4031" providerId="LiveId" clId="{ABF6231A-9839-42EE-A7E1-D68D161D6EA4}" dt="2023-02-28T06:41:05.224" v="514"/>
          <ac:spMkLst>
            <pc:docMk/>
            <pc:sldMk cId="0" sldId="388"/>
            <ac:spMk id="223335" creationId="{00DBE330-97D6-277B-36C5-CF41FF50F936}"/>
          </ac:spMkLst>
        </pc:spChg>
        <pc:spChg chg="mod">
          <ac:chgData name="Wei-hsung Lin" userId="27d5a8ae643e4031" providerId="LiveId" clId="{ABF6231A-9839-42EE-A7E1-D68D161D6EA4}" dt="2023-02-28T06:41:05.224" v="514"/>
          <ac:spMkLst>
            <pc:docMk/>
            <pc:sldMk cId="0" sldId="388"/>
            <ac:spMk id="223336" creationId="{D5BF13D6-D178-F047-CF3A-0B9807479DF0}"/>
          </ac:spMkLst>
        </pc:spChg>
        <pc:spChg chg="mod">
          <ac:chgData name="Wei-hsung Lin" userId="27d5a8ae643e4031" providerId="LiveId" clId="{ABF6231A-9839-42EE-A7E1-D68D161D6EA4}" dt="2023-02-28T06:41:05.224" v="514"/>
          <ac:spMkLst>
            <pc:docMk/>
            <pc:sldMk cId="0" sldId="388"/>
            <ac:spMk id="223337" creationId="{BC0FA028-5B2C-C1DD-3BBA-3C06C09AA196}"/>
          </ac:spMkLst>
        </pc:spChg>
        <pc:spChg chg="mod">
          <ac:chgData name="Wei-hsung Lin" userId="27d5a8ae643e4031" providerId="LiveId" clId="{ABF6231A-9839-42EE-A7E1-D68D161D6EA4}" dt="2023-02-28T06:41:05.224" v="514"/>
          <ac:spMkLst>
            <pc:docMk/>
            <pc:sldMk cId="0" sldId="388"/>
            <ac:spMk id="223339" creationId="{70584944-46A7-AB16-A021-E150BD5B1B46}"/>
          </ac:spMkLst>
        </pc:spChg>
        <pc:spChg chg="mod">
          <ac:chgData name="Wei-hsung Lin" userId="27d5a8ae643e4031" providerId="LiveId" clId="{ABF6231A-9839-42EE-A7E1-D68D161D6EA4}" dt="2023-02-28T06:41:05.224" v="514"/>
          <ac:spMkLst>
            <pc:docMk/>
            <pc:sldMk cId="0" sldId="388"/>
            <ac:spMk id="223341" creationId="{94884CEA-5A7C-3B8E-C43C-54671EB8FF24}"/>
          </ac:spMkLst>
        </pc:spChg>
        <pc:spChg chg="mod">
          <ac:chgData name="Wei-hsung Lin" userId="27d5a8ae643e4031" providerId="LiveId" clId="{ABF6231A-9839-42EE-A7E1-D68D161D6EA4}" dt="2023-02-28T06:41:05.224" v="514"/>
          <ac:spMkLst>
            <pc:docMk/>
            <pc:sldMk cId="0" sldId="388"/>
            <ac:spMk id="223342" creationId="{0FDFD1F2-B021-EF1C-C53D-FAE99C28732C}"/>
          </ac:spMkLst>
        </pc:spChg>
        <pc:spChg chg="mod">
          <ac:chgData name="Wei-hsung Lin" userId="27d5a8ae643e4031" providerId="LiveId" clId="{ABF6231A-9839-42EE-A7E1-D68D161D6EA4}" dt="2023-02-28T06:41:05.224" v="514"/>
          <ac:spMkLst>
            <pc:docMk/>
            <pc:sldMk cId="0" sldId="388"/>
            <ac:spMk id="223343" creationId="{C4981933-E9D5-18CC-9913-98A41B53545F}"/>
          </ac:spMkLst>
        </pc:spChg>
        <pc:spChg chg="mod">
          <ac:chgData name="Wei-hsung Lin" userId="27d5a8ae643e4031" providerId="LiveId" clId="{ABF6231A-9839-42EE-A7E1-D68D161D6EA4}" dt="2023-02-28T06:41:05.224" v="514"/>
          <ac:spMkLst>
            <pc:docMk/>
            <pc:sldMk cId="0" sldId="388"/>
            <ac:spMk id="223344" creationId="{BF47C077-0D26-EF03-5E58-161263FD51FD}"/>
          </ac:spMkLst>
        </pc:spChg>
        <pc:spChg chg="mod">
          <ac:chgData name="Wei-hsung Lin" userId="27d5a8ae643e4031" providerId="LiveId" clId="{ABF6231A-9839-42EE-A7E1-D68D161D6EA4}" dt="2023-02-28T06:41:05.224" v="514"/>
          <ac:spMkLst>
            <pc:docMk/>
            <pc:sldMk cId="0" sldId="388"/>
            <ac:spMk id="223345" creationId="{AE15040A-8AC8-A08D-3C5C-5F5BB7EB1E86}"/>
          </ac:spMkLst>
        </pc:spChg>
        <pc:spChg chg="mod">
          <ac:chgData name="Wei-hsung Lin" userId="27d5a8ae643e4031" providerId="LiveId" clId="{ABF6231A-9839-42EE-A7E1-D68D161D6EA4}" dt="2023-02-28T06:41:05.224" v="514"/>
          <ac:spMkLst>
            <pc:docMk/>
            <pc:sldMk cId="0" sldId="388"/>
            <ac:spMk id="223346" creationId="{1830EE7F-455D-AA57-1776-BCA4C9B0A3F4}"/>
          </ac:spMkLst>
        </pc:spChg>
        <pc:spChg chg="mod">
          <ac:chgData name="Wei-hsung Lin" userId="27d5a8ae643e4031" providerId="LiveId" clId="{ABF6231A-9839-42EE-A7E1-D68D161D6EA4}" dt="2023-02-28T06:41:05.224" v="514"/>
          <ac:spMkLst>
            <pc:docMk/>
            <pc:sldMk cId="0" sldId="388"/>
            <ac:spMk id="223347" creationId="{D19B0F1E-4E8C-F92F-B647-599486FB8F41}"/>
          </ac:spMkLst>
        </pc:spChg>
        <pc:spChg chg="mod">
          <ac:chgData name="Wei-hsung Lin" userId="27d5a8ae643e4031" providerId="LiveId" clId="{ABF6231A-9839-42EE-A7E1-D68D161D6EA4}" dt="2023-02-28T06:41:05.224" v="514"/>
          <ac:spMkLst>
            <pc:docMk/>
            <pc:sldMk cId="0" sldId="388"/>
            <ac:spMk id="223348" creationId="{8E19F987-4CD9-01FF-7676-D37397E91C06}"/>
          </ac:spMkLst>
        </pc:spChg>
        <pc:spChg chg="mod">
          <ac:chgData name="Wei-hsung Lin" userId="27d5a8ae643e4031" providerId="LiveId" clId="{ABF6231A-9839-42EE-A7E1-D68D161D6EA4}" dt="2023-02-28T06:41:05.224" v="514"/>
          <ac:spMkLst>
            <pc:docMk/>
            <pc:sldMk cId="0" sldId="388"/>
            <ac:spMk id="223349" creationId="{0085999C-E660-E177-2D59-DCB9CCFF9D31}"/>
          </ac:spMkLst>
        </pc:spChg>
        <pc:spChg chg="mod">
          <ac:chgData name="Wei-hsung Lin" userId="27d5a8ae643e4031" providerId="LiveId" clId="{ABF6231A-9839-42EE-A7E1-D68D161D6EA4}" dt="2023-02-28T06:41:05.224" v="514"/>
          <ac:spMkLst>
            <pc:docMk/>
            <pc:sldMk cId="0" sldId="388"/>
            <ac:spMk id="223350" creationId="{5E8D4619-D111-CDCE-3E18-AE18C89C270D}"/>
          </ac:spMkLst>
        </pc:spChg>
        <pc:spChg chg="mod">
          <ac:chgData name="Wei-hsung Lin" userId="27d5a8ae643e4031" providerId="LiveId" clId="{ABF6231A-9839-42EE-A7E1-D68D161D6EA4}" dt="2023-02-28T06:41:05.224" v="514"/>
          <ac:spMkLst>
            <pc:docMk/>
            <pc:sldMk cId="0" sldId="388"/>
            <ac:spMk id="223351" creationId="{BA6E711F-91C5-1A63-6C0D-F85C2FA9A5F6}"/>
          </ac:spMkLst>
        </pc:spChg>
        <pc:graphicFrameChg chg="mod">
          <ac:chgData name="Wei-hsung Lin" userId="27d5a8ae643e4031" providerId="LiveId" clId="{ABF6231A-9839-42EE-A7E1-D68D161D6EA4}" dt="2023-02-28T06:41:05.224" v="514"/>
          <ac:graphicFrameMkLst>
            <pc:docMk/>
            <pc:sldMk cId="0" sldId="388"/>
            <ac:graphicFrameMk id="223234" creationId="{69D689E9-D5A0-3451-8C71-4E3E2BF45B19}"/>
          </ac:graphicFrameMkLst>
        </pc:graphicFrameChg>
        <pc:graphicFrameChg chg="mod">
          <ac:chgData name="Wei-hsung Lin" userId="27d5a8ae643e4031" providerId="LiveId" clId="{ABF6231A-9839-42EE-A7E1-D68D161D6EA4}" dt="2023-02-28T06:41:05.224" v="514"/>
          <ac:graphicFrameMkLst>
            <pc:docMk/>
            <pc:sldMk cId="0" sldId="388"/>
            <ac:graphicFrameMk id="223258" creationId="{BAA3F527-0F63-A859-BF50-DAFFA8CD06CF}"/>
          </ac:graphicFrameMkLst>
        </pc:graphicFrameChg>
        <pc:picChg chg="mod">
          <ac:chgData name="Wei-hsung Lin" userId="27d5a8ae643e4031" providerId="LiveId" clId="{ABF6231A-9839-42EE-A7E1-D68D161D6EA4}" dt="2023-02-28T06:41:05.224" v="514"/>
          <ac:picMkLst>
            <pc:docMk/>
            <pc:sldMk cId="0" sldId="388"/>
            <ac:picMk id="223321" creationId="{999BB3CE-0251-0F07-9EF2-5FF38A367F27}"/>
          </ac:picMkLst>
        </pc:picChg>
        <pc:cxnChg chg="mod">
          <ac:chgData name="Wei-hsung Lin" userId="27d5a8ae643e4031" providerId="LiveId" clId="{ABF6231A-9839-42EE-A7E1-D68D161D6EA4}" dt="2023-02-28T06:41:05.224" v="514"/>
          <ac:cxnSpMkLst>
            <pc:docMk/>
            <pc:sldMk cId="0" sldId="388"/>
            <ac:cxnSpMk id="223303" creationId="{13F8EF9E-7B87-CD9C-D965-235EEFC8EBAE}"/>
          </ac:cxnSpMkLst>
        </pc:cxnChg>
        <pc:cxnChg chg="mod">
          <ac:chgData name="Wei-hsung Lin" userId="27d5a8ae643e4031" providerId="LiveId" clId="{ABF6231A-9839-42EE-A7E1-D68D161D6EA4}" dt="2023-02-28T06:41:05.224" v="514"/>
          <ac:cxnSpMkLst>
            <pc:docMk/>
            <pc:sldMk cId="0" sldId="388"/>
            <ac:cxnSpMk id="223305" creationId="{0FD9B226-3E1F-346B-FF96-26E567D574D6}"/>
          </ac:cxnSpMkLst>
        </pc:cxnChg>
        <pc:cxnChg chg="mod">
          <ac:chgData name="Wei-hsung Lin" userId="27d5a8ae643e4031" providerId="LiveId" clId="{ABF6231A-9839-42EE-A7E1-D68D161D6EA4}" dt="2023-02-28T06:41:05.224" v="514"/>
          <ac:cxnSpMkLst>
            <pc:docMk/>
            <pc:sldMk cId="0" sldId="388"/>
            <ac:cxnSpMk id="223307" creationId="{6B50573E-BC97-EC1F-9379-D853B51F282B}"/>
          </ac:cxnSpMkLst>
        </pc:cxnChg>
        <pc:cxnChg chg="mod">
          <ac:chgData name="Wei-hsung Lin" userId="27d5a8ae643e4031" providerId="LiveId" clId="{ABF6231A-9839-42EE-A7E1-D68D161D6EA4}" dt="2023-02-28T06:41:05.224" v="514"/>
          <ac:cxnSpMkLst>
            <pc:docMk/>
            <pc:sldMk cId="0" sldId="388"/>
            <ac:cxnSpMk id="223315" creationId="{106F6328-599D-848B-2E66-A578F1835150}"/>
          </ac:cxnSpMkLst>
        </pc:cxnChg>
        <pc:cxnChg chg="mod">
          <ac:chgData name="Wei-hsung Lin" userId="27d5a8ae643e4031" providerId="LiveId" clId="{ABF6231A-9839-42EE-A7E1-D68D161D6EA4}" dt="2023-02-28T06:41:05.224" v="514"/>
          <ac:cxnSpMkLst>
            <pc:docMk/>
            <pc:sldMk cId="0" sldId="388"/>
            <ac:cxnSpMk id="223338" creationId="{C24A5A88-9A0D-CA99-A553-777C78E03A22}"/>
          </ac:cxnSpMkLst>
        </pc:cxnChg>
      </pc:sldChg>
      <pc:sldChg chg="modSp modAnim">
        <pc:chgData name="Wei-hsung Lin" userId="27d5a8ae643e4031" providerId="LiveId" clId="{ABF6231A-9839-42EE-A7E1-D68D161D6EA4}" dt="2023-02-28T04:22:16.526" v="339"/>
        <pc:sldMkLst>
          <pc:docMk/>
          <pc:sldMk cId="0" sldId="389"/>
        </pc:sldMkLst>
        <pc:spChg chg="mod">
          <ac:chgData name="Wei-hsung Lin" userId="27d5a8ae643e4031" providerId="LiveId" clId="{ABF6231A-9839-42EE-A7E1-D68D161D6EA4}" dt="2023-02-28T04:04:35.590" v="113"/>
          <ac:spMkLst>
            <pc:docMk/>
            <pc:sldMk cId="0" sldId="389"/>
            <ac:spMk id="225322" creationId="{1AD76913-54BC-568C-751B-C47806B9E336}"/>
          </ac:spMkLst>
        </pc:spChg>
        <pc:spChg chg="mod">
          <ac:chgData name="Wei-hsung Lin" userId="27d5a8ae643e4031" providerId="LiveId" clId="{ABF6231A-9839-42EE-A7E1-D68D161D6EA4}" dt="2023-02-28T04:04:35.590" v="113"/>
          <ac:spMkLst>
            <pc:docMk/>
            <pc:sldMk cId="0" sldId="389"/>
            <ac:spMk id="225323" creationId="{10E4483E-6A95-615A-4082-9A7AEF40E409}"/>
          </ac:spMkLst>
        </pc:spChg>
        <pc:spChg chg="mod">
          <ac:chgData name="Wei-hsung Lin" userId="27d5a8ae643e4031" providerId="LiveId" clId="{ABF6231A-9839-42EE-A7E1-D68D161D6EA4}" dt="2023-02-28T04:04:35.590" v="113"/>
          <ac:spMkLst>
            <pc:docMk/>
            <pc:sldMk cId="0" sldId="389"/>
            <ac:spMk id="225324" creationId="{4B3AEF61-1C39-D098-C8F1-1A938B7C980D}"/>
          </ac:spMkLst>
        </pc:spChg>
        <pc:spChg chg="mod">
          <ac:chgData name="Wei-hsung Lin" userId="27d5a8ae643e4031" providerId="LiveId" clId="{ABF6231A-9839-42EE-A7E1-D68D161D6EA4}" dt="2023-02-28T04:04:35.590" v="113"/>
          <ac:spMkLst>
            <pc:docMk/>
            <pc:sldMk cId="0" sldId="389"/>
            <ac:spMk id="225325" creationId="{3CB63339-F09E-466D-64F3-3506305CEBDD}"/>
          </ac:spMkLst>
        </pc:spChg>
        <pc:spChg chg="mod">
          <ac:chgData name="Wei-hsung Lin" userId="27d5a8ae643e4031" providerId="LiveId" clId="{ABF6231A-9839-42EE-A7E1-D68D161D6EA4}" dt="2023-02-28T04:04:35.590" v="113"/>
          <ac:spMkLst>
            <pc:docMk/>
            <pc:sldMk cId="0" sldId="389"/>
            <ac:spMk id="225326" creationId="{1BC16D41-A2D2-1138-133A-4AE9A4B65CB2}"/>
          </ac:spMkLst>
        </pc:spChg>
        <pc:spChg chg="mod">
          <ac:chgData name="Wei-hsung Lin" userId="27d5a8ae643e4031" providerId="LiveId" clId="{ABF6231A-9839-42EE-A7E1-D68D161D6EA4}" dt="2023-02-28T04:04:35.590" v="113"/>
          <ac:spMkLst>
            <pc:docMk/>
            <pc:sldMk cId="0" sldId="389"/>
            <ac:spMk id="225327" creationId="{9B1A6777-27BC-D4D5-F938-07245591FD68}"/>
          </ac:spMkLst>
        </pc:spChg>
        <pc:spChg chg="mod">
          <ac:chgData name="Wei-hsung Lin" userId="27d5a8ae643e4031" providerId="LiveId" clId="{ABF6231A-9839-42EE-A7E1-D68D161D6EA4}" dt="2023-02-28T04:04:35.590" v="113"/>
          <ac:spMkLst>
            <pc:docMk/>
            <pc:sldMk cId="0" sldId="389"/>
            <ac:spMk id="225328" creationId="{B8A2E892-B6AD-0375-B6AF-63A23BFF5E80}"/>
          </ac:spMkLst>
        </pc:spChg>
        <pc:spChg chg="mod">
          <ac:chgData name="Wei-hsung Lin" userId="27d5a8ae643e4031" providerId="LiveId" clId="{ABF6231A-9839-42EE-A7E1-D68D161D6EA4}" dt="2023-02-28T04:04:35.590" v="113"/>
          <ac:spMkLst>
            <pc:docMk/>
            <pc:sldMk cId="0" sldId="389"/>
            <ac:spMk id="225329" creationId="{5D82E7F2-B90D-08E4-527A-5B438934D591}"/>
          </ac:spMkLst>
        </pc:spChg>
        <pc:spChg chg="mod">
          <ac:chgData name="Wei-hsung Lin" userId="27d5a8ae643e4031" providerId="LiveId" clId="{ABF6231A-9839-42EE-A7E1-D68D161D6EA4}" dt="2023-02-28T04:04:35.590" v="113"/>
          <ac:spMkLst>
            <pc:docMk/>
            <pc:sldMk cId="0" sldId="389"/>
            <ac:spMk id="225339" creationId="{75CDE2F9-FE5A-5DFD-E883-1B7DE30BD823}"/>
          </ac:spMkLst>
        </pc:spChg>
        <pc:spChg chg="mod">
          <ac:chgData name="Wei-hsung Lin" userId="27d5a8ae643e4031" providerId="LiveId" clId="{ABF6231A-9839-42EE-A7E1-D68D161D6EA4}" dt="2023-02-28T04:04:35.590" v="113"/>
          <ac:spMkLst>
            <pc:docMk/>
            <pc:sldMk cId="0" sldId="389"/>
            <ac:spMk id="225342" creationId="{27741B77-8032-D1EF-75A6-45BAE4E761B4}"/>
          </ac:spMkLst>
        </pc:spChg>
        <pc:spChg chg="mod">
          <ac:chgData name="Wei-hsung Lin" userId="27d5a8ae643e4031" providerId="LiveId" clId="{ABF6231A-9839-42EE-A7E1-D68D161D6EA4}" dt="2023-02-28T04:04:35.590" v="113"/>
          <ac:spMkLst>
            <pc:docMk/>
            <pc:sldMk cId="0" sldId="389"/>
            <ac:spMk id="225343" creationId="{C975541A-35C6-19DD-0A2A-F22B03BB4ED7}"/>
          </ac:spMkLst>
        </pc:spChg>
        <pc:spChg chg="mod">
          <ac:chgData name="Wei-hsung Lin" userId="27d5a8ae643e4031" providerId="LiveId" clId="{ABF6231A-9839-42EE-A7E1-D68D161D6EA4}" dt="2023-02-28T04:04:35.590" v="113"/>
          <ac:spMkLst>
            <pc:docMk/>
            <pc:sldMk cId="0" sldId="389"/>
            <ac:spMk id="225344" creationId="{F4F1330C-80A9-38A5-E181-17D930C64632}"/>
          </ac:spMkLst>
        </pc:spChg>
        <pc:spChg chg="mod">
          <ac:chgData name="Wei-hsung Lin" userId="27d5a8ae643e4031" providerId="LiveId" clId="{ABF6231A-9839-42EE-A7E1-D68D161D6EA4}" dt="2023-02-28T04:04:35.590" v="113"/>
          <ac:spMkLst>
            <pc:docMk/>
            <pc:sldMk cId="0" sldId="389"/>
            <ac:spMk id="225345" creationId="{622BE31C-286B-738E-32BC-B874F6916DC2}"/>
          </ac:spMkLst>
        </pc:spChg>
        <pc:spChg chg="mod">
          <ac:chgData name="Wei-hsung Lin" userId="27d5a8ae643e4031" providerId="LiveId" clId="{ABF6231A-9839-42EE-A7E1-D68D161D6EA4}" dt="2023-02-28T04:04:35.590" v="113"/>
          <ac:spMkLst>
            <pc:docMk/>
            <pc:sldMk cId="0" sldId="389"/>
            <ac:spMk id="225346" creationId="{E0C777A1-DF56-0045-B50B-428A044CD652}"/>
          </ac:spMkLst>
        </pc:spChg>
        <pc:spChg chg="mod">
          <ac:chgData name="Wei-hsung Lin" userId="27d5a8ae643e4031" providerId="LiveId" clId="{ABF6231A-9839-42EE-A7E1-D68D161D6EA4}" dt="2023-02-28T04:04:35.590" v="113"/>
          <ac:spMkLst>
            <pc:docMk/>
            <pc:sldMk cId="0" sldId="389"/>
            <ac:spMk id="225347" creationId="{14F63EDC-4D8B-C2ED-458E-F75396ACC753}"/>
          </ac:spMkLst>
        </pc:spChg>
        <pc:spChg chg="mod">
          <ac:chgData name="Wei-hsung Lin" userId="27d5a8ae643e4031" providerId="LiveId" clId="{ABF6231A-9839-42EE-A7E1-D68D161D6EA4}" dt="2023-02-28T04:04:35.590" v="113"/>
          <ac:spMkLst>
            <pc:docMk/>
            <pc:sldMk cId="0" sldId="389"/>
            <ac:spMk id="225348" creationId="{284C1E15-B3D9-0DD5-43F9-439F3DDA124A}"/>
          </ac:spMkLst>
        </pc:spChg>
        <pc:spChg chg="mod">
          <ac:chgData name="Wei-hsung Lin" userId="27d5a8ae643e4031" providerId="LiveId" clId="{ABF6231A-9839-42EE-A7E1-D68D161D6EA4}" dt="2023-02-28T04:04:35.590" v="113"/>
          <ac:spMkLst>
            <pc:docMk/>
            <pc:sldMk cId="0" sldId="389"/>
            <ac:spMk id="225352" creationId="{98A30D0A-A178-20F4-1872-9CF39D25AA3C}"/>
          </ac:spMkLst>
        </pc:spChg>
        <pc:spChg chg="mod">
          <ac:chgData name="Wei-hsung Lin" userId="27d5a8ae643e4031" providerId="LiveId" clId="{ABF6231A-9839-42EE-A7E1-D68D161D6EA4}" dt="2023-02-28T04:04:35.590" v="113"/>
          <ac:spMkLst>
            <pc:docMk/>
            <pc:sldMk cId="0" sldId="389"/>
            <ac:spMk id="225356" creationId="{92BF823B-566B-C1FE-55D9-412E9A817C84}"/>
          </ac:spMkLst>
        </pc:spChg>
        <pc:spChg chg="mod">
          <ac:chgData name="Wei-hsung Lin" userId="27d5a8ae643e4031" providerId="LiveId" clId="{ABF6231A-9839-42EE-A7E1-D68D161D6EA4}" dt="2023-02-28T04:04:35.590" v="113"/>
          <ac:spMkLst>
            <pc:docMk/>
            <pc:sldMk cId="0" sldId="389"/>
            <ac:spMk id="225357" creationId="{E433810B-F3CC-2ED8-12A7-7D42406DC3D1}"/>
          </ac:spMkLst>
        </pc:spChg>
        <pc:spChg chg="mod">
          <ac:chgData name="Wei-hsung Lin" userId="27d5a8ae643e4031" providerId="LiveId" clId="{ABF6231A-9839-42EE-A7E1-D68D161D6EA4}" dt="2023-02-28T04:04:35.590" v="113"/>
          <ac:spMkLst>
            <pc:docMk/>
            <pc:sldMk cId="0" sldId="389"/>
            <ac:spMk id="225358" creationId="{60823211-F439-3BEC-A98E-40C9FEBCAA1B}"/>
          </ac:spMkLst>
        </pc:spChg>
        <pc:spChg chg="mod">
          <ac:chgData name="Wei-hsung Lin" userId="27d5a8ae643e4031" providerId="LiveId" clId="{ABF6231A-9839-42EE-A7E1-D68D161D6EA4}" dt="2023-02-28T04:04:35.590" v="113"/>
          <ac:spMkLst>
            <pc:docMk/>
            <pc:sldMk cId="0" sldId="389"/>
            <ac:spMk id="225359" creationId="{0B10B964-2219-CDA4-7C34-5D97A4B13147}"/>
          </ac:spMkLst>
        </pc:spChg>
        <pc:spChg chg="mod">
          <ac:chgData name="Wei-hsung Lin" userId="27d5a8ae643e4031" providerId="LiveId" clId="{ABF6231A-9839-42EE-A7E1-D68D161D6EA4}" dt="2023-02-28T04:04:35.590" v="113"/>
          <ac:spMkLst>
            <pc:docMk/>
            <pc:sldMk cId="0" sldId="389"/>
            <ac:spMk id="225360" creationId="{32564340-F997-47DB-1C6B-CFF37E118929}"/>
          </ac:spMkLst>
        </pc:spChg>
        <pc:spChg chg="mod">
          <ac:chgData name="Wei-hsung Lin" userId="27d5a8ae643e4031" providerId="LiveId" clId="{ABF6231A-9839-42EE-A7E1-D68D161D6EA4}" dt="2023-02-28T04:04:35.590" v="113"/>
          <ac:spMkLst>
            <pc:docMk/>
            <pc:sldMk cId="0" sldId="389"/>
            <ac:spMk id="225361" creationId="{D10782DD-9823-ED6F-6772-1984455908F6}"/>
          </ac:spMkLst>
        </pc:spChg>
        <pc:spChg chg="mod">
          <ac:chgData name="Wei-hsung Lin" userId="27d5a8ae643e4031" providerId="LiveId" clId="{ABF6231A-9839-42EE-A7E1-D68D161D6EA4}" dt="2023-02-28T04:04:35.590" v="113"/>
          <ac:spMkLst>
            <pc:docMk/>
            <pc:sldMk cId="0" sldId="389"/>
            <ac:spMk id="225364" creationId="{4F82133E-19AF-69C4-0F61-7DAD9A6D9C64}"/>
          </ac:spMkLst>
        </pc:spChg>
        <pc:spChg chg="mod">
          <ac:chgData name="Wei-hsung Lin" userId="27d5a8ae643e4031" providerId="LiveId" clId="{ABF6231A-9839-42EE-A7E1-D68D161D6EA4}" dt="2023-02-28T04:04:35.590" v="113"/>
          <ac:spMkLst>
            <pc:docMk/>
            <pc:sldMk cId="0" sldId="389"/>
            <ac:spMk id="225365" creationId="{0EFECF1F-7C5E-A574-7658-470DC21E6B95}"/>
          </ac:spMkLst>
        </pc:spChg>
        <pc:spChg chg="mod">
          <ac:chgData name="Wei-hsung Lin" userId="27d5a8ae643e4031" providerId="LiveId" clId="{ABF6231A-9839-42EE-A7E1-D68D161D6EA4}" dt="2023-02-28T04:22:16.526" v="339"/>
          <ac:spMkLst>
            <pc:docMk/>
            <pc:sldMk cId="0" sldId="389"/>
            <ac:spMk id="225368" creationId="{15DB0F66-E4F8-0155-855E-B777058B79D1}"/>
          </ac:spMkLst>
        </pc:spChg>
        <pc:spChg chg="mod">
          <ac:chgData name="Wei-hsung Lin" userId="27d5a8ae643e4031" providerId="LiveId" clId="{ABF6231A-9839-42EE-A7E1-D68D161D6EA4}" dt="2023-02-28T04:04:35.590" v="113"/>
          <ac:spMkLst>
            <pc:docMk/>
            <pc:sldMk cId="0" sldId="389"/>
            <ac:spMk id="225369" creationId="{69AE5499-DB56-9AC4-3FDE-7466393637A7}"/>
          </ac:spMkLst>
        </pc:spChg>
        <pc:spChg chg="mod">
          <ac:chgData name="Wei-hsung Lin" userId="27d5a8ae643e4031" providerId="LiveId" clId="{ABF6231A-9839-42EE-A7E1-D68D161D6EA4}" dt="2023-02-28T04:04:35.590" v="113"/>
          <ac:spMkLst>
            <pc:docMk/>
            <pc:sldMk cId="0" sldId="389"/>
            <ac:spMk id="225372" creationId="{7A08796C-9D8A-306C-1B8C-68EE3F4DAC06}"/>
          </ac:spMkLst>
        </pc:spChg>
        <pc:spChg chg="mod">
          <ac:chgData name="Wei-hsung Lin" userId="27d5a8ae643e4031" providerId="LiveId" clId="{ABF6231A-9839-42EE-A7E1-D68D161D6EA4}" dt="2023-02-28T04:04:35.590" v="113"/>
          <ac:spMkLst>
            <pc:docMk/>
            <pc:sldMk cId="0" sldId="389"/>
            <ac:spMk id="225376" creationId="{71B167A9-1D2E-40CD-3053-7278772CC6E9}"/>
          </ac:spMkLst>
        </pc:spChg>
        <pc:spChg chg="mod">
          <ac:chgData name="Wei-hsung Lin" userId="27d5a8ae643e4031" providerId="LiveId" clId="{ABF6231A-9839-42EE-A7E1-D68D161D6EA4}" dt="2023-02-28T04:04:35.590" v="113"/>
          <ac:spMkLst>
            <pc:docMk/>
            <pc:sldMk cId="0" sldId="389"/>
            <ac:spMk id="225378" creationId="{2D451455-B986-23E6-DDB3-1F708A6CB335}"/>
          </ac:spMkLst>
        </pc:spChg>
        <pc:spChg chg="mod">
          <ac:chgData name="Wei-hsung Lin" userId="27d5a8ae643e4031" providerId="LiveId" clId="{ABF6231A-9839-42EE-A7E1-D68D161D6EA4}" dt="2023-02-28T04:04:35.590" v="113"/>
          <ac:spMkLst>
            <pc:docMk/>
            <pc:sldMk cId="0" sldId="389"/>
            <ac:spMk id="225380" creationId="{178DB1E6-ACC2-B88E-A17B-EAEF25B05FB7}"/>
          </ac:spMkLst>
        </pc:spChg>
        <pc:spChg chg="mod">
          <ac:chgData name="Wei-hsung Lin" userId="27d5a8ae643e4031" providerId="LiveId" clId="{ABF6231A-9839-42EE-A7E1-D68D161D6EA4}" dt="2023-02-28T04:04:35.590" v="113"/>
          <ac:spMkLst>
            <pc:docMk/>
            <pc:sldMk cId="0" sldId="389"/>
            <ac:spMk id="225381" creationId="{D4D907DD-ABD8-CBAA-4313-98873853E4CE}"/>
          </ac:spMkLst>
        </pc:spChg>
        <pc:spChg chg="mod">
          <ac:chgData name="Wei-hsung Lin" userId="27d5a8ae643e4031" providerId="LiveId" clId="{ABF6231A-9839-42EE-A7E1-D68D161D6EA4}" dt="2023-02-28T04:04:35.590" v="113"/>
          <ac:spMkLst>
            <pc:docMk/>
            <pc:sldMk cId="0" sldId="389"/>
            <ac:spMk id="225382" creationId="{286F59ED-8CA0-68AF-7B7B-5CD8838F6BF7}"/>
          </ac:spMkLst>
        </pc:spChg>
        <pc:spChg chg="mod">
          <ac:chgData name="Wei-hsung Lin" userId="27d5a8ae643e4031" providerId="LiveId" clId="{ABF6231A-9839-42EE-A7E1-D68D161D6EA4}" dt="2023-02-28T04:04:35.590" v="113"/>
          <ac:spMkLst>
            <pc:docMk/>
            <pc:sldMk cId="0" sldId="389"/>
            <ac:spMk id="225383" creationId="{A8B809D4-E31A-103E-14F5-3D8E7A49E1CC}"/>
          </ac:spMkLst>
        </pc:spChg>
        <pc:spChg chg="mod">
          <ac:chgData name="Wei-hsung Lin" userId="27d5a8ae643e4031" providerId="LiveId" clId="{ABF6231A-9839-42EE-A7E1-D68D161D6EA4}" dt="2023-02-28T04:04:35.590" v="113"/>
          <ac:spMkLst>
            <pc:docMk/>
            <pc:sldMk cId="0" sldId="389"/>
            <ac:spMk id="225384" creationId="{5ED302E5-852E-1231-BBA2-0CE6F39B3AE1}"/>
          </ac:spMkLst>
        </pc:spChg>
        <pc:spChg chg="mod">
          <ac:chgData name="Wei-hsung Lin" userId="27d5a8ae643e4031" providerId="LiveId" clId="{ABF6231A-9839-42EE-A7E1-D68D161D6EA4}" dt="2023-02-28T04:04:35.590" v="113"/>
          <ac:spMkLst>
            <pc:docMk/>
            <pc:sldMk cId="0" sldId="389"/>
            <ac:spMk id="225385" creationId="{AE1592C9-C4FD-65F5-FF6F-7B0E78472DB1}"/>
          </ac:spMkLst>
        </pc:spChg>
        <pc:spChg chg="mod">
          <ac:chgData name="Wei-hsung Lin" userId="27d5a8ae643e4031" providerId="LiveId" clId="{ABF6231A-9839-42EE-A7E1-D68D161D6EA4}" dt="2023-02-28T04:04:35.590" v="113"/>
          <ac:spMkLst>
            <pc:docMk/>
            <pc:sldMk cId="0" sldId="389"/>
            <ac:spMk id="225386" creationId="{85910853-248B-0480-46CC-D348F1D251AC}"/>
          </ac:spMkLst>
        </pc:spChg>
        <pc:spChg chg="mod">
          <ac:chgData name="Wei-hsung Lin" userId="27d5a8ae643e4031" providerId="LiveId" clId="{ABF6231A-9839-42EE-A7E1-D68D161D6EA4}" dt="2023-02-28T04:04:35.590" v="113"/>
          <ac:spMkLst>
            <pc:docMk/>
            <pc:sldMk cId="0" sldId="389"/>
            <ac:spMk id="225387" creationId="{F9E7F575-E680-7018-B7E8-475C1CF18E65}"/>
          </ac:spMkLst>
        </pc:spChg>
        <pc:spChg chg="mod">
          <ac:chgData name="Wei-hsung Lin" userId="27d5a8ae643e4031" providerId="LiveId" clId="{ABF6231A-9839-42EE-A7E1-D68D161D6EA4}" dt="2023-02-28T04:04:35.590" v="113"/>
          <ac:spMkLst>
            <pc:docMk/>
            <pc:sldMk cId="0" sldId="389"/>
            <ac:spMk id="225388" creationId="{0C971897-E691-EB5E-9A39-F083744C2A56}"/>
          </ac:spMkLst>
        </pc:spChg>
        <pc:spChg chg="mod">
          <ac:chgData name="Wei-hsung Lin" userId="27d5a8ae643e4031" providerId="LiveId" clId="{ABF6231A-9839-42EE-A7E1-D68D161D6EA4}" dt="2023-02-28T04:04:35.590" v="113"/>
          <ac:spMkLst>
            <pc:docMk/>
            <pc:sldMk cId="0" sldId="389"/>
            <ac:spMk id="225389" creationId="{2BE7B73B-BBA3-F842-60BF-E8AED487D73A}"/>
          </ac:spMkLst>
        </pc:spChg>
        <pc:spChg chg="mod">
          <ac:chgData name="Wei-hsung Lin" userId="27d5a8ae643e4031" providerId="LiveId" clId="{ABF6231A-9839-42EE-A7E1-D68D161D6EA4}" dt="2023-02-28T04:04:35.590" v="113"/>
          <ac:spMkLst>
            <pc:docMk/>
            <pc:sldMk cId="0" sldId="389"/>
            <ac:spMk id="225390" creationId="{B2772B1A-F026-DB91-DB9E-A9F7F0F4FD86}"/>
          </ac:spMkLst>
        </pc:spChg>
        <pc:spChg chg="mod">
          <ac:chgData name="Wei-hsung Lin" userId="27d5a8ae643e4031" providerId="LiveId" clId="{ABF6231A-9839-42EE-A7E1-D68D161D6EA4}" dt="2023-02-28T04:04:35.590" v="113"/>
          <ac:spMkLst>
            <pc:docMk/>
            <pc:sldMk cId="0" sldId="389"/>
            <ac:spMk id="225391" creationId="{B6FD0ABD-EE7E-CE8A-D227-FB963D859B1C}"/>
          </ac:spMkLst>
        </pc:spChg>
        <pc:spChg chg="mod">
          <ac:chgData name="Wei-hsung Lin" userId="27d5a8ae643e4031" providerId="LiveId" clId="{ABF6231A-9839-42EE-A7E1-D68D161D6EA4}" dt="2023-02-28T04:04:35.590" v="113"/>
          <ac:spMkLst>
            <pc:docMk/>
            <pc:sldMk cId="0" sldId="389"/>
            <ac:spMk id="225393" creationId="{6B675E55-E4E5-E94C-E133-0A2D1D8E717E}"/>
          </ac:spMkLst>
        </pc:spChg>
        <pc:graphicFrameChg chg="mod">
          <ac:chgData name="Wei-hsung Lin" userId="27d5a8ae643e4031" providerId="LiveId" clId="{ABF6231A-9839-42EE-A7E1-D68D161D6EA4}" dt="2023-02-28T04:04:35.590" v="113"/>
          <ac:graphicFrameMkLst>
            <pc:docMk/>
            <pc:sldMk cId="0" sldId="389"/>
            <ac:graphicFrameMk id="225282" creationId="{E058B0D5-33D5-F9A4-E4E0-6DC9DB00FE48}"/>
          </ac:graphicFrameMkLst>
        </pc:graphicFrameChg>
        <pc:cxnChg chg="mod">
          <ac:chgData name="Wei-hsung Lin" userId="27d5a8ae643e4031" providerId="LiveId" clId="{ABF6231A-9839-42EE-A7E1-D68D161D6EA4}" dt="2023-02-28T04:04:35.590" v="113"/>
          <ac:cxnSpMkLst>
            <pc:docMk/>
            <pc:sldMk cId="0" sldId="389"/>
            <ac:cxnSpMk id="225351" creationId="{B063DAA6-1C01-5515-3518-BFEF60FEE54F}"/>
          </ac:cxnSpMkLst>
        </pc:cxnChg>
        <pc:cxnChg chg="mod">
          <ac:chgData name="Wei-hsung Lin" userId="27d5a8ae643e4031" providerId="LiveId" clId="{ABF6231A-9839-42EE-A7E1-D68D161D6EA4}" dt="2023-02-28T04:04:35.590" v="113"/>
          <ac:cxnSpMkLst>
            <pc:docMk/>
            <pc:sldMk cId="0" sldId="389"/>
            <ac:cxnSpMk id="225353" creationId="{8C6DF8C3-710B-7291-7C58-D7C015EBB358}"/>
          </ac:cxnSpMkLst>
        </pc:cxnChg>
        <pc:cxnChg chg="mod">
          <ac:chgData name="Wei-hsung Lin" userId="27d5a8ae643e4031" providerId="LiveId" clId="{ABF6231A-9839-42EE-A7E1-D68D161D6EA4}" dt="2023-02-28T04:04:35.590" v="113"/>
          <ac:cxnSpMkLst>
            <pc:docMk/>
            <pc:sldMk cId="0" sldId="389"/>
            <ac:cxnSpMk id="225392" creationId="{37D50C9D-6E80-0ED8-770C-2C90CC22B5A7}"/>
          </ac:cxnSpMkLst>
        </pc:cxnChg>
      </pc:sldChg>
      <pc:sldChg chg="modSp mod">
        <pc:chgData name="Wei-hsung Lin" userId="27d5a8ae643e4031" providerId="LiveId" clId="{ABF6231A-9839-42EE-A7E1-D68D161D6EA4}" dt="2023-02-28T04:03:51.137" v="112"/>
        <pc:sldMkLst>
          <pc:docMk/>
          <pc:sldMk cId="0" sldId="390"/>
        </pc:sldMkLst>
        <pc:spChg chg="mod">
          <ac:chgData name="Wei-hsung Lin" userId="27d5a8ae643e4031" providerId="LiveId" clId="{ABF6231A-9839-42EE-A7E1-D68D161D6EA4}" dt="2023-02-28T04:02:26.232" v="97"/>
          <ac:spMkLst>
            <pc:docMk/>
            <pc:sldMk cId="0" sldId="390"/>
            <ac:spMk id="227370" creationId="{BA74E25B-EF69-7924-2E5B-FC1124932BE1}"/>
          </ac:spMkLst>
        </pc:spChg>
        <pc:spChg chg="mod">
          <ac:chgData name="Wei-hsung Lin" userId="27d5a8ae643e4031" providerId="LiveId" clId="{ABF6231A-9839-42EE-A7E1-D68D161D6EA4}" dt="2023-02-28T04:02:26.232" v="97"/>
          <ac:spMkLst>
            <pc:docMk/>
            <pc:sldMk cId="0" sldId="390"/>
            <ac:spMk id="227371" creationId="{7918E098-6DB8-782D-DB7D-94EC073577B7}"/>
          </ac:spMkLst>
        </pc:spChg>
        <pc:spChg chg="mod">
          <ac:chgData name="Wei-hsung Lin" userId="27d5a8ae643e4031" providerId="LiveId" clId="{ABF6231A-9839-42EE-A7E1-D68D161D6EA4}" dt="2023-02-28T04:02:26.232" v="97"/>
          <ac:spMkLst>
            <pc:docMk/>
            <pc:sldMk cId="0" sldId="390"/>
            <ac:spMk id="227372" creationId="{2A1FDF3B-7373-8C74-5F16-DECFA02E41BE}"/>
          </ac:spMkLst>
        </pc:spChg>
        <pc:spChg chg="mod">
          <ac:chgData name="Wei-hsung Lin" userId="27d5a8ae643e4031" providerId="LiveId" clId="{ABF6231A-9839-42EE-A7E1-D68D161D6EA4}" dt="2023-02-28T04:02:26.232" v="97"/>
          <ac:spMkLst>
            <pc:docMk/>
            <pc:sldMk cId="0" sldId="390"/>
            <ac:spMk id="227373" creationId="{264C7B2F-FBAF-DA3B-4632-C6EAE2EFF2EF}"/>
          </ac:spMkLst>
        </pc:spChg>
        <pc:spChg chg="mod">
          <ac:chgData name="Wei-hsung Lin" userId="27d5a8ae643e4031" providerId="LiveId" clId="{ABF6231A-9839-42EE-A7E1-D68D161D6EA4}" dt="2023-02-28T04:02:26.232" v="97"/>
          <ac:spMkLst>
            <pc:docMk/>
            <pc:sldMk cId="0" sldId="390"/>
            <ac:spMk id="227374" creationId="{D9212EE1-42DC-6732-BFBA-B1E35B70BBD7}"/>
          </ac:spMkLst>
        </pc:spChg>
        <pc:spChg chg="mod">
          <ac:chgData name="Wei-hsung Lin" userId="27d5a8ae643e4031" providerId="LiveId" clId="{ABF6231A-9839-42EE-A7E1-D68D161D6EA4}" dt="2023-02-28T04:02:26.232" v="97"/>
          <ac:spMkLst>
            <pc:docMk/>
            <pc:sldMk cId="0" sldId="390"/>
            <ac:spMk id="227375" creationId="{D4175680-7188-35A9-4808-9B59455EBC85}"/>
          </ac:spMkLst>
        </pc:spChg>
        <pc:spChg chg="mod">
          <ac:chgData name="Wei-hsung Lin" userId="27d5a8ae643e4031" providerId="LiveId" clId="{ABF6231A-9839-42EE-A7E1-D68D161D6EA4}" dt="2023-02-28T04:02:26.232" v="97"/>
          <ac:spMkLst>
            <pc:docMk/>
            <pc:sldMk cId="0" sldId="390"/>
            <ac:spMk id="227376" creationId="{6EEF13F6-E147-4374-86A2-88AB1581E619}"/>
          </ac:spMkLst>
        </pc:spChg>
        <pc:spChg chg="mod">
          <ac:chgData name="Wei-hsung Lin" userId="27d5a8ae643e4031" providerId="LiveId" clId="{ABF6231A-9839-42EE-A7E1-D68D161D6EA4}" dt="2023-02-28T04:02:26.232" v="97"/>
          <ac:spMkLst>
            <pc:docMk/>
            <pc:sldMk cId="0" sldId="390"/>
            <ac:spMk id="227377" creationId="{C7529EF9-81CD-1E41-F275-7A1302BC9E37}"/>
          </ac:spMkLst>
        </pc:spChg>
        <pc:spChg chg="mod">
          <ac:chgData name="Wei-hsung Lin" userId="27d5a8ae643e4031" providerId="LiveId" clId="{ABF6231A-9839-42EE-A7E1-D68D161D6EA4}" dt="2023-02-28T04:02:26.232" v="97"/>
          <ac:spMkLst>
            <pc:docMk/>
            <pc:sldMk cId="0" sldId="390"/>
            <ac:spMk id="227387" creationId="{FD8A761B-5A25-6A09-2C62-814BA319CA86}"/>
          </ac:spMkLst>
        </pc:spChg>
        <pc:spChg chg="mod">
          <ac:chgData name="Wei-hsung Lin" userId="27d5a8ae643e4031" providerId="LiveId" clId="{ABF6231A-9839-42EE-A7E1-D68D161D6EA4}" dt="2023-02-28T04:02:26.232" v="97"/>
          <ac:spMkLst>
            <pc:docMk/>
            <pc:sldMk cId="0" sldId="390"/>
            <ac:spMk id="227390" creationId="{C027CA1A-FB26-5AB4-692B-54EBA3653607}"/>
          </ac:spMkLst>
        </pc:spChg>
        <pc:spChg chg="mod">
          <ac:chgData name="Wei-hsung Lin" userId="27d5a8ae643e4031" providerId="LiveId" clId="{ABF6231A-9839-42EE-A7E1-D68D161D6EA4}" dt="2023-02-28T04:02:26.232" v="97"/>
          <ac:spMkLst>
            <pc:docMk/>
            <pc:sldMk cId="0" sldId="390"/>
            <ac:spMk id="227391" creationId="{2CF8E4CD-9846-2B06-626E-7C2026CE26EA}"/>
          </ac:spMkLst>
        </pc:spChg>
        <pc:spChg chg="mod">
          <ac:chgData name="Wei-hsung Lin" userId="27d5a8ae643e4031" providerId="LiveId" clId="{ABF6231A-9839-42EE-A7E1-D68D161D6EA4}" dt="2023-02-28T04:02:26.232" v="97"/>
          <ac:spMkLst>
            <pc:docMk/>
            <pc:sldMk cId="0" sldId="390"/>
            <ac:spMk id="227392" creationId="{1566C275-E228-BC66-98CE-808D3FE1806E}"/>
          </ac:spMkLst>
        </pc:spChg>
        <pc:spChg chg="mod">
          <ac:chgData name="Wei-hsung Lin" userId="27d5a8ae643e4031" providerId="LiveId" clId="{ABF6231A-9839-42EE-A7E1-D68D161D6EA4}" dt="2023-02-28T04:02:26.232" v="97"/>
          <ac:spMkLst>
            <pc:docMk/>
            <pc:sldMk cId="0" sldId="390"/>
            <ac:spMk id="227393" creationId="{6EB850C1-8360-F545-52F1-B27395E28FB9}"/>
          </ac:spMkLst>
        </pc:spChg>
        <pc:spChg chg="mod">
          <ac:chgData name="Wei-hsung Lin" userId="27d5a8ae643e4031" providerId="LiveId" clId="{ABF6231A-9839-42EE-A7E1-D68D161D6EA4}" dt="2023-02-28T04:02:26.232" v="97"/>
          <ac:spMkLst>
            <pc:docMk/>
            <pc:sldMk cId="0" sldId="390"/>
            <ac:spMk id="227394" creationId="{B3748E1C-520F-82A2-0DCC-43097F7C13D6}"/>
          </ac:spMkLst>
        </pc:spChg>
        <pc:spChg chg="mod">
          <ac:chgData name="Wei-hsung Lin" userId="27d5a8ae643e4031" providerId="LiveId" clId="{ABF6231A-9839-42EE-A7E1-D68D161D6EA4}" dt="2023-02-28T04:02:26.232" v="97"/>
          <ac:spMkLst>
            <pc:docMk/>
            <pc:sldMk cId="0" sldId="390"/>
            <ac:spMk id="227395" creationId="{9B385191-1B5D-28D0-8781-1E37F0400D55}"/>
          </ac:spMkLst>
        </pc:spChg>
        <pc:spChg chg="mod">
          <ac:chgData name="Wei-hsung Lin" userId="27d5a8ae643e4031" providerId="LiveId" clId="{ABF6231A-9839-42EE-A7E1-D68D161D6EA4}" dt="2023-02-28T04:02:26.232" v="97"/>
          <ac:spMkLst>
            <pc:docMk/>
            <pc:sldMk cId="0" sldId="390"/>
            <ac:spMk id="227396" creationId="{4E0A14E6-C473-CEFF-863E-D2976D86B202}"/>
          </ac:spMkLst>
        </pc:spChg>
        <pc:spChg chg="mod">
          <ac:chgData name="Wei-hsung Lin" userId="27d5a8ae643e4031" providerId="LiveId" clId="{ABF6231A-9839-42EE-A7E1-D68D161D6EA4}" dt="2023-02-28T04:02:26.232" v="97"/>
          <ac:spMkLst>
            <pc:docMk/>
            <pc:sldMk cId="0" sldId="390"/>
            <ac:spMk id="227400" creationId="{C57B245D-BD7D-9BFF-A032-D5C7A94E2D48}"/>
          </ac:spMkLst>
        </pc:spChg>
        <pc:spChg chg="mod">
          <ac:chgData name="Wei-hsung Lin" userId="27d5a8ae643e4031" providerId="LiveId" clId="{ABF6231A-9839-42EE-A7E1-D68D161D6EA4}" dt="2023-02-28T04:02:26.232" v="97"/>
          <ac:spMkLst>
            <pc:docMk/>
            <pc:sldMk cId="0" sldId="390"/>
            <ac:spMk id="227404" creationId="{BB0CB8FC-9470-6306-0786-C0C97458DCF3}"/>
          </ac:spMkLst>
        </pc:spChg>
        <pc:spChg chg="mod">
          <ac:chgData name="Wei-hsung Lin" userId="27d5a8ae643e4031" providerId="LiveId" clId="{ABF6231A-9839-42EE-A7E1-D68D161D6EA4}" dt="2023-02-28T04:02:26.232" v="97"/>
          <ac:spMkLst>
            <pc:docMk/>
            <pc:sldMk cId="0" sldId="390"/>
            <ac:spMk id="227405" creationId="{4A3552A7-850D-2500-DBD5-20A6107E521B}"/>
          </ac:spMkLst>
        </pc:spChg>
        <pc:spChg chg="mod">
          <ac:chgData name="Wei-hsung Lin" userId="27d5a8ae643e4031" providerId="LiveId" clId="{ABF6231A-9839-42EE-A7E1-D68D161D6EA4}" dt="2023-02-28T04:02:26.232" v="97"/>
          <ac:spMkLst>
            <pc:docMk/>
            <pc:sldMk cId="0" sldId="390"/>
            <ac:spMk id="227406" creationId="{BE1F36D9-A20B-BC05-03E8-BAFB305D2136}"/>
          </ac:spMkLst>
        </pc:spChg>
        <pc:spChg chg="mod">
          <ac:chgData name="Wei-hsung Lin" userId="27d5a8ae643e4031" providerId="LiveId" clId="{ABF6231A-9839-42EE-A7E1-D68D161D6EA4}" dt="2023-02-28T04:02:26.232" v="97"/>
          <ac:spMkLst>
            <pc:docMk/>
            <pc:sldMk cId="0" sldId="390"/>
            <ac:spMk id="227407" creationId="{058D0E04-C9E8-AC7F-ADB2-7F0ADF0CE3FE}"/>
          </ac:spMkLst>
        </pc:spChg>
        <pc:spChg chg="mod">
          <ac:chgData name="Wei-hsung Lin" userId="27d5a8ae643e4031" providerId="LiveId" clId="{ABF6231A-9839-42EE-A7E1-D68D161D6EA4}" dt="2023-02-28T04:02:26.232" v="97"/>
          <ac:spMkLst>
            <pc:docMk/>
            <pc:sldMk cId="0" sldId="390"/>
            <ac:spMk id="227408" creationId="{6BA7D954-FE0C-45AC-7967-186A59EE1BBF}"/>
          </ac:spMkLst>
        </pc:spChg>
        <pc:spChg chg="mod">
          <ac:chgData name="Wei-hsung Lin" userId="27d5a8ae643e4031" providerId="LiveId" clId="{ABF6231A-9839-42EE-A7E1-D68D161D6EA4}" dt="2023-02-28T04:02:26.232" v="97"/>
          <ac:spMkLst>
            <pc:docMk/>
            <pc:sldMk cId="0" sldId="390"/>
            <ac:spMk id="227409" creationId="{5931CA2E-908F-203C-D5B1-7AFB227301D3}"/>
          </ac:spMkLst>
        </pc:spChg>
        <pc:spChg chg="mod">
          <ac:chgData name="Wei-hsung Lin" userId="27d5a8ae643e4031" providerId="LiveId" clId="{ABF6231A-9839-42EE-A7E1-D68D161D6EA4}" dt="2023-02-28T04:02:26.232" v="97"/>
          <ac:spMkLst>
            <pc:docMk/>
            <pc:sldMk cId="0" sldId="390"/>
            <ac:spMk id="227412" creationId="{95376DE7-9DAE-E298-2495-7B48D24DB4D2}"/>
          </ac:spMkLst>
        </pc:spChg>
        <pc:spChg chg="mod">
          <ac:chgData name="Wei-hsung Lin" userId="27d5a8ae643e4031" providerId="LiveId" clId="{ABF6231A-9839-42EE-A7E1-D68D161D6EA4}" dt="2023-02-28T04:02:26.232" v="97"/>
          <ac:spMkLst>
            <pc:docMk/>
            <pc:sldMk cId="0" sldId="390"/>
            <ac:spMk id="227413" creationId="{AFD441F1-2C7A-FE71-2845-B7CD11F01711}"/>
          </ac:spMkLst>
        </pc:spChg>
        <pc:spChg chg="mod">
          <ac:chgData name="Wei-hsung Lin" userId="27d5a8ae643e4031" providerId="LiveId" clId="{ABF6231A-9839-42EE-A7E1-D68D161D6EA4}" dt="2023-02-28T04:03:51.137" v="112"/>
          <ac:spMkLst>
            <pc:docMk/>
            <pc:sldMk cId="0" sldId="390"/>
            <ac:spMk id="227416" creationId="{B91CE966-0F43-B79E-28C3-8A4A2C50D7DC}"/>
          </ac:spMkLst>
        </pc:spChg>
        <pc:spChg chg="mod">
          <ac:chgData name="Wei-hsung Lin" userId="27d5a8ae643e4031" providerId="LiveId" clId="{ABF6231A-9839-42EE-A7E1-D68D161D6EA4}" dt="2023-02-28T04:02:26.232" v="97"/>
          <ac:spMkLst>
            <pc:docMk/>
            <pc:sldMk cId="0" sldId="390"/>
            <ac:spMk id="227417" creationId="{B388427F-0F20-5D18-8160-4113DF72BF74}"/>
          </ac:spMkLst>
        </pc:spChg>
        <pc:spChg chg="mod">
          <ac:chgData name="Wei-hsung Lin" userId="27d5a8ae643e4031" providerId="LiveId" clId="{ABF6231A-9839-42EE-A7E1-D68D161D6EA4}" dt="2023-02-28T04:02:26.232" v="97"/>
          <ac:spMkLst>
            <pc:docMk/>
            <pc:sldMk cId="0" sldId="390"/>
            <ac:spMk id="227422" creationId="{61ED606E-49EF-5169-7686-6184C11F410B}"/>
          </ac:spMkLst>
        </pc:spChg>
        <pc:spChg chg="mod">
          <ac:chgData name="Wei-hsung Lin" userId="27d5a8ae643e4031" providerId="LiveId" clId="{ABF6231A-9839-42EE-A7E1-D68D161D6EA4}" dt="2023-02-28T04:02:26.232" v="97"/>
          <ac:spMkLst>
            <pc:docMk/>
            <pc:sldMk cId="0" sldId="390"/>
            <ac:spMk id="227423" creationId="{243D952C-D122-45F8-5FD5-79FA97C270C7}"/>
          </ac:spMkLst>
        </pc:spChg>
        <pc:spChg chg="mod">
          <ac:chgData name="Wei-hsung Lin" userId="27d5a8ae643e4031" providerId="LiveId" clId="{ABF6231A-9839-42EE-A7E1-D68D161D6EA4}" dt="2023-02-28T04:02:26.232" v="97"/>
          <ac:spMkLst>
            <pc:docMk/>
            <pc:sldMk cId="0" sldId="390"/>
            <ac:spMk id="227426" creationId="{E06F0B11-0A78-D500-717F-98E6DD88B09F}"/>
          </ac:spMkLst>
        </pc:spChg>
        <pc:spChg chg="mod">
          <ac:chgData name="Wei-hsung Lin" userId="27d5a8ae643e4031" providerId="LiveId" clId="{ABF6231A-9839-42EE-A7E1-D68D161D6EA4}" dt="2023-02-28T04:02:26.232" v="97"/>
          <ac:spMkLst>
            <pc:docMk/>
            <pc:sldMk cId="0" sldId="390"/>
            <ac:spMk id="227427" creationId="{80054218-E309-8345-A13A-A4D32DB4DD55}"/>
          </ac:spMkLst>
        </pc:spChg>
        <pc:spChg chg="mod">
          <ac:chgData name="Wei-hsung Lin" userId="27d5a8ae643e4031" providerId="LiveId" clId="{ABF6231A-9839-42EE-A7E1-D68D161D6EA4}" dt="2023-02-28T04:02:26.232" v="97"/>
          <ac:spMkLst>
            <pc:docMk/>
            <pc:sldMk cId="0" sldId="390"/>
            <ac:spMk id="227428" creationId="{D6D51AC3-172A-3EEE-C683-43751BC2CC44}"/>
          </ac:spMkLst>
        </pc:spChg>
        <pc:spChg chg="mod">
          <ac:chgData name="Wei-hsung Lin" userId="27d5a8ae643e4031" providerId="LiveId" clId="{ABF6231A-9839-42EE-A7E1-D68D161D6EA4}" dt="2023-02-28T04:02:26.232" v="97"/>
          <ac:spMkLst>
            <pc:docMk/>
            <pc:sldMk cId="0" sldId="390"/>
            <ac:spMk id="227429" creationId="{B07A4961-556B-454A-9838-FD4B8230A77D}"/>
          </ac:spMkLst>
        </pc:spChg>
        <pc:spChg chg="mod">
          <ac:chgData name="Wei-hsung Lin" userId="27d5a8ae643e4031" providerId="LiveId" clId="{ABF6231A-9839-42EE-A7E1-D68D161D6EA4}" dt="2023-02-28T04:02:26.232" v="97"/>
          <ac:spMkLst>
            <pc:docMk/>
            <pc:sldMk cId="0" sldId="390"/>
            <ac:spMk id="227430" creationId="{D716A5CF-B6BF-6F05-521A-21FC43FDDE13}"/>
          </ac:spMkLst>
        </pc:spChg>
        <pc:spChg chg="mod">
          <ac:chgData name="Wei-hsung Lin" userId="27d5a8ae643e4031" providerId="LiveId" clId="{ABF6231A-9839-42EE-A7E1-D68D161D6EA4}" dt="2023-02-28T04:02:26.232" v="97"/>
          <ac:spMkLst>
            <pc:docMk/>
            <pc:sldMk cId="0" sldId="390"/>
            <ac:spMk id="227431" creationId="{AE12DF29-1360-FBB0-AE79-7DB86C6C6667}"/>
          </ac:spMkLst>
        </pc:spChg>
        <pc:spChg chg="mod">
          <ac:chgData name="Wei-hsung Lin" userId="27d5a8ae643e4031" providerId="LiveId" clId="{ABF6231A-9839-42EE-A7E1-D68D161D6EA4}" dt="2023-02-28T04:02:26.232" v="97"/>
          <ac:spMkLst>
            <pc:docMk/>
            <pc:sldMk cId="0" sldId="390"/>
            <ac:spMk id="227432" creationId="{EA03B663-6312-DE8F-5A80-A5DDDDF2862D}"/>
          </ac:spMkLst>
        </pc:spChg>
        <pc:spChg chg="mod">
          <ac:chgData name="Wei-hsung Lin" userId="27d5a8ae643e4031" providerId="LiveId" clId="{ABF6231A-9839-42EE-A7E1-D68D161D6EA4}" dt="2023-02-28T04:02:26.232" v="97"/>
          <ac:spMkLst>
            <pc:docMk/>
            <pc:sldMk cId="0" sldId="390"/>
            <ac:spMk id="227433" creationId="{AC3636A7-688C-D5AA-1694-A5D25737C7C5}"/>
          </ac:spMkLst>
        </pc:spChg>
        <pc:spChg chg="mod">
          <ac:chgData name="Wei-hsung Lin" userId="27d5a8ae643e4031" providerId="LiveId" clId="{ABF6231A-9839-42EE-A7E1-D68D161D6EA4}" dt="2023-02-28T04:02:26.232" v="97"/>
          <ac:spMkLst>
            <pc:docMk/>
            <pc:sldMk cId="0" sldId="390"/>
            <ac:spMk id="227434" creationId="{B9E1D8E7-AC25-CE58-0261-D7CF4F430576}"/>
          </ac:spMkLst>
        </pc:spChg>
        <pc:spChg chg="mod">
          <ac:chgData name="Wei-hsung Lin" userId="27d5a8ae643e4031" providerId="LiveId" clId="{ABF6231A-9839-42EE-A7E1-D68D161D6EA4}" dt="2023-02-28T04:02:26.232" v="97"/>
          <ac:spMkLst>
            <pc:docMk/>
            <pc:sldMk cId="0" sldId="390"/>
            <ac:spMk id="227435" creationId="{5365DECA-0687-6E3C-2CDE-136F5053812C}"/>
          </ac:spMkLst>
        </pc:spChg>
        <pc:spChg chg="mod">
          <ac:chgData name="Wei-hsung Lin" userId="27d5a8ae643e4031" providerId="LiveId" clId="{ABF6231A-9839-42EE-A7E1-D68D161D6EA4}" dt="2023-02-28T04:02:26.232" v="97"/>
          <ac:spMkLst>
            <pc:docMk/>
            <pc:sldMk cId="0" sldId="390"/>
            <ac:spMk id="227436" creationId="{18E0249B-1B7B-52CA-500C-F5F4AAF54D77}"/>
          </ac:spMkLst>
        </pc:spChg>
        <pc:spChg chg="mod">
          <ac:chgData name="Wei-hsung Lin" userId="27d5a8ae643e4031" providerId="LiveId" clId="{ABF6231A-9839-42EE-A7E1-D68D161D6EA4}" dt="2023-02-28T04:02:26.232" v="97"/>
          <ac:spMkLst>
            <pc:docMk/>
            <pc:sldMk cId="0" sldId="390"/>
            <ac:spMk id="227438" creationId="{796B3C82-AFE5-B246-0D12-520E599E00F0}"/>
          </ac:spMkLst>
        </pc:spChg>
        <pc:graphicFrameChg chg="mod">
          <ac:chgData name="Wei-hsung Lin" userId="27d5a8ae643e4031" providerId="LiveId" clId="{ABF6231A-9839-42EE-A7E1-D68D161D6EA4}" dt="2023-02-28T04:02:26.232" v="97"/>
          <ac:graphicFrameMkLst>
            <pc:docMk/>
            <pc:sldMk cId="0" sldId="390"/>
            <ac:graphicFrameMk id="227330" creationId="{23892018-83AD-0AF8-D2AA-94CC2E4CA71E}"/>
          </ac:graphicFrameMkLst>
        </pc:graphicFrameChg>
        <pc:graphicFrameChg chg="mod">
          <ac:chgData name="Wei-hsung Lin" userId="27d5a8ae643e4031" providerId="LiveId" clId="{ABF6231A-9839-42EE-A7E1-D68D161D6EA4}" dt="2023-02-28T04:02:26.232" v="97"/>
          <ac:graphicFrameMkLst>
            <pc:docMk/>
            <pc:sldMk cId="0" sldId="390"/>
            <ac:graphicFrameMk id="227354" creationId="{FAC15268-88BF-3149-A8EC-9DE6B0BB418E}"/>
          </ac:graphicFrameMkLst>
        </pc:graphicFrameChg>
        <pc:cxnChg chg="mod">
          <ac:chgData name="Wei-hsung Lin" userId="27d5a8ae643e4031" providerId="LiveId" clId="{ABF6231A-9839-42EE-A7E1-D68D161D6EA4}" dt="2023-02-28T04:02:26.232" v="97"/>
          <ac:cxnSpMkLst>
            <pc:docMk/>
            <pc:sldMk cId="0" sldId="390"/>
            <ac:cxnSpMk id="227399" creationId="{14574110-C73E-0D8D-3651-69FB80C85456}"/>
          </ac:cxnSpMkLst>
        </pc:cxnChg>
        <pc:cxnChg chg="mod">
          <ac:chgData name="Wei-hsung Lin" userId="27d5a8ae643e4031" providerId="LiveId" clId="{ABF6231A-9839-42EE-A7E1-D68D161D6EA4}" dt="2023-02-28T04:02:26.232" v="97"/>
          <ac:cxnSpMkLst>
            <pc:docMk/>
            <pc:sldMk cId="0" sldId="390"/>
            <ac:cxnSpMk id="227401" creationId="{44742FCE-5D3F-4D64-08B6-6A82765EC044}"/>
          </ac:cxnSpMkLst>
        </pc:cxnChg>
        <pc:cxnChg chg="mod">
          <ac:chgData name="Wei-hsung Lin" userId="27d5a8ae643e4031" providerId="LiveId" clId="{ABF6231A-9839-42EE-A7E1-D68D161D6EA4}" dt="2023-02-28T04:02:26.232" v="97"/>
          <ac:cxnSpMkLst>
            <pc:docMk/>
            <pc:sldMk cId="0" sldId="390"/>
            <ac:cxnSpMk id="227439" creationId="{F007E281-17A3-5261-C6A7-BDE6D4AEC513}"/>
          </ac:cxnSpMkLst>
        </pc:cxnChg>
      </pc:sldChg>
      <pc:sldChg chg="delSp modSp modAnim">
        <pc:chgData name="Wei-hsung Lin" userId="27d5a8ae643e4031" providerId="LiveId" clId="{ABF6231A-9839-42EE-A7E1-D68D161D6EA4}" dt="2023-03-01T23:20:20.887" v="985" actId="207"/>
        <pc:sldMkLst>
          <pc:docMk/>
          <pc:sldMk cId="0" sldId="392"/>
        </pc:sldMkLst>
        <pc:spChg chg="mod">
          <ac:chgData name="Wei-hsung Lin" userId="27d5a8ae643e4031" providerId="LiveId" clId="{ABF6231A-9839-42EE-A7E1-D68D161D6EA4}" dt="2023-02-28T06:47:21.200" v="531"/>
          <ac:spMkLst>
            <pc:docMk/>
            <pc:sldMk cId="0" sldId="392"/>
            <ac:spMk id="231466" creationId="{978AB768-27B6-06F3-7C77-88D9DCA13270}"/>
          </ac:spMkLst>
        </pc:spChg>
        <pc:spChg chg="mod">
          <ac:chgData name="Wei-hsung Lin" userId="27d5a8ae643e4031" providerId="LiveId" clId="{ABF6231A-9839-42EE-A7E1-D68D161D6EA4}" dt="2023-02-28T06:47:21.200" v="531"/>
          <ac:spMkLst>
            <pc:docMk/>
            <pc:sldMk cId="0" sldId="392"/>
            <ac:spMk id="231467" creationId="{3A2E89F5-B084-C43E-112E-8BEE3AAADBED}"/>
          </ac:spMkLst>
        </pc:spChg>
        <pc:spChg chg="mod">
          <ac:chgData name="Wei-hsung Lin" userId="27d5a8ae643e4031" providerId="LiveId" clId="{ABF6231A-9839-42EE-A7E1-D68D161D6EA4}" dt="2023-02-28T06:47:21.200" v="531"/>
          <ac:spMkLst>
            <pc:docMk/>
            <pc:sldMk cId="0" sldId="392"/>
            <ac:spMk id="231468" creationId="{9E5C4C1E-BF16-4670-D316-272FFE32FB54}"/>
          </ac:spMkLst>
        </pc:spChg>
        <pc:spChg chg="mod">
          <ac:chgData name="Wei-hsung Lin" userId="27d5a8ae643e4031" providerId="LiveId" clId="{ABF6231A-9839-42EE-A7E1-D68D161D6EA4}" dt="2023-02-28T06:47:21.200" v="531"/>
          <ac:spMkLst>
            <pc:docMk/>
            <pc:sldMk cId="0" sldId="392"/>
            <ac:spMk id="231469" creationId="{18E02E04-5E19-A06F-E575-AC97D87CB42D}"/>
          </ac:spMkLst>
        </pc:spChg>
        <pc:spChg chg="mod">
          <ac:chgData name="Wei-hsung Lin" userId="27d5a8ae643e4031" providerId="LiveId" clId="{ABF6231A-9839-42EE-A7E1-D68D161D6EA4}" dt="2023-02-28T06:47:21.200" v="531"/>
          <ac:spMkLst>
            <pc:docMk/>
            <pc:sldMk cId="0" sldId="392"/>
            <ac:spMk id="231470" creationId="{F6D12EA6-00CD-810C-0D82-4B02F82EB1A3}"/>
          </ac:spMkLst>
        </pc:spChg>
        <pc:spChg chg="mod">
          <ac:chgData name="Wei-hsung Lin" userId="27d5a8ae643e4031" providerId="LiveId" clId="{ABF6231A-9839-42EE-A7E1-D68D161D6EA4}" dt="2023-02-28T06:47:21.200" v="531"/>
          <ac:spMkLst>
            <pc:docMk/>
            <pc:sldMk cId="0" sldId="392"/>
            <ac:spMk id="231471" creationId="{66791AFE-C527-12C6-F32A-689F73D8D6C6}"/>
          </ac:spMkLst>
        </pc:spChg>
        <pc:spChg chg="mod">
          <ac:chgData name="Wei-hsung Lin" userId="27d5a8ae643e4031" providerId="LiveId" clId="{ABF6231A-9839-42EE-A7E1-D68D161D6EA4}" dt="2023-02-28T06:47:21.200" v="531"/>
          <ac:spMkLst>
            <pc:docMk/>
            <pc:sldMk cId="0" sldId="392"/>
            <ac:spMk id="231481" creationId="{EDA5096D-2001-8DCF-1B89-826110F5A46D}"/>
          </ac:spMkLst>
        </pc:spChg>
        <pc:spChg chg="mod">
          <ac:chgData name="Wei-hsung Lin" userId="27d5a8ae643e4031" providerId="LiveId" clId="{ABF6231A-9839-42EE-A7E1-D68D161D6EA4}" dt="2023-02-28T06:47:21.200" v="531"/>
          <ac:spMkLst>
            <pc:docMk/>
            <pc:sldMk cId="0" sldId="392"/>
            <ac:spMk id="231484" creationId="{4BDB1E41-1655-BE8D-AB16-61822986E5BE}"/>
          </ac:spMkLst>
        </pc:spChg>
        <pc:spChg chg="mod">
          <ac:chgData name="Wei-hsung Lin" userId="27d5a8ae643e4031" providerId="LiveId" clId="{ABF6231A-9839-42EE-A7E1-D68D161D6EA4}" dt="2023-02-28T06:47:21.200" v="531"/>
          <ac:spMkLst>
            <pc:docMk/>
            <pc:sldMk cId="0" sldId="392"/>
            <ac:spMk id="231485" creationId="{8CC5DCAE-AE5E-EB24-E5F8-DD5BA429EE16}"/>
          </ac:spMkLst>
        </pc:spChg>
        <pc:spChg chg="mod">
          <ac:chgData name="Wei-hsung Lin" userId="27d5a8ae643e4031" providerId="LiveId" clId="{ABF6231A-9839-42EE-A7E1-D68D161D6EA4}" dt="2023-02-28T06:47:21.200" v="531"/>
          <ac:spMkLst>
            <pc:docMk/>
            <pc:sldMk cId="0" sldId="392"/>
            <ac:spMk id="231486" creationId="{5E598065-60A4-2DCC-25F8-CFE45A892E38}"/>
          </ac:spMkLst>
        </pc:spChg>
        <pc:spChg chg="mod">
          <ac:chgData name="Wei-hsung Lin" userId="27d5a8ae643e4031" providerId="LiveId" clId="{ABF6231A-9839-42EE-A7E1-D68D161D6EA4}" dt="2023-02-28T06:47:21.200" v="531"/>
          <ac:spMkLst>
            <pc:docMk/>
            <pc:sldMk cId="0" sldId="392"/>
            <ac:spMk id="231487" creationId="{F3E2AE52-E394-699D-BC83-200E7A5E412E}"/>
          </ac:spMkLst>
        </pc:spChg>
        <pc:spChg chg="mod">
          <ac:chgData name="Wei-hsung Lin" userId="27d5a8ae643e4031" providerId="LiveId" clId="{ABF6231A-9839-42EE-A7E1-D68D161D6EA4}" dt="2023-02-28T06:47:21.200" v="531"/>
          <ac:spMkLst>
            <pc:docMk/>
            <pc:sldMk cId="0" sldId="392"/>
            <ac:spMk id="231488" creationId="{2403D5CE-CCB2-AB04-11E3-E9D3090F85CB}"/>
          </ac:spMkLst>
        </pc:spChg>
        <pc:spChg chg="mod">
          <ac:chgData name="Wei-hsung Lin" userId="27d5a8ae643e4031" providerId="LiveId" clId="{ABF6231A-9839-42EE-A7E1-D68D161D6EA4}" dt="2023-02-28T06:47:21.200" v="531"/>
          <ac:spMkLst>
            <pc:docMk/>
            <pc:sldMk cId="0" sldId="392"/>
            <ac:spMk id="231489" creationId="{55695B7C-D2E5-A3E6-D22F-8198A4D511B0}"/>
          </ac:spMkLst>
        </pc:spChg>
        <pc:spChg chg="mod">
          <ac:chgData name="Wei-hsung Lin" userId="27d5a8ae643e4031" providerId="LiveId" clId="{ABF6231A-9839-42EE-A7E1-D68D161D6EA4}" dt="2023-02-28T06:47:21.200" v="531"/>
          <ac:spMkLst>
            <pc:docMk/>
            <pc:sldMk cId="0" sldId="392"/>
            <ac:spMk id="231490" creationId="{6CC36E6D-4F68-A07A-58D7-A7CE9370606B}"/>
          </ac:spMkLst>
        </pc:spChg>
        <pc:spChg chg="mod">
          <ac:chgData name="Wei-hsung Lin" userId="27d5a8ae643e4031" providerId="LiveId" clId="{ABF6231A-9839-42EE-A7E1-D68D161D6EA4}" dt="2023-02-28T06:47:21.200" v="531"/>
          <ac:spMkLst>
            <pc:docMk/>
            <pc:sldMk cId="0" sldId="392"/>
            <ac:spMk id="231494" creationId="{DF89CCF8-63A2-0E9B-11AA-EC00C8FE141B}"/>
          </ac:spMkLst>
        </pc:spChg>
        <pc:spChg chg="mod">
          <ac:chgData name="Wei-hsung Lin" userId="27d5a8ae643e4031" providerId="LiveId" clId="{ABF6231A-9839-42EE-A7E1-D68D161D6EA4}" dt="2023-02-28T06:47:21.200" v="531"/>
          <ac:spMkLst>
            <pc:docMk/>
            <pc:sldMk cId="0" sldId="392"/>
            <ac:spMk id="231498" creationId="{61796F0B-5DAC-A2A9-EC9E-C4E620212490}"/>
          </ac:spMkLst>
        </pc:spChg>
        <pc:spChg chg="mod">
          <ac:chgData name="Wei-hsung Lin" userId="27d5a8ae643e4031" providerId="LiveId" clId="{ABF6231A-9839-42EE-A7E1-D68D161D6EA4}" dt="2023-02-28T06:47:21.200" v="531"/>
          <ac:spMkLst>
            <pc:docMk/>
            <pc:sldMk cId="0" sldId="392"/>
            <ac:spMk id="231499" creationId="{10CF697E-E243-0A5E-1306-BDA59A82BA0A}"/>
          </ac:spMkLst>
        </pc:spChg>
        <pc:spChg chg="mod">
          <ac:chgData name="Wei-hsung Lin" userId="27d5a8ae643e4031" providerId="LiveId" clId="{ABF6231A-9839-42EE-A7E1-D68D161D6EA4}" dt="2023-02-28T06:47:21.200" v="531"/>
          <ac:spMkLst>
            <pc:docMk/>
            <pc:sldMk cId="0" sldId="392"/>
            <ac:spMk id="231500" creationId="{2D9F4B12-A6E7-4EF4-FB2D-CC6B7A1D6615}"/>
          </ac:spMkLst>
        </pc:spChg>
        <pc:spChg chg="mod">
          <ac:chgData name="Wei-hsung Lin" userId="27d5a8ae643e4031" providerId="LiveId" clId="{ABF6231A-9839-42EE-A7E1-D68D161D6EA4}" dt="2023-02-28T06:47:21.200" v="531"/>
          <ac:spMkLst>
            <pc:docMk/>
            <pc:sldMk cId="0" sldId="392"/>
            <ac:spMk id="231501" creationId="{D7105FD2-84FF-1499-B715-190C67CFC7A7}"/>
          </ac:spMkLst>
        </pc:spChg>
        <pc:spChg chg="mod">
          <ac:chgData name="Wei-hsung Lin" userId="27d5a8ae643e4031" providerId="LiveId" clId="{ABF6231A-9839-42EE-A7E1-D68D161D6EA4}" dt="2023-02-28T06:47:21.200" v="531"/>
          <ac:spMkLst>
            <pc:docMk/>
            <pc:sldMk cId="0" sldId="392"/>
            <ac:spMk id="231502" creationId="{289E6124-F9CA-0BF5-2744-23EFE9181717}"/>
          </ac:spMkLst>
        </pc:spChg>
        <pc:spChg chg="mod">
          <ac:chgData name="Wei-hsung Lin" userId="27d5a8ae643e4031" providerId="LiveId" clId="{ABF6231A-9839-42EE-A7E1-D68D161D6EA4}" dt="2023-02-28T06:47:21.200" v="531"/>
          <ac:spMkLst>
            <pc:docMk/>
            <pc:sldMk cId="0" sldId="392"/>
            <ac:spMk id="231503" creationId="{A82082F7-60DB-1FAA-AE5B-F471D93C4C2D}"/>
          </ac:spMkLst>
        </pc:spChg>
        <pc:spChg chg="mod">
          <ac:chgData name="Wei-hsung Lin" userId="27d5a8ae643e4031" providerId="LiveId" clId="{ABF6231A-9839-42EE-A7E1-D68D161D6EA4}" dt="2023-02-28T06:47:21.200" v="531"/>
          <ac:spMkLst>
            <pc:docMk/>
            <pc:sldMk cId="0" sldId="392"/>
            <ac:spMk id="231506" creationId="{C034EA20-0466-FF3D-C73A-1177EB822EE2}"/>
          </ac:spMkLst>
        </pc:spChg>
        <pc:spChg chg="mod">
          <ac:chgData name="Wei-hsung Lin" userId="27d5a8ae643e4031" providerId="LiveId" clId="{ABF6231A-9839-42EE-A7E1-D68D161D6EA4}" dt="2023-02-28T06:47:21.200" v="531"/>
          <ac:spMkLst>
            <pc:docMk/>
            <pc:sldMk cId="0" sldId="392"/>
            <ac:spMk id="231507" creationId="{538ACA8A-4E87-1D76-F045-230F4774438B}"/>
          </ac:spMkLst>
        </pc:spChg>
        <pc:spChg chg="mod">
          <ac:chgData name="Wei-hsung Lin" userId="27d5a8ae643e4031" providerId="LiveId" clId="{ABF6231A-9839-42EE-A7E1-D68D161D6EA4}" dt="2023-02-28T06:47:21.200" v="531"/>
          <ac:spMkLst>
            <pc:docMk/>
            <pc:sldMk cId="0" sldId="392"/>
            <ac:spMk id="231511" creationId="{FF697131-00E2-DEF2-C434-42EA5795E871}"/>
          </ac:spMkLst>
        </pc:spChg>
        <pc:spChg chg="mod">
          <ac:chgData name="Wei-hsung Lin" userId="27d5a8ae643e4031" providerId="LiveId" clId="{ABF6231A-9839-42EE-A7E1-D68D161D6EA4}" dt="2023-02-28T06:47:21.200" v="531"/>
          <ac:spMkLst>
            <pc:docMk/>
            <pc:sldMk cId="0" sldId="392"/>
            <ac:spMk id="231513" creationId="{ADB66723-9614-7420-2373-270A8877DBF3}"/>
          </ac:spMkLst>
        </pc:spChg>
        <pc:spChg chg="mod">
          <ac:chgData name="Wei-hsung Lin" userId="27d5a8ae643e4031" providerId="LiveId" clId="{ABF6231A-9839-42EE-A7E1-D68D161D6EA4}" dt="2023-02-28T06:47:21.200" v="531"/>
          <ac:spMkLst>
            <pc:docMk/>
            <pc:sldMk cId="0" sldId="392"/>
            <ac:spMk id="231517" creationId="{7DFD7829-6007-098F-D16D-0C1E69CB1417}"/>
          </ac:spMkLst>
        </pc:spChg>
        <pc:spChg chg="mod">
          <ac:chgData name="Wei-hsung Lin" userId="27d5a8ae643e4031" providerId="LiveId" clId="{ABF6231A-9839-42EE-A7E1-D68D161D6EA4}" dt="2023-02-28T06:47:21.200" v="531"/>
          <ac:spMkLst>
            <pc:docMk/>
            <pc:sldMk cId="0" sldId="392"/>
            <ac:spMk id="231518" creationId="{5FC1051F-366B-BD38-3A98-B8F9C769BF08}"/>
          </ac:spMkLst>
        </pc:spChg>
        <pc:spChg chg="del mod">
          <ac:chgData name="Wei-hsung Lin" userId="27d5a8ae643e4031" providerId="LiveId" clId="{ABF6231A-9839-42EE-A7E1-D68D161D6EA4}" dt="2023-02-28T06:49:46.584" v="534" actId="478"/>
          <ac:spMkLst>
            <pc:docMk/>
            <pc:sldMk cId="0" sldId="392"/>
            <ac:spMk id="231523" creationId="{E89C1999-A972-5DE5-1818-32168CB5B1B0}"/>
          </ac:spMkLst>
        </pc:spChg>
        <pc:spChg chg="mod">
          <ac:chgData name="Wei-hsung Lin" userId="27d5a8ae643e4031" providerId="LiveId" clId="{ABF6231A-9839-42EE-A7E1-D68D161D6EA4}" dt="2023-03-01T23:20:20.887" v="985" actId="207"/>
          <ac:spMkLst>
            <pc:docMk/>
            <pc:sldMk cId="0" sldId="392"/>
            <ac:spMk id="231524" creationId="{E6CEAB67-48DF-203E-B1FC-A648BC7FB0DE}"/>
          </ac:spMkLst>
        </pc:spChg>
        <pc:spChg chg="mod">
          <ac:chgData name="Wei-hsung Lin" userId="27d5a8ae643e4031" providerId="LiveId" clId="{ABF6231A-9839-42EE-A7E1-D68D161D6EA4}" dt="2023-02-28T06:47:21.200" v="531"/>
          <ac:spMkLst>
            <pc:docMk/>
            <pc:sldMk cId="0" sldId="392"/>
            <ac:spMk id="231527" creationId="{7DACBB05-8578-7826-CF6F-0EC16784AFB2}"/>
          </ac:spMkLst>
        </pc:spChg>
        <pc:spChg chg="mod">
          <ac:chgData name="Wei-hsung Lin" userId="27d5a8ae643e4031" providerId="LiveId" clId="{ABF6231A-9839-42EE-A7E1-D68D161D6EA4}" dt="2023-02-28T06:47:21.200" v="531"/>
          <ac:spMkLst>
            <pc:docMk/>
            <pc:sldMk cId="0" sldId="392"/>
            <ac:spMk id="231528" creationId="{A4A87E04-A488-C4ED-20FD-559451ED8035}"/>
          </ac:spMkLst>
        </pc:spChg>
        <pc:spChg chg="mod">
          <ac:chgData name="Wei-hsung Lin" userId="27d5a8ae643e4031" providerId="LiveId" clId="{ABF6231A-9839-42EE-A7E1-D68D161D6EA4}" dt="2023-02-28T06:47:21.200" v="531"/>
          <ac:spMkLst>
            <pc:docMk/>
            <pc:sldMk cId="0" sldId="392"/>
            <ac:spMk id="231531" creationId="{64407886-875A-7007-9230-D1BD743FEE11}"/>
          </ac:spMkLst>
        </pc:spChg>
        <pc:spChg chg="mod">
          <ac:chgData name="Wei-hsung Lin" userId="27d5a8ae643e4031" providerId="LiveId" clId="{ABF6231A-9839-42EE-A7E1-D68D161D6EA4}" dt="2023-02-28T06:47:21.200" v="531"/>
          <ac:spMkLst>
            <pc:docMk/>
            <pc:sldMk cId="0" sldId="392"/>
            <ac:spMk id="231532" creationId="{D3532A74-EB4B-F129-0F9B-4AFEC5596A32}"/>
          </ac:spMkLst>
        </pc:spChg>
        <pc:spChg chg="mod">
          <ac:chgData name="Wei-hsung Lin" userId="27d5a8ae643e4031" providerId="LiveId" clId="{ABF6231A-9839-42EE-A7E1-D68D161D6EA4}" dt="2023-02-28T06:47:21.200" v="531"/>
          <ac:spMkLst>
            <pc:docMk/>
            <pc:sldMk cId="0" sldId="392"/>
            <ac:spMk id="231533" creationId="{DA176951-3048-6731-E2DF-B14248B5250F}"/>
          </ac:spMkLst>
        </pc:spChg>
        <pc:spChg chg="mod">
          <ac:chgData name="Wei-hsung Lin" userId="27d5a8ae643e4031" providerId="LiveId" clId="{ABF6231A-9839-42EE-A7E1-D68D161D6EA4}" dt="2023-02-28T06:47:21.200" v="531"/>
          <ac:spMkLst>
            <pc:docMk/>
            <pc:sldMk cId="0" sldId="392"/>
            <ac:spMk id="231534" creationId="{8AB85C6D-A68C-4D3B-FA20-90D5C462A263}"/>
          </ac:spMkLst>
        </pc:spChg>
        <pc:spChg chg="mod">
          <ac:chgData name="Wei-hsung Lin" userId="27d5a8ae643e4031" providerId="LiveId" clId="{ABF6231A-9839-42EE-A7E1-D68D161D6EA4}" dt="2023-02-28T06:47:21.200" v="531"/>
          <ac:spMkLst>
            <pc:docMk/>
            <pc:sldMk cId="0" sldId="392"/>
            <ac:spMk id="231535" creationId="{E6A2AE6C-CF51-576A-89BE-491BE2D26001}"/>
          </ac:spMkLst>
        </pc:spChg>
        <pc:spChg chg="mod">
          <ac:chgData name="Wei-hsung Lin" userId="27d5a8ae643e4031" providerId="LiveId" clId="{ABF6231A-9839-42EE-A7E1-D68D161D6EA4}" dt="2023-02-28T06:47:21.200" v="531"/>
          <ac:spMkLst>
            <pc:docMk/>
            <pc:sldMk cId="0" sldId="392"/>
            <ac:spMk id="231536" creationId="{28E3C76A-C185-0FE5-D5D1-16EE6A4BEEBA}"/>
          </ac:spMkLst>
        </pc:spChg>
        <pc:spChg chg="mod">
          <ac:chgData name="Wei-hsung Lin" userId="27d5a8ae643e4031" providerId="LiveId" clId="{ABF6231A-9839-42EE-A7E1-D68D161D6EA4}" dt="2023-02-28T06:47:21.200" v="531"/>
          <ac:spMkLst>
            <pc:docMk/>
            <pc:sldMk cId="0" sldId="392"/>
            <ac:spMk id="231538" creationId="{D234F82E-56F4-3A2C-0B2D-9E5DE365E03B}"/>
          </ac:spMkLst>
        </pc:spChg>
        <pc:spChg chg="mod">
          <ac:chgData name="Wei-hsung Lin" userId="27d5a8ae643e4031" providerId="LiveId" clId="{ABF6231A-9839-42EE-A7E1-D68D161D6EA4}" dt="2023-02-28T06:47:21.200" v="531"/>
          <ac:spMkLst>
            <pc:docMk/>
            <pc:sldMk cId="0" sldId="392"/>
            <ac:spMk id="231540" creationId="{1131C895-BBD4-F2A4-6AA0-A2E322F3C3CA}"/>
          </ac:spMkLst>
        </pc:spChg>
        <pc:spChg chg="mod">
          <ac:chgData name="Wei-hsung Lin" userId="27d5a8ae643e4031" providerId="LiveId" clId="{ABF6231A-9839-42EE-A7E1-D68D161D6EA4}" dt="2023-02-28T06:47:21.200" v="531"/>
          <ac:spMkLst>
            <pc:docMk/>
            <pc:sldMk cId="0" sldId="392"/>
            <ac:spMk id="231541" creationId="{B2ED8FCB-BF25-A2A0-7B5F-6DF9E8B2A8C9}"/>
          </ac:spMkLst>
        </pc:spChg>
        <pc:spChg chg="mod">
          <ac:chgData name="Wei-hsung Lin" userId="27d5a8ae643e4031" providerId="LiveId" clId="{ABF6231A-9839-42EE-A7E1-D68D161D6EA4}" dt="2023-02-28T06:47:21.200" v="531"/>
          <ac:spMkLst>
            <pc:docMk/>
            <pc:sldMk cId="0" sldId="392"/>
            <ac:spMk id="231542" creationId="{A9ABF77B-812D-D81F-9BB5-3DFCDEFB0599}"/>
          </ac:spMkLst>
        </pc:spChg>
        <pc:spChg chg="mod">
          <ac:chgData name="Wei-hsung Lin" userId="27d5a8ae643e4031" providerId="LiveId" clId="{ABF6231A-9839-42EE-A7E1-D68D161D6EA4}" dt="2023-02-28T06:47:21.200" v="531"/>
          <ac:spMkLst>
            <pc:docMk/>
            <pc:sldMk cId="0" sldId="392"/>
            <ac:spMk id="231543" creationId="{2E663CF3-CA6D-2FC0-6912-91DA956FD3F9}"/>
          </ac:spMkLst>
        </pc:spChg>
        <pc:spChg chg="mod">
          <ac:chgData name="Wei-hsung Lin" userId="27d5a8ae643e4031" providerId="LiveId" clId="{ABF6231A-9839-42EE-A7E1-D68D161D6EA4}" dt="2023-02-28T06:47:21.200" v="531"/>
          <ac:spMkLst>
            <pc:docMk/>
            <pc:sldMk cId="0" sldId="392"/>
            <ac:spMk id="231544" creationId="{26F27915-647D-251E-7F8F-FB23170916AD}"/>
          </ac:spMkLst>
        </pc:spChg>
        <pc:spChg chg="mod">
          <ac:chgData name="Wei-hsung Lin" userId="27d5a8ae643e4031" providerId="LiveId" clId="{ABF6231A-9839-42EE-A7E1-D68D161D6EA4}" dt="2023-02-28T06:47:21.200" v="531"/>
          <ac:spMkLst>
            <pc:docMk/>
            <pc:sldMk cId="0" sldId="392"/>
            <ac:spMk id="231545" creationId="{4DDB2B69-7926-DC46-C5CC-C13E160EF956}"/>
          </ac:spMkLst>
        </pc:spChg>
        <pc:spChg chg="mod">
          <ac:chgData name="Wei-hsung Lin" userId="27d5a8ae643e4031" providerId="LiveId" clId="{ABF6231A-9839-42EE-A7E1-D68D161D6EA4}" dt="2023-02-28T06:47:21.200" v="531"/>
          <ac:spMkLst>
            <pc:docMk/>
            <pc:sldMk cId="0" sldId="392"/>
            <ac:spMk id="231546" creationId="{04719CC1-E875-C058-382C-BFD64C86C1FB}"/>
          </ac:spMkLst>
        </pc:spChg>
        <pc:spChg chg="mod">
          <ac:chgData name="Wei-hsung Lin" userId="27d5a8ae643e4031" providerId="LiveId" clId="{ABF6231A-9839-42EE-A7E1-D68D161D6EA4}" dt="2023-02-28T06:47:21.200" v="531"/>
          <ac:spMkLst>
            <pc:docMk/>
            <pc:sldMk cId="0" sldId="392"/>
            <ac:spMk id="231547" creationId="{FDECF4E5-29E7-7149-93E5-AB12F608516B}"/>
          </ac:spMkLst>
        </pc:spChg>
        <pc:spChg chg="mod">
          <ac:chgData name="Wei-hsung Lin" userId="27d5a8ae643e4031" providerId="LiveId" clId="{ABF6231A-9839-42EE-A7E1-D68D161D6EA4}" dt="2023-02-28T06:47:21.200" v="531"/>
          <ac:spMkLst>
            <pc:docMk/>
            <pc:sldMk cId="0" sldId="392"/>
            <ac:spMk id="231548" creationId="{D22C00F5-E1AB-A45B-F9EF-B3C1BAD81E06}"/>
          </ac:spMkLst>
        </pc:spChg>
        <pc:spChg chg="mod">
          <ac:chgData name="Wei-hsung Lin" userId="27d5a8ae643e4031" providerId="LiveId" clId="{ABF6231A-9839-42EE-A7E1-D68D161D6EA4}" dt="2023-02-28T06:47:21.200" v="531"/>
          <ac:spMkLst>
            <pc:docMk/>
            <pc:sldMk cId="0" sldId="392"/>
            <ac:spMk id="231549" creationId="{86965C8F-828C-AD24-34BC-D9CF29A7735F}"/>
          </ac:spMkLst>
        </pc:spChg>
        <pc:spChg chg="mod">
          <ac:chgData name="Wei-hsung Lin" userId="27d5a8ae643e4031" providerId="LiveId" clId="{ABF6231A-9839-42EE-A7E1-D68D161D6EA4}" dt="2023-02-28T06:47:21.200" v="531"/>
          <ac:spMkLst>
            <pc:docMk/>
            <pc:sldMk cId="0" sldId="392"/>
            <ac:spMk id="231550" creationId="{993287ED-109F-D522-D00A-D91C5B1DCB07}"/>
          </ac:spMkLst>
        </pc:spChg>
        <pc:spChg chg="mod">
          <ac:chgData name="Wei-hsung Lin" userId="27d5a8ae643e4031" providerId="LiveId" clId="{ABF6231A-9839-42EE-A7E1-D68D161D6EA4}" dt="2023-02-28T06:47:21.200" v="531"/>
          <ac:spMkLst>
            <pc:docMk/>
            <pc:sldMk cId="0" sldId="392"/>
            <ac:spMk id="231554" creationId="{CA53935A-AE06-5E24-0F78-345E76E67B43}"/>
          </ac:spMkLst>
        </pc:spChg>
        <pc:graphicFrameChg chg="mod">
          <ac:chgData name="Wei-hsung Lin" userId="27d5a8ae643e4031" providerId="LiveId" clId="{ABF6231A-9839-42EE-A7E1-D68D161D6EA4}" dt="2023-02-28T06:47:21.200" v="531"/>
          <ac:graphicFrameMkLst>
            <pc:docMk/>
            <pc:sldMk cId="0" sldId="392"/>
            <ac:graphicFrameMk id="231426" creationId="{66996A26-B213-4334-38DB-9F758E4BDE52}"/>
          </ac:graphicFrameMkLst>
        </pc:graphicFrameChg>
        <pc:graphicFrameChg chg="mod">
          <ac:chgData name="Wei-hsung Lin" userId="27d5a8ae643e4031" providerId="LiveId" clId="{ABF6231A-9839-42EE-A7E1-D68D161D6EA4}" dt="2023-02-28T06:47:21.200" v="531"/>
          <ac:graphicFrameMkLst>
            <pc:docMk/>
            <pc:sldMk cId="0" sldId="392"/>
            <ac:graphicFrameMk id="231450" creationId="{414A13E9-1B9E-8509-588A-783B22DF5E88}"/>
          </ac:graphicFrameMkLst>
        </pc:graphicFrameChg>
        <pc:cxnChg chg="mod">
          <ac:chgData name="Wei-hsung Lin" userId="27d5a8ae643e4031" providerId="LiveId" clId="{ABF6231A-9839-42EE-A7E1-D68D161D6EA4}" dt="2023-02-28T06:47:21.200" v="531"/>
          <ac:cxnSpMkLst>
            <pc:docMk/>
            <pc:sldMk cId="0" sldId="392"/>
            <ac:cxnSpMk id="231493" creationId="{6608DEB9-FDA6-8930-A8A0-C4DC5A751C97}"/>
          </ac:cxnSpMkLst>
        </pc:cxnChg>
        <pc:cxnChg chg="mod">
          <ac:chgData name="Wei-hsung Lin" userId="27d5a8ae643e4031" providerId="LiveId" clId="{ABF6231A-9839-42EE-A7E1-D68D161D6EA4}" dt="2023-02-28T06:47:21.200" v="531"/>
          <ac:cxnSpMkLst>
            <pc:docMk/>
            <pc:sldMk cId="0" sldId="392"/>
            <ac:cxnSpMk id="231495" creationId="{7FA0ED38-6802-3892-91E7-F1E16A3FB1FC}"/>
          </ac:cxnSpMkLst>
        </pc:cxnChg>
        <pc:cxnChg chg="mod">
          <ac:chgData name="Wei-hsung Lin" userId="27d5a8ae643e4031" providerId="LiveId" clId="{ABF6231A-9839-42EE-A7E1-D68D161D6EA4}" dt="2023-02-28T06:47:21.200" v="531"/>
          <ac:cxnSpMkLst>
            <pc:docMk/>
            <pc:sldMk cId="0" sldId="392"/>
            <ac:cxnSpMk id="231529" creationId="{864BDC92-CB30-07C1-3AD8-9DC23D43B483}"/>
          </ac:cxnSpMkLst>
        </pc:cxnChg>
        <pc:cxnChg chg="mod">
          <ac:chgData name="Wei-hsung Lin" userId="27d5a8ae643e4031" providerId="LiveId" clId="{ABF6231A-9839-42EE-A7E1-D68D161D6EA4}" dt="2023-02-28T06:47:21.200" v="531"/>
          <ac:cxnSpMkLst>
            <pc:docMk/>
            <pc:sldMk cId="0" sldId="392"/>
            <ac:cxnSpMk id="231530" creationId="{30752C28-DDC0-3518-50B8-EB19A7B6F064}"/>
          </ac:cxnSpMkLst>
        </pc:cxnChg>
        <pc:cxnChg chg="mod">
          <ac:chgData name="Wei-hsung Lin" userId="27d5a8ae643e4031" providerId="LiveId" clId="{ABF6231A-9839-42EE-A7E1-D68D161D6EA4}" dt="2023-02-28T06:47:21.200" v="531"/>
          <ac:cxnSpMkLst>
            <pc:docMk/>
            <pc:sldMk cId="0" sldId="392"/>
            <ac:cxnSpMk id="231537" creationId="{2F37272F-82D2-BDA9-C022-3562BE13133F}"/>
          </ac:cxnSpMkLst>
        </pc:cxnChg>
      </pc:sldChg>
      <pc:sldChg chg="modSp ord modAnim">
        <pc:chgData name="Wei-hsung Lin" userId="27d5a8ae643e4031" providerId="LiveId" clId="{ABF6231A-9839-42EE-A7E1-D68D161D6EA4}" dt="2023-02-28T04:22:24.671" v="341"/>
        <pc:sldMkLst>
          <pc:docMk/>
          <pc:sldMk cId="0" sldId="393"/>
        </pc:sldMkLst>
        <pc:spChg chg="mod">
          <ac:chgData name="Wei-hsung Lin" userId="27d5a8ae643e4031" providerId="LiveId" clId="{ABF6231A-9839-42EE-A7E1-D68D161D6EA4}" dt="2023-02-28T04:20:41.874" v="323" actId="207"/>
          <ac:spMkLst>
            <pc:docMk/>
            <pc:sldMk cId="0" sldId="393"/>
            <ac:spMk id="233476" creationId="{145B686B-6D51-D221-28D8-21BFA9BE7FE9}"/>
          </ac:spMkLst>
        </pc:spChg>
      </pc:sldChg>
      <pc:sldChg chg="modSp">
        <pc:chgData name="Wei-hsung Lin" userId="27d5a8ae643e4031" providerId="LiveId" clId="{ABF6231A-9839-42EE-A7E1-D68D161D6EA4}" dt="2023-02-28T14:27:43.683" v="950"/>
        <pc:sldMkLst>
          <pc:docMk/>
          <pc:sldMk cId="0" sldId="395"/>
        </pc:sldMkLst>
        <pc:spChg chg="mod">
          <ac:chgData name="Wei-hsung Lin" userId="27d5a8ae643e4031" providerId="LiveId" clId="{ABF6231A-9839-42EE-A7E1-D68D161D6EA4}" dt="2023-02-28T14:27:43.683" v="950"/>
          <ac:spMkLst>
            <pc:docMk/>
            <pc:sldMk cId="0" sldId="395"/>
            <ac:spMk id="236586" creationId="{6EB915A6-A9C5-BC97-9E07-B44A46B5C21E}"/>
          </ac:spMkLst>
        </pc:spChg>
        <pc:spChg chg="mod">
          <ac:chgData name="Wei-hsung Lin" userId="27d5a8ae643e4031" providerId="LiveId" clId="{ABF6231A-9839-42EE-A7E1-D68D161D6EA4}" dt="2023-02-28T14:27:43.683" v="950"/>
          <ac:spMkLst>
            <pc:docMk/>
            <pc:sldMk cId="0" sldId="395"/>
            <ac:spMk id="236587" creationId="{56BF3051-C942-44D7-9951-613F5F247483}"/>
          </ac:spMkLst>
        </pc:spChg>
        <pc:spChg chg="mod">
          <ac:chgData name="Wei-hsung Lin" userId="27d5a8ae643e4031" providerId="LiveId" clId="{ABF6231A-9839-42EE-A7E1-D68D161D6EA4}" dt="2023-02-28T14:27:43.683" v="950"/>
          <ac:spMkLst>
            <pc:docMk/>
            <pc:sldMk cId="0" sldId="395"/>
            <ac:spMk id="236588" creationId="{F113930A-484D-9F40-99E7-02CCDF2EA2E1}"/>
          </ac:spMkLst>
        </pc:spChg>
        <pc:spChg chg="mod">
          <ac:chgData name="Wei-hsung Lin" userId="27d5a8ae643e4031" providerId="LiveId" clId="{ABF6231A-9839-42EE-A7E1-D68D161D6EA4}" dt="2023-02-28T14:27:43.683" v="950"/>
          <ac:spMkLst>
            <pc:docMk/>
            <pc:sldMk cId="0" sldId="395"/>
            <ac:spMk id="236589" creationId="{C7764D7F-FFF0-45B2-6785-484D0D616E60}"/>
          </ac:spMkLst>
        </pc:spChg>
        <pc:spChg chg="mod">
          <ac:chgData name="Wei-hsung Lin" userId="27d5a8ae643e4031" providerId="LiveId" clId="{ABF6231A-9839-42EE-A7E1-D68D161D6EA4}" dt="2023-02-28T14:27:43.683" v="950"/>
          <ac:spMkLst>
            <pc:docMk/>
            <pc:sldMk cId="0" sldId="395"/>
            <ac:spMk id="236590" creationId="{CB80A9D0-A49D-135C-8619-031A07B52D28}"/>
          </ac:spMkLst>
        </pc:spChg>
        <pc:spChg chg="mod">
          <ac:chgData name="Wei-hsung Lin" userId="27d5a8ae643e4031" providerId="LiveId" clId="{ABF6231A-9839-42EE-A7E1-D68D161D6EA4}" dt="2023-02-28T14:27:43.683" v="950"/>
          <ac:spMkLst>
            <pc:docMk/>
            <pc:sldMk cId="0" sldId="395"/>
            <ac:spMk id="236591" creationId="{57DF009A-F573-B925-6240-2977B77EC8D2}"/>
          </ac:spMkLst>
        </pc:spChg>
        <pc:spChg chg="mod">
          <ac:chgData name="Wei-hsung Lin" userId="27d5a8ae643e4031" providerId="LiveId" clId="{ABF6231A-9839-42EE-A7E1-D68D161D6EA4}" dt="2023-02-28T14:27:43.683" v="950"/>
          <ac:spMkLst>
            <pc:docMk/>
            <pc:sldMk cId="0" sldId="395"/>
            <ac:spMk id="236601" creationId="{D833F5DD-2E88-AAA7-87B4-E07B483367E8}"/>
          </ac:spMkLst>
        </pc:spChg>
        <pc:spChg chg="mod">
          <ac:chgData name="Wei-hsung Lin" userId="27d5a8ae643e4031" providerId="LiveId" clId="{ABF6231A-9839-42EE-A7E1-D68D161D6EA4}" dt="2023-02-28T14:27:43.683" v="950"/>
          <ac:spMkLst>
            <pc:docMk/>
            <pc:sldMk cId="0" sldId="395"/>
            <ac:spMk id="236604" creationId="{3A97D534-4F1D-18BB-23BF-EB75EDD79EC2}"/>
          </ac:spMkLst>
        </pc:spChg>
        <pc:spChg chg="mod">
          <ac:chgData name="Wei-hsung Lin" userId="27d5a8ae643e4031" providerId="LiveId" clId="{ABF6231A-9839-42EE-A7E1-D68D161D6EA4}" dt="2023-02-28T14:27:43.683" v="950"/>
          <ac:spMkLst>
            <pc:docMk/>
            <pc:sldMk cId="0" sldId="395"/>
            <ac:spMk id="236605" creationId="{1257D574-652A-F6A1-D7ED-DCE363024BCF}"/>
          </ac:spMkLst>
        </pc:spChg>
        <pc:spChg chg="mod">
          <ac:chgData name="Wei-hsung Lin" userId="27d5a8ae643e4031" providerId="LiveId" clId="{ABF6231A-9839-42EE-A7E1-D68D161D6EA4}" dt="2023-02-28T14:27:43.683" v="950"/>
          <ac:spMkLst>
            <pc:docMk/>
            <pc:sldMk cId="0" sldId="395"/>
            <ac:spMk id="236606" creationId="{27591803-DB0C-4C69-996F-4FA7FBC7CD19}"/>
          </ac:spMkLst>
        </pc:spChg>
        <pc:spChg chg="mod">
          <ac:chgData name="Wei-hsung Lin" userId="27d5a8ae643e4031" providerId="LiveId" clId="{ABF6231A-9839-42EE-A7E1-D68D161D6EA4}" dt="2023-02-28T14:27:43.683" v="950"/>
          <ac:spMkLst>
            <pc:docMk/>
            <pc:sldMk cId="0" sldId="395"/>
            <ac:spMk id="236607" creationId="{DCC4E520-B36E-93E7-C359-DC1884E4F00A}"/>
          </ac:spMkLst>
        </pc:spChg>
        <pc:spChg chg="mod">
          <ac:chgData name="Wei-hsung Lin" userId="27d5a8ae643e4031" providerId="LiveId" clId="{ABF6231A-9839-42EE-A7E1-D68D161D6EA4}" dt="2023-02-28T14:27:43.683" v="950"/>
          <ac:spMkLst>
            <pc:docMk/>
            <pc:sldMk cId="0" sldId="395"/>
            <ac:spMk id="236608" creationId="{CC0E669C-ECF1-9F1B-E194-EB17667F43EA}"/>
          </ac:spMkLst>
        </pc:spChg>
        <pc:spChg chg="mod">
          <ac:chgData name="Wei-hsung Lin" userId="27d5a8ae643e4031" providerId="LiveId" clId="{ABF6231A-9839-42EE-A7E1-D68D161D6EA4}" dt="2023-02-28T14:27:43.683" v="950"/>
          <ac:spMkLst>
            <pc:docMk/>
            <pc:sldMk cId="0" sldId="395"/>
            <ac:spMk id="236609" creationId="{F93EB683-EF20-7D7A-0A75-10F7D0A584BA}"/>
          </ac:spMkLst>
        </pc:spChg>
        <pc:spChg chg="mod">
          <ac:chgData name="Wei-hsung Lin" userId="27d5a8ae643e4031" providerId="LiveId" clId="{ABF6231A-9839-42EE-A7E1-D68D161D6EA4}" dt="2023-02-28T14:27:43.683" v="950"/>
          <ac:spMkLst>
            <pc:docMk/>
            <pc:sldMk cId="0" sldId="395"/>
            <ac:spMk id="236610" creationId="{14532D03-1396-7E82-176B-01850A097312}"/>
          </ac:spMkLst>
        </pc:spChg>
        <pc:spChg chg="mod">
          <ac:chgData name="Wei-hsung Lin" userId="27d5a8ae643e4031" providerId="LiveId" clId="{ABF6231A-9839-42EE-A7E1-D68D161D6EA4}" dt="2023-02-28T14:27:43.683" v="950"/>
          <ac:spMkLst>
            <pc:docMk/>
            <pc:sldMk cId="0" sldId="395"/>
            <ac:spMk id="236614" creationId="{4A63CA2E-BFD0-3AB3-8E16-8BF234EE240E}"/>
          </ac:spMkLst>
        </pc:spChg>
        <pc:spChg chg="mod">
          <ac:chgData name="Wei-hsung Lin" userId="27d5a8ae643e4031" providerId="LiveId" clId="{ABF6231A-9839-42EE-A7E1-D68D161D6EA4}" dt="2023-02-28T14:27:43.683" v="950"/>
          <ac:spMkLst>
            <pc:docMk/>
            <pc:sldMk cId="0" sldId="395"/>
            <ac:spMk id="236618" creationId="{FAFCD70A-53EB-1962-DF11-28A7A961E3A7}"/>
          </ac:spMkLst>
        </pc:spChg>
        <pc:spChg chg="mod">
          <ac:chgData name="Wei-hsung Lin" userId="27d5a8ae643e4031" providerId="LiveId" clId="{ABF6231A-9839-42EE-A7E1-D68D161D6EA4}" dt="2023-02-28T14:27:43.683" v="950"/>
          <ac:spMkLst>
            <pc:docMk/>
            <pc:sldMk cId="0" sldId="395"/>
            <ac:spMk id="236619" creationId="{BC679084-BD40-FEFE-53DF-29C2E89BA153}"/>
          </ac:spMkLst>
        </pc:spChg>
        <pc:spChg chg="mod">
          <ac:chgData name="Wei-hsung Lin" userId="27d5a8ae643e4031" providerId="LiveId" clId="{ABF6231A-9839-42EE-A7E1-D68D161D6EA4}" dt="2023-02-28T14:27:43.683" v="950"/>
          <ac:spMkLst>
            <pc:docMk/>
            <pc:sldMk cId="0" sldId="395"/>
            <ac:spMk id="236620" creationId="{3CC97474-F7F4-3FCB-84E7-D5F7819E5EE8}"/>
          </ac:spMkLst>
        </pc:spChg>
        <pc:spChg chg="mod">
          <ac:chgData name="Wei-hsung Lin" userId="27d5a8ae643e4031" providerId="LiveId" clId="{ABF6231A-9839-42EE-A7E1-D68D161D6EA4}" dt="2023-02-28T14:27:43.683" v="950"/>
          <ac:spMkLst>
            <pc:docMk/>
            <pc:sldMk cId="0" sldId="395"/>
            <ac:spMk id="236621" creationId="{2F3CC9E6-E01C-D0A5-7821-2388A2BD998C}"/>
          </ac:spMkLst>
        </pc:spChg>
        <pc:spChg chg="mod">
          <ac:chgData name="Wei-hsung Lin" userId="27d5a8ae643e4031" providerId="LiveId" clId="{ABF6231A-9839-42EE-A7E1-D68D161D6EA4}" dt="2023-02-28T14:27:43.683" v="950"/>
          <ac:spMkLst>
            <pc:docMk/>
            <pc:sldMk cId="0" sldId="395"/>
            <ac:spMk id="236622" creationId="{60685313-ADB7-FF63-974D-810B27F25D8A}"/>
          </ac:spMkLst>
        </pc:spChg>
        <pc:spChg chg="mod">
          <ac:chgData name="Wei-hsung Lin" userId="27d5a8ae643e4031" providerId="LiveId" clId="{ABF6231A-9839-42EE-A7E1-D68D161D6EA4}" dt="2023-02-28T14:27:43.683" v="950"/>
          <ac:spMkLst>
            <pc:docMk/>
            <pc:sldMk cId="0" sldId="395"/>
            <ac:spMk id="236623" creationId="{3FF7D609-142B-3E24-631F-B2826F2FC6D7}"/>
          </ac:spMkLst>
        </pc:spChg>
        <pc:spChg chg="mod">
          <ac:chgData name="Wei-hsung Lin" userId="27d5a8ae643e4031" providerId="LiveId" clId="{ABF6231A-9839-42EE-A7E1-D68D161D6EA4}" dt="2023-02-28T14:27:43.683" v="950"/>
          <ac:spMkLst>
            <pc:docMk/>
            <pc:sldMk cId="0" sldId="395"/>
            <ac:spMk id="236626" creationId="{0995F635-FE74-001B-2B9B-66E5AACA7C69}"/>
          </ac:spMkLst>
        </pc:spChg>
        <pc:spChg chg="mod">
          <ac:chgData name="Wei-hsung Lin" userId="27d5a8ae643e4031" providerId="LiveId" clId="{ABF6231A-9839-42EE-A7E1-D68D161D6EA4}" dt="2023-02-28T14:27:43.683" v="950"/>
          <ac:spMkLst>
            <pc:docMk/>
            <pc:sldMk cId="0" sldId="395"/>
            <ac:spMk id="236627" creationId="{FFE388ED-A52B-57BA-E180-C96FC6308D5C}"/>
          </ac:spMkLst>
        </pc:spChg>
        <pc:spChg chg="mod">
          <ac:chgData name="Wei-hsung Lin" userId="27d5a8ae643e4031" providerId="LiveId" clId="{ABF6231A-9839-42EE-A7E1-D68D161D6EA4}" dt="2023-02-28T14:27:43.683" v="950"/>
          <ac:spMkLst>
            <pc:docMk/>
            <pc:sldMk cId="0" sldId="395"/>
            <ac:spMk id="236633" creationId="{4976D663-085B-8374-5590-63D3B2FC530E}"/>
          </ac:spMkLst>
        </pc:spChg>
        <pc:spChg chg="mod">
          <ac:chgData name="Wei-hsung Lin" userId="27d5a8ae643e4031" providerId="LiveId" clId="{ABF6231A-9839-42EE-A7E1-D68D161D6EA4}" dt="2023-02-28T14:27:43.683" v="950"/>
          <ac:spMkLst>
            <pc:docMk/>
            <pc:sldMk cId="0" sldId="395"/>
            <ac:spMk id="236635" creationId="{707B0A8A-A455-79C3-CC29-8B327030768B}"/>
          </ac:spMkLst>
        </pc:spChg>
        <pc:spChg chg="mod">
          <ac:chgData name="Wei-hsung Lin" userId="27d5a8ae643e4031" providerId="LiveId" clId="{ABF6231A-9839-42EE-A7E1-D68D161D6EA4}" dt="2023-02-28T14:27:43.683" v="950"/>
          <ac:spMkLst>
            <pc:docMk/>
            <pc:sldMk cId="0" sldId="395"/>
            <ac:spMk id="236637" creationId="{942AF2B8-A393-33A3-BC55-3344AA1EAFB1}"/>
          </ac:spMkLst>
        </pc:spChg>
        <pc:spChg chg="mod">
          <ac:chgData name="Wei-hsung Lin" userId="27d5a8ae643e4031" providerId="LiveId" clId="{ABF6231A-9839-42EE-A7E1-D68D161D6EA4}" dt="2023-02-28T14:27:43.683" v="950"/>
          <ac:spMkLst>
            <pc:docMk/>
            <pc:sldMk cId="0" sldId="395"/>
            <ac:spMk id="236638" creationId="{964482FF-1DB0-10E7-A08E-F01F1EC0977F}"/>
          </ac:spMkLst>
        </pc:spChg>
        <pc:spChg chg="mod">
          <ac:chgData name="Wei-hsung Lin" userId="27d5a8ae643e4031" providerId="LiveId" clId="{ABF6231A-9839-42EE-A7E1-D68D161D6EA4}" dt="2023-02-28T14:27:43.683" v="950"/>
          <ac:spMkLst>
            <pc:docMk/>
            <pc:sldMk cId="0" sldId="395"/>
            <ac:spMk id="236641" creationId="{2C3F28D5-F84A-443A-E5EB-795E1CC8C277}"/>
          </ac:spMkLst>
        </pc:spChg>
        <pc:spChg chg="mod">
          <ac:chgData name="Wei-hsung Lin" userId="27d5a8ae643e4031" providerId="LiveId" clId="{ABF6231A-9839-42EE-A7E1-D68D161D6EA4}" dt="2023-02-28T14:27:43.683" v="950"/>
          <ac:spMkLst>
            <pc:docMk/>
            <pc:sldMk cId="0" sldId="395"/>
            <ac:spMk id="236642" creationId="{CE5FFAE6-93FB-AE00-E562-324CBCE1ADD6}"/>
          </ac:spMkLst>
        </pc:spChg>
        <pc:spChg chg="mod">
          <ac:chgData name="Wei-hsung Lin" userId="27d5a8ae643e4031" providerId="LiveId" clId="{ABF6231A-9839-42EE-A7E1-D68D161D6EA4}" dt="2023-02-28T14:27:43.683" v="950"/>
          <ac:spMkLst>
            <pc:docMk/>
            <pc:sldMk cId="0" sldId="395"/>
            <ac:spMk id="236645" creationId="{0FD2DF7B-1215-B596-CBB4-C969688BCA33}"/>
          </ac:spMkLst>
        </pc:spChg>
        <pc:spChg chg="mod">
          <ac:chgData name="Wei-hsung Lin" userId="27d5a8ae643e4031" providerId="LiveId" clId="{ABF6231A-9839-42EE-A7E1-D68D161D6EA4}" dt="2023-02-28T14:27:43.683" v="950"/>
          <ac:spMkLst>
            <pc:docMk/>
            <pc:sldMk cId="0" sldId="395"/>
            <ac:spMk id="236646" creationId="{87B88F21-7DC5-CA7A-19D7-EE7BC3FF7CE9}"/>
          </ac:spMkLst>
        </pc:spChg>
        <pc:spChg chg="mod">
          <ac:chgData name="Wei-hsung Lin" userId="27d5a8ae643e4031" providerId="LiveId" clId="{ABF6231A-9839-42EE-A7E1-D68D161D6EA4}" dt="2023-02-28T14:27:43.683" v="950"/>
          <ac:spMkLst>
            <pc:docMk/>
            <pc:sldMk cId="0" sldId="395"/>
            <ac:spMk id="236647" creationId="{7F2764C8-EA9D-8549-9E5A-A5C2A93FF33E}"/>
          </ac:spMkLst>
        </pc:spChg>
        <pc:spChg chg="mod">
          <ac:chgData name="Wei-hsung Lin" userId="27d5a8ae643e4031" providerId="LiveId" clId="{ABF6231A-9839-42EE-A7E1-D68D161D6EA4}" dt="2023-02-28T14:27:43.683" v="950"/>
          <ac:spMkLst>
            <pc:docMk/>
            <pc:sldMk cId="0" sldId="395"/>
            <ac:spMk id="236650" creationId="{E879E48D-92F4-8B4C-71EC-555F44D1DDDE}"/>
          </ac:spMkLst>
        </pc:spChg>
        <pc:spChg chg="mod">
          <ac:chgData name="Wei-hsung Lin" userId="27d5a8ae643e4031" providerId="LiveId" clId="{ABF6231A-9839-42EE-A7E1-D68D161D6EA4}" dt="2023-02-28T14:27:43.683" v="950"/>
          <ac:spMkLst>
            <pc:docMk/>
            <pc:sldMk cId="0" sldId="395"/>
            <ac:spMk id="236651" creationId="{08828E38-90A4-04EF-BE94-605DE3C2B890}"/>
          </ac:spMkLst>
        </pc:spChg>
        <pc:spChg chg="mod">
          <ac:chgData name="Wei-hsung Lin" userId="27d5a8ae643e4031" providerId="LiveId" clId="{ABF6231A-9839-42EE-A7E1-D68D161D6EA4}" dt="2023-02-28T14:27:43.683" v="950"/>
          <ac:spMkLst>
            <pc:docMk/>
            <pc:sldMk cId="0" sldId="395"/>
            <ac:spMk id="236652" creationId="{766EAF0C-748A-C11A-0B20-C0AEB0649F04}"/>
          </ac:spMkLst>
        </pc:spChg>
        <pc:spChg chg="mod">
          <ac:chgData name="Wei-hsung Lin" userId="27d5a8ae643e4031" providerId="LiveId" clId="{ABF6231A-9839-42EE-A7E1-D68D161D6EA4}" dt="2023-02-28T14:27:43.683" v="950"/>
          <ac:spMkLst>
            <pc:docMk/>
            <pc:sldMk cId="0" sldId="395"/>
            <ac:spMk id="236653" creationId="{43754574-6F88-25E8-01D1-DA9E072A0096}"/>
          </ac:spMkLst>
        </pc:spChg>
        <pc:spChg chg="mod">
          <ac:chgData name="Wei-hsung Lin" userId="27d5a8ae643e4031" providerId="LiveId" clId="{ABF6231A-9839-42EE-A7E1-D68D161D6EA4}" dt="2023-02-28T14:27:43.683" v="950"/>
          <ac:spMkLst>
            <pc:docMk/>
            <pc:sldMk cId="0" sldId="395"/>
            <ac:spMk id="236654" creationId="{C7ED48AF-21D7-5D71-FBA3-B26107628551}"/>
          </ac:spMkLst>
        </pc:spChg>
        <pc:spChg chg="mod">
          <ac:chgData name="Wei-hsung Lin" userId="27d5a8ae643e4031" providerId="LiveId" clId="{ABF6231A-9839-42EE-A7E1-D68D161D6EA4}" dt="2023-02-28T14:27:43.683" v="950"/>
          <ac:spMkLst>
            <pc:docMk/>
            <pc:sldMk cId="0" sldId="395"/>
            <ac:spMk id="236655" creationId="{74DF6F3C-BEA8-33C0-82FB-54C3F6C9882F}"/>
          </ac:spMkLst>
        </pc:spChg>
        <pc:spChg chg="mod">
          <ac:chgData name="Wei-hsung Lin" userId="27d5a8ae643e4031" providerId="LiveId" clId="{ABF6231A-9839-42EE-A7E1-D68D161D6EA4}" dt="2023-02-28T14:27:43.683" v="950"/>
          <ac:spMkLst>
            <pc:docMk/>
            <pc:sldMk cId="0" sldId="395"/>
            <ac:spMk id="236657" creationId="{25607970-90F2-2B13-05E0-0352153E5702}"/>
          </ac:spMkLst>
        </pc:spChg>
        <pc:spChg chg="mod">
          <ac:chgData name="Wei-hsung Lin" userId="27d5a8ae643e4031" providerId="LiveId" clId="{ABF6231A-9839-42EE-A7E1-D68D161D6EA4}" dt="2023-02-28T14:27:43.683" v="950"/>
          <ac:spMkLst>
            <pc:docMk/>
            <pc:sldMk cId="0" sldId="395"/>
            <ac:spMk id="236659" creationId="{CD2330C5-3CB2-ADF4-F73D-CDC604EB53A5}"/>
          </ac:spMkLst>
        </pc:spChg>
        <pc:spChg chg="mod">
          <ac:chgData name="Wei-hsung Lin" userId="27d5a8ae643e4031" providerId="LiveId" clId="{ABF6231A-9839-42EE-A7E1-D68D161D6EA4}" dt="2023-02-28T14:27:43.683" v="950"/>
          <ac:spMkLst>
            <pc:docMk/>
            <pc:sldMk cId="0" sldId="395"/>
            <ac:spMk id="236660" creationId="{B8EABF14-A1C5-D519-8F25-C9A3BC069AF6}"/>
          </ac:spMkLst>
        </pc:spChg>
        <pc:spChg chg="mod">
          <ac:chgData name="Wei-hsung Lin" userId="27d5a8ae643e4031" providerId="LiveId" clId="{ABF6231A-9839-42EE-A7E1-D68D161D6EA4}" dt="2023-02-28T14:27:43.683" v="950"/>
          <ac:spMkLst>
            <pc:docMk/>
            <pc:sldMk cId="0" sldId="395"/>
            <ac:spMk id="236661" creationId="{E1C6A962-F2A9-D359-2D26-4219162AA3C2}"/>
          </ac:spMkLst>
        </pc:spChg>
        <pc:spChg chg="mod">
          <ac:chgData name="Wei-hsung Lin" userId="27d5a8ae643e4031" providerId="LiveId" clId="{ABF6231A-9839-42EE-A7E1-D68D161D6EA4}" dt="2023-02-28T14:27:43.683" v="950"/>
          <ac:spMkLst>
            <pc:docMk/>
            <pc:sldMk cId="0" sldId="395"/>
            <ac:spMk id="236662" creationId="{1F9D7893-76C6-F0E4-A215-B04194AFE915}"/>
          </ac:spMkLst>
        </pc:spChg>
        <pc:spChg chg="mod">
          <ac:chgData name="Wei-hsung Lin" userId="27d5a8ae643e4031" providerId="LiveId" clId="{ABF6231A-9839-42EE-A7E1-D68D161D6EA4}" dt="2023-02-28T14:27:43.683" v="950"/>
          <ac:spMkLst>
            <pc:docMk/>
            <pc:sldMk cId="0" sldId="395"/>
            <ac:spMk id="236663" creationId="{DD115AB8-2E2D-7C2F-7558-68C550155033}"/>
          </ac:spMkLst>
        </pc:spChg>
        <pc:spChg chg="mod">
          <ac:chgData name="Wei-hsung Lin" userId="27d5a8ae643e4031" providerId="LiveId" clId="{ABF6231A-9839-42EE-A7E1-D68D161D6EA4}" dt="2023-02-28T14:27:43.683" v="950"/>
          <ac:spMkLst>
            <pc:docMk/>
            <pc:sldMk cId="0" sldId="395"/>
            <ac:spMk id="236664" creationId="{E6B98E94-91E8-3140-64CA-225C448836C6}"/>
          </ac:spMkLst>
        </pc:spChg>
        <pc:spChg chg="mod">
          <ac:chgData name="Wei-hsung Lin" userId="27d5a8ae643e4031" providerId="LiveId" clId="{ABF6231A-9839-42EE-A7E1-D68D161D6EA4}" dt="2023-02-28T14:27:43.683" v="950"/>
          <ac:spMkLst>
            <pc:docMk/>
            <pc:sldMk cId="0" sldId="395"/>
            <ac:spMk id="236665" creationId="{C1228F09-9FB2-B036-F80A-76D440D718B0}"/>
          </ac:spMkLst>
        </pc:spChg>
        <pc:spChg chg="mod">
          <ac:chgData name="Wei-hsung Lin" userId="27d5a8ae643e4031" providerId="LiveId" clId="{ABF6231A-9839-42EE-A7E1-D68D161D6EA4}" dt="2023-02-28T14:27:43.683" v="950"/>
          <ac:spMkLst>
            <pc:docMk/>
            <pc:sldMk cId="0" sldId="395"/>
            <ac:spMk id="236666" creationId="{8D00CBF0-D74D-AF33-CE59-9766FCC1178F}"/>
          </ac:spMkLst>
        </pc:spChg>
        <pc:spChg chg="mod">
          <ac:chgData name="Wei-hsung Lin" userId="27d5a8ae643e4031" providerId="LiveId" clId="{ABF6231A-9839-42EE-A7E1-D68D161D6EA4}" dt="2023-02-28T14:27:43.683" v="950"/>
          <ac:spMkLst>
            <pc:docMk/>
            <pc:sldMk cId="0" sldId="395"/>
            <ac:spMk id="236667" creationId="{5D9C9A63-A3C4-590F-934F-E4F77F2A8C5B}"/>
          </ac:spMkLst>
        </pc:spChg>
        <pc:spChg chg="mod">
          <ac:chgData name="Wei-hsung Lin" userId="27d5a8ae643e4031" providerId="LiveId" clId="{ABF6231A-9839-42EE-A7E1-D68D161D6EA4}" dt="2023-02-28T14:27:43.683" v="950"/>
          <ac:spMkLst>
            <pc:docMk/>
            <pc:sldMk cId="0" sldId="395"/>
            <ac:spMk id="236668" creationId="{B81EFFE0-527F-8BFE-8A84-CAB1F50F72FB}"/>
          </ac:spMkLst>
        </pc:spChg>
        <pc:spChg chg="mod">
          <ac:chgData name="Wei-hsung Lin" userId="27d5a8ae643e4031" providerId="LiveId" clId="{ABF6231A-9839-42EE-A7E1-D68D161D6EA4}" dt="2023-02-28T14:27:43.683" v="950"/>
          <ac:spMkLst>
            <pc:docMk/>
            <pc:sldMk cId="0" sldId="395"/>
            <ac:spMk id="236669" creationId="{D7B1C7DE-56AD-86DB-6FEB-F336B748D359}"/>
          </ac:spMkLst>
        </pc:spChg>
        <pc:spChg chg="mod">
          <ac:chgData name="Wei-hsung Lin" userId="27d5a8ae643e4031" providerId="LiveId" clId="{ABF6231A-9839-42EE-A7E1-D68D161D6EA4}" dt="2023-02-28T14:27:43.683" v="950"/>
          <ac:spMkLst>
            <pc:docMk/>
            <pc:sldMk cId="0" sldId="395"/>
            <ac:spMk id="236671" creationId="{65462698-E326-B1B4-06DD-99E307B5BB67}"/>
          </ac:spMkLst>
        </pc:spChg>
        <pc:spChg chg="mod">
          <ac:chgData name="Wei-hsung Lin" userId="27d5a8ae643e4031" providerId="LiveId" clId="{ABF6231A-9839-42EE-A7E1-D68D161D6EA4}" dt="2023-02-28T14:27:43.683" v="950"/>
          <ac:spMkLst>
            <pc:docMk/>
            <pc:sldMk cId="0" sldId="395"/>
            <ac:spMk id="236672" creationId="{3AF10A3B-9366-9A03-8A13-C38C36C378AA}"/>
          </ac:spMkLst>
        </pc:spChg>
        <pc:spChg chg="mod">
          <ac:chgData name="Wei-hsung Lin" userId="27d5a8ae643e4031" providerId="LiveId" clId="{ABF6231A-9839-42EE-A7E1-D68D161D6EA4}" dt="2023-02-28T14:27:43.683" v="950"/>
          <ac:spMkLst>
            <pc:docMk/>
            <pc:sldMk cId="0" sldId="395"/>
            <ac:spMk id="236673" creationId="{7A9D6A57-8FFA-A2EA-4EF7-9C034FDFB38D}"/>
          </ac:spMkLst>
        </pc:spChg>
        <pc:graphicFrameChg chg="mod">
          <ac:chgData name="Wei-hsung Lin" userId="27d5a8ae643e4031" providerId="LiveId" clId="{ABF6231A-9839-42EE-A7E1-D68D161D6EA4}" dt="2023-02-28T14:27:43.683" v="950"/>
          <ac:graphicFrameMkLst>
            <pc:docMk/>
            <pc:sldMk cId="0" sldId="395"/>
            <ac:graphicFrameMk id="236546" creationId="{37CBECD1-E7E7-6E9E-D3C5-22F61B6B2E5A}"/>
          </ac:graphicFrameMkLst>
        </pc:graphicFrameChg>
        <pc:graphicFrameChg chg="mod">
          <ac:chgData name="Wei-hsung Lin" userId="27d5a8ae643e4031" providerId="LiveId" clId="{ABF6231A-9839-42EE-A7E1-D68D161D6EA4}" dt="2023-02-28T14:27:43.683" v="950"/>
          <ac:graphicFrameMkLst>
            <pc:docMk/>
            <pc:sldMk cId="0" sldId="395"/>
            <ac:graphicFrameMk id="236570" creationId="{36D3D27D-A119-AB37-8A9E-FFA403CE716E}"/>
          </ac:graphicFrameMkLst>
        </pc:graphicFrameChg>
        <pc:cxnChg chg="mod">
          <ac:chgData name="Wei-hsung Lin" userId="27d5a8ae643e4031" providerId="LiveId" clId="{ABF6231A-9839-42EE-A7E1-D68D161D6EA4}" dt="2023-02-28T14:27:43.683" v="950"/>
          <ac:cxnSpMkLst>
            <pc:docMk/>
            <pc:sldMk cId="0" sldId="395"/>
            <ac:cxnSpMk id="236613" creationId="{4589AFAA-ABC3-00B1-931F-B56C176F4F1B}"/>
          </ac:cxnSpMkLst>
        </pc:cxnChg>
        <pc:cxnChg chg="mod">
          <ac:chgData name="Wei-hsung Lin" userId="27d5a8ae643e4031" providerId="LiveId" clId="{ABF6231A-9839-42EE-A7E1-D68D161D6EA4}" dt="2023-02-28T14:27:43.683" v="950"/>
          <ac:cxnSpMkLst>
            <pc:docMk/>
            <pc:sldMk cId="0" sldId="395"/>
            <ac:cxnSpMk id="236615" creationId="{F93F1D23-26EE-AE2D-CC1F-AB6A957B53E3}"/>
          </ac:cxnSpMkLst>
        </pc:cxnChg>
        <pc:cxnChg chg="mod">
          <ac:chgData name="Wei-hsung Lin" userId="27d5a8ae643e4031" providerId="LiveId" clId="{ABF6231A-9839-42EE-A7E1-D68D161D6EA4}" dt="2023-02-28T14:27:43.683" v="950"/>
          <ac:cxnSpMkLst>
            <pc:docMk/>
            <pc:sldMk cId="0" sldId="395"/>
            <ac:cxnSpMk id="236648" creationId="{ECA0DD3B-8847-5E5E-6A01-78415FA6F137}"/>
          </ac:cxnSpMkLst>
        </pc:cxnChg>
        <pc:cxnChg chg="mod">
          <ac:chgData name="Wei-hsung Lin" userId="27d5a8ae643e4031" providerId="LiveId" clId="{ABF6231A-9839-42EE-A7E1-D68D161D6EA4}" dt="2023-02-28T14:27:43.683" v="950"/>
          <ac:cxnSpMkLst>
            <pc:docMk/>
            <pc:sldMk cId="0" sldId="395"/>
            <ac:cxnSpMk id="236649" creationId="{CC186141-32DE-4162-C974-9A929FFE4CC6}"/>
          </ac:cxnSpMkLst>
        </pc:cxnChg>
        <pc:cxnChg chg="mod">
          <ac:chgData name="Wei-hsung Lin" userId="27d5a8ae643e4031" providerId="LiveId" clId="{ABF6231A-9839-42EE-A7E1-D68D161D6EA4}" dt="2023-02-28T14:27:43.683" v="950"/>
          <ac:cxnSpMkLst>
            <pc:docMk/>
            <pc:sldMk cId="0" sldId="395"/>
            <ac:cxnSpMk id="236656" creationId="{46D76F43-ADD2-BA63-8F95-593E81F4616B}"/>
          </ac:cxnSpMkLst>
        </pc:cxnChg>
      </pc:sldChg>
      <pc:sldChg chg="del">
        <pc:chgData name="Wei-hsung Lin" userId="27d5a8ae643e4031" providerId="LiveId" clId="{ABF6231A-9839-42EE-A7E1-D68D161D6EA4}" dt="2023-02-28T14:08:44.257" v="842" actId="47"/>
        <pc:sldMkLst>
          <pc:docMk/>
          <pc:sldMk cId="0" sldId="399"/>
        </pc:sldMkLst>
      </pc:sldChg>
      <pc:sldChg chg="ord">
        <pc:chgData name="Wei-hsung Lin" userId="27d5a8ae643e4031" providerId="LiveId" clId="{ABF6231A-9839-42EE-A7E1-D68D161D6EA4}" dt="2023-02-28T14:09:27.884" v="844"/>
        <pc:sldMkLst>
          <pc:docMk/>
          <pc:sldMk cId="0" sldId="400"/>
        </pc:sldMkLst>
      </pc:sldChg>
      <pc:sldChg chg="ord">
        <pc:chgData name="Wei-hsung Lin" userId="27d5a8ae643e4031" providerId="LiveId" clId="{ABF6231A-9839-42EE-A7E1-D68D161D6EA4}" dt="2023-02-28T14:09:27.884" v="844"/>
        <pc:sldMkLst>
          <pc:docMk/>
          <pc:sldMk cId="0" sldId="401"/>
        </pc:sldMkLst>
      </pc:sldChg>
      <pc:sldChg chg="add del">
        <pc:chgData name="Wei-hsung Lin" userId="27d5a8ae643e4031" providerId="LiveId" clId="{ABF6231A-9839-42EE-A7E1-D68D161D6EA4}" dt="2023-03-01T05:26:35.221" v="954" actId="47"/>
        <pc:sldMkLst>
          <pc:docMk/>
          <pc:sldMk cId="0" sldId="404"/>
        </pc:sldMkLst>
      </pc:sldChg>
      <pc:sldChg chg="modSp mod">
        <pc:chgData name="Wei-hsung Lin" userId="27d5a8ae643e4031" providerId="LiveId" clId="{ABF6231A-9839-42EE-A7E1-D68D161D6EA4}" dt="2023-02-28T04:21:40.104" v="337" actId="6549"/>
        <pc:sldMkLst>
          <pc:docMk/>
          <pc:sldMk cId="0" sldId="406"/>
        </pc:sldMkLst>
        <pc:spChg chg="mod">
          <ac:chgData name="Wei-hsung Lin" userId="27d5a8ae643e4031" providerId="LiveId" clId="{ABF6231A-9839-42EE-A7E1-D68D161D6EA4}" dt="2023-02-28T04:21:40.104" v="337" actId="6549"/>
          <ac:spMkLst>
            <pc:docMk/>
            <pc:sldMk cId="0" sldId="406"/>
            <ac:spMk id="256082" creationId="{9E6B006E-25F3-885D-518C-2656CE92A682}"/>
          </ac:spMkLst>
        </pc:spChg>
      </pc:sldChg>
      <pc:sldChg chg="del">
        <pc:chgData name="Wei-hsung Lin" userId="27d5a8ae643e4031" providerId="LiveId" clId="{ABF6231A-9839-42EE-A7E1-D68D161D6EA4}" dt="2023-02-28T06:56:37.720" v="603" actId="47"/>
        <pc:sldMkLst>
          <pc:docMk/>
          <pc:sldMk cId="0" sldId="413"/>
        </pc:sldMkLst>
      </pc:sldChg>
      <pc:sldChg chg="del">
        <pc:chgData name="Wei-hsung Lin" userId="27d5a8ae643e4031" providerId="LiveId" clId="{ABF6231A-9839-42EE-A7E1-D68D161D6EA4}" dt="2023-02-28T04:32:19.400" v="475" actId="47"/>
        <pc:sldMkLst>
          <pc:docMk/>
          <pc:sldMk cId="0" sldId="414"/>
        </pc:sldMkLst>
      </pc:sldChg>
      <pc:sldChg chg="del">
        <pc:chgData name="Wei-hsung Lin" userId="27d5a8ae643e4031" providerId="LiveId" clId="{ABF6231A-9839-42EE-A7E1-D68D161D6EA4}" dt="2023-02-28T04:32:20.981" v="476" actId="47"/>
        <pc:sldMkLst>
          <pc:docMk/>
          <pc:sldMk cId="0" sldId="416"/>
        </pc:sldMkLst>
      </pc:sldChg>
      <pc:sldChg chg="modSp mod modAnim modShow">
        <pc:chgData name="Wei-hsung Lin" userId="27d5a8ae643e4031" providerId="LiveId" clId="{ABF6231A-9839-42EE-A7E1-D68D161D6EA4}" dt="2023-03-01T23:22:23.084" v="998"/>
        <pc:sldMkLst>
          <pc:docMk/>
          <pc:sldMk cId="0" sldId="418"/>
        </pc:sldMkLst>
        <pc:spChg chg="mod">
          <ac:chgData name="Wei-hsung Lin" userId="27d5a8ae643e4031" providerId="LiveId" clId="{ABF6231A-9839-42EE-A7E1-D68D161D6EA4}" dt="2023-02-28T04:32:41.002" v="479"/>
          <ac:spMkLst>
            <pc:docMk/>
            <pc:sldMk cId="0" sldId="418"/>
            <ac:spMk id="280618" creationId="{B916CD17-8A5A-537C-611D-87A9DD76B22E}"/>
          </ac:spMkLst>
        </pc:spChg>
        <pc:spChg chg="mod">
          <ac:chgData name="Wei-hsung Lin" userId="27d5a8ae643e4031" providerId="LiveId" clId="{ABF6231A-9839-42EE-A7E1-D68D161D6EA4}" dt="2023-02-28T04:32:41.002" v="479"/>
          <ac:spMkLst>
            <pc:docMk/>
            <pc:sldMk cId="0" sldId="418"/>
            <ac:spMk id="280619" creationId="{28FE2027-9A1F-80EA-5FF6-673D8170993A}"/>
          </ac:spMkLst>
        </pc:spChg>
        <pc:spChg chg="mod">
          <ac:chgData name="Wei-hsung Lin" userId="27d5a8ae643e4031" providerId="LiveId" clId="{ABF6231A-9839-42EE-A7E1-D68D161D6EA4}" dt="2023-02-28T04:32:41.002" v="479"/>
          <ac:spMkLst>
            <pc:docMk/>
            <pc:sldMk cId="0" sldId="418"/>
            <ac:spMk id="280620" creationId="{EF790FC1-C7C7-1B60-9C8F-42F87C173A36}"/>
          </ac:spMkLst>
        </pc:spChg>
        <pc:spChg chg="mod">
          <ac:chgData name="Wei-hsung Lin" userId="27d5a8ae643e4031" providerId="LiveId" clId="{ABF6231A-9839-42EE-A7E1-D68D161D6EA4}" dt="2023-02-28T04:32:41.002" v="479"/>
          <ac:spMkLst>
            <pc:docMk/>
            <pc:sldMk cId="0" sldId="418"/>
            <ac:spMk id="280621" creationId="{673F46C2-E291-88C7-0787-FCE3B654A938}"/>
          </ac:spMkLst>
        </pc:spChg>
        <pc:spChg chg="mod">
          <ac:chgData name="Wei-hsung Lin" userId="27d5a8ae643e4031" providerId="LiveId" clId="{ABF6231A-9839-42EE-A7E1-D68D161D6EA4}" dt="2023-02-28T04:32:41.002" v="479"/>
          <ac:spMkLst>
            <pc:docMk/>
            <pc:sldMk cId="0" sldId="418"/>
            <ac:spMk id="280622" creationId="{DC748058-1F81-E371-1A8E-465CCDB72FDF}"/>
          </ac:spMkLst>
        </pc:spChg>
        <pc:spChg chg="mod">
          <ac:chgData name="Wei-hsung Lin" userId="27d5a8ae643e4031" providerId="LiveId" clId="{ABF6231A-9839-42EE-A7E1-D68D161D6EA4}" dt="2023-02-28T04:32:41.002" v="479"/>
          <ac:spMkLst>
            <pc:docMk/>
            <pc:sldMk cId="0" sldId="418"/>
            <ac:spMk id="280623" creationId="{84A6CD31-C931-C008-7479-C37E0A8691ED}"/>
          </ac:spMkLst>
        </pc:spChg>
        <pc:spChg chg="mod">
          <ac:chgData name="Wei-hsung Lin" userId="27d5a8ae643e4031" providerId="LiveId" clId="{ABF6231A-9839-42EE-A7E1-D68D161D6EA4}" dt="2023-02-28T04:32:41.002" v="479"/>
          <ac:spMkLst>
            <pc:docMk/>
            <pc:sldMk cId="0" sldId="418"/>
            <ac:spMk id="280627" creationId="{474137EA-19F7-633C-EA83-4C5C1D039F76}"/>
          </ac:spMkLst>
        </pc:spChg>
        <pc:spChg chg="mod">
          <ac:chgData name="Wei-hsung Lin" userId="27d5a8ae643e4031" providerId="LiveId" clId="{ABF6231A-9839-42EE-A7E1-D68D161D6EA4}" dt="2023-02-28T04:32:41.002" v="479"/>
          <ac:spMkLst>
            <pc:docMk/>
            <pc:sldMk cId="0" sldId="418"/>
            <ac:spMk id="280628" creationId="{E859B9F1-15F6-5ACF-C67A-21FFADF5E99C}"/>
          </ac:spMkLst>
        </pc:spChg>
        <pc:spChg chg="mod">
          <ac:chgData name="Wei-hsung Lin" userId="27d5a8ae643e4031" providerId="LiveId" clId="{ABF6231A-9839-42EE-A7E1-D68D161D6EA4}" dt="2023-02-28T04:32:41.002" v="479"/>
          <ac:spMkLst>
            <pc:docMk/>
            <pc:sldMk cId="0" sldId="418"/>
            <ac:spMk id="280629" creationId="{12CCF4EE-AB1F-F4BB-7BA1-0AA364B6A3D1}"/>
          </ac:spMkLst>
        </pc:spChg>
        <pc:spChg chg="mod">
          <ac:chgData name="Wei-hsung Lin" userId="27d5a8ae643e4031" providerId="LiveId" clId="{ABF6231A-9839-42EE-A7E1-D68D161D6EA4}" dt="2023-02-28T04:32:41.002" v="479"/>
          <ac:spMkLst>
            <pc:docMk/>
            <pc:sldMk cId="0" sldId="418"/>
            <ac:spMk id="280630" creationId="{9893E82F-F433-6D64-9472-910DEFD52E72}"/>
          </ac:spMkLst>
        </pc:spChg>
        <pc:spChg chg="mod">
          <ac:chgData name="Wei-hsung Lin" userId="27d5a8ae643e4031" providerId="LiveId" clId="{ABF6231A-9839-42EE-A7E1-D68D161D6EA4}" dt="2023-02-28T04:32:41.002" v="479"/>
          <ac:spMkLst>
            <pc:docMk/>
            <pc:sldMk cId="0" sldId="418"/>
            <ac:spMk id="280631" creationId="{C19AE63C-A403-E676-1B9D-B62B8D9B5609}"/>
          </ac:spMkLst>
        </pc:spChg>
        <pc:spChg chg="mod">
          <ac:chgData name="Wei-hsung Lin" userId="27d5a8ae643e4031" providerId="LiveId" clId="{ABF6231A-9839-42EE-A7E1-D68D161D6EA4}" dt="2023-02-28T04:32:41.002" v="479"/>
          <ac:spMkLst>
            <pc:docMk/>
            <pc:sldMk cId="0" sldId="418"/>
            <ac:spMk id="280632" creationId="{35CD43D0-2555-F809-A400-7FA8743A24F8}"/>
          </ac:spMkLst>
        </pc:spChg>
        <pc:spChg chg="mod">
          <ac:chgData name="Wei-hsung Lin" userId="27d5a8ae643e4031" providerId="LiveId" clId="{ABF6231A-9839-42EE-A7E1-D68D161D6EA4}" dt="2023-02-28T04:32:41.002" v="479"/>
          <ac:spMkLst>
            <pc:docMk/>
            <pc:sldMk cId="0" sldId="418"/>
            <ac:spMk id="280633" creationId="{2EBED3FF-F257-B927-20BD-621CB5A7FDBD}"/>
          </ac:spMkLst>
        </pc:spChg>
        <pc:spChg chg="mod">
          <ac:chgData name="Wei-hsung Lin" userId="27d5a8ae643e4031" providerId="LiveId" clId="{ABF6231A-9839-42EE-A7E1-D68D161D6EA4}" dt="2023-02-28T04:32:41.002" v="479"/>
          <ac:spMkLst>
            <pc:docMk/>
            <pc:sldMk cId="0" sldId="418"/>
            <ac:spMk id="280634" creationId="{FA9275C2-C343-2CFA-78C9-9BD3FB334557}"/>
          </ac:spMkLst>
        </pc:spChg>
        <pc:spChg chg="mod">
          <ac:chgData name="Wei-hsung Lin" userId="27d5a8ae643e4031" providerId="LiveId" clId="{ABF6231A-9839-42EE-A7E1-D68D161D6EA4}" dt="2023-02-28T04:32:41.002" v="479"/>
          <ac:spMkLst>
            <pc:docMk/>
            <pc:sldMk cId="0" sldId="418"/>
            <ac:spMk id="280635" creationId="{EE5962D2-3058-449A-86F0-C6A97C3EB703}"/>
          </ac:spMkLst>
        </pc:spChg>
        <pc:spChg chg="mod">
          <ac:chgData name="Wei-hsung Lin" userId="27d5a8ae643e4031" providerId="LiveId" clId="{ABF6231A-9839-42EE-A7E1-D68D161D6EA4}" dt="2023-02-28T04:32:41.002" v="479"/>
          <ac:spMkLst>
            <pc:docMk/>
            <pc:sldMk cId="0" sldId="418"/>
            <ac:spMk id="280636" creationId="{5DEE8E03-1898-3BA4-F408-4C1B4B14B173}"/>
          </ac:spMkLst>
        </pc:spChg>
        <pc:spChg chg="mod">
          <ac:chgData name="Wei-hsung Lin" userId="27d5a8ae643e4031" providerId="LiveId" clId="{ABF6231A-9839-42EE-A7E1-D68D161D6EA4}" dt="2023-02-28T04:32:41.002" v="479"/>
          <ac:spMkLst>
            <pc:docMk/>
            <pc:sldMk cId="0" sldId="418"/>
            <ac:spMk id="280637" creationId="{7BBF4AEA-4D7A-A31A-F7DD-73DBEC8963A8}"/>
          </ac:spMkLst>
        </pc:spChg>
        <pc:spChg chg="mod">
          <ac:chgData name="Wei-hsung Lin" userId="27d5a8ae643e4031" providerId="LiveId" clId="{ABF6231A-9839-42EE-A7E1-D68D161D6EA4}" dt="2023-02-28T04:32:41.002" v="479"/>
          <ac:spMkLst>
            <pc:docMk/>
            <pc:sldMk cId="0" sldId="418"/>
            <ac:spMk id="280639" creationId="{D6674A6A-BF45-3129-E159-B9C72E5E7E68}"/>
          </ac:spMkLst>
        </pc:spChg>
        <pc:spChg chg="mod">
          <ac:chgData name="Wei-hsung Lin" userId="27d5a8ae643e4031" providerId="LiveId" clId="{ABF6231A-9839-42EE-A7E1-D68D161D6EA4}" dt="2023-02-28T04:32:41.002" v="479"/>
          <ac:spMkLst>
            <pc:docMk/>
            <pc:sldMk cId="0" sldId="418"/>
            <ac:spMk id="280642" creationId="{FF05AF5F-FC07-72F7-505D-42F40E06FD96}"/>
          </ac:spMkLst>
        </pc:spChg>
        <pc:spChg chg="mod">
          <ac:chgData name="Wei-hsung Lin" userId="27d5a8ae643e4031" providerId="LiveId" clId="{ABF6231A-9839-42EE-A7E1-D68D161D6EA4}" dt="2023-02-28T04:32:41.002" v="479"/>
          <ac:spMkLst>
            <pc:docMk/>
            <pc:sldMk cId="0" sldId="418"/>
            <ac:spMk id="280643" creationId="{471040D9-B832-330A-73D1-0EAA688A23E2}"/>
          </ac:spMkLst>
        </pc:spChg>
        <pc:spChg chg="mod">
          <ac:chgData name="Wei-hsung Lin" userId="27d5a8ae643e4031" providerId="LiveId" clId="{ABF6231A-9839-42EE-A7E1-D68D161D6EA4}" dt="2023-02-28T04:32:41.002" v="479"/>
          <ac:spMkLst>
            <pc:docMk/>
            <pc:sldMk cId="0" sldId="418"/>
            <ac:spMk id="280644" creationId="{444EC5FA-E265-B964-7679-4D6CFF2F21A7}"/>
          </ac:spMkLst>
        </pc:spChg>
        <pc:spChg chg="mod">
          <ac:chgData name="Wei-hsung Lin" userId="27d5a8ae643e4031" providerId="LiveId" clId="{ABF6231A-9839-42EE-A7E1-D68D161D6EA4}" dt="2023-02-28T04:32:41.002" v="479"/>
          <ac:spMkLst>
            <pc:docMk/>
            <pc:sldMk cId="0" sldId="418"/>
            <ac:spMk id="280645" creationId="{418DD588-5552-B6C3-7133-DE0C284E0792}"/>
          </ac:spMkLst>
        </pc:spChg>
        <pc:spChg chg="mod">
          <ac:chgData name="Wei-hsung Lin" userId="27d5a8ae643e4031" providerId="LiveId" clId="{ABF6231A-9839-42EE-A7E1-D68D161D6EA4}" dt="2023-02-28T04:32:41.002" v="479"/>
          <ac:spMkLst>
            <pc:docMk/>
            <pc:sldMk cId="0" sldId="418"/>
            <ac:spMk id="280646" creationId="{3AA006B7-8373-C1E8-DB45-7BAE896D5AAF}"/>
          </ac:spMkLst>
        </pc:spChg>
        <pc:spChg chg="mod">
          <ac:chgData name="Wei-hsung Lin" userId="27d5a8ae643e4031" providerId="LiveId" clId="{ABF6231A-9839-42EE-A7E1-D68D161D6EA4}" dt="2023-02-28T04:32:41.002" v="479"/>
          <ac:spMkLst>
            <pc:docMk/>
            <pc:sldMk cId="0" sldId="418"/>
            <ac:spMk id="280647" creationId="{6B0D7E4E-4C05-29C5-AC27-DC702AEA0C5A}"/>
          </ac:spMkLst>
        </pc:spChg>
        <pc:spChg chg="mod">
          <ac:chgData name="Wei-hsung Lin" userId="27d5a8ae643e4031" providerId="LiveId" clId="{ABF6231A-9839-42EE-A7E1-D68D161D6EA4}" dt="2023-02-28T04:32:41.002" v="479"/>
          <ac:spMkLst>
            <pc:docMk/>
            <pc:sldMk cId="0" sldId="418"/>
            <ac:spMk id="280649" creationId="{7671B2C5-033F-A99C-D583-CB22724EC5B4}"/>
          </ac:spMkLst>
        </pc:spChg>
        <pc:spChg chg="mod">
          <ac:chgData name="Wei-hsung Lin" userId="27d5a8ae643e4031" providerId="LiveId" clId="{ABF6231A-9839-42EE-A7E1-D68D161D6EA4}" dt="2023-02-28T04:32:41.002" v="479"/>
          <ac:spMkLst>
            <pc:docMk/>
            <pc:sldMk cId="0" sldId="418"/>
            <ac:spMk id="280650" creationId="{EF118D40-A6BE-D981-A37F-CD5DDBB1EE0C}"/>
          </ac:spMkLst>
        </pc:spChg>
        <pc:spChg chg="mod">
          <ac:chgData name="Wei-hsung Lin" userId="27d5a8ae643e4031" providerId="LiveId" clId="{ABF6231A-9839-42EE-A7E1-D68D161D6EA4}" dt="2023-02-28T04:32:41.002" v="479"/>
          <ac:spMkLst>
            <pc:docMk/>
            <pc:sldMk cId="0" sldId="418"/>
            <ac:spMk id="280653" creationId="{EC8CC9DB-FEBC-D980-46F6-DB114770F8D3}"/>
          </ac:spMkLst>
        </pc:spChg>
        <pc:spChg chg="mod">
          <ac:chgData name="Wei-hsung Lin" userId="27d5a8ae643e4031" providerId="LiveId" clId="{ABF6231A-9839-42EE-A7E1-D68D161D6EA4}" dt="2023-02-28T04:32:41.002" v="479"/>
          <ac:spMkLst>
            <pc:docMk/>
            <pc:sldMk cId="0" sldId="418"/>
            <ac:spMk id="280654" creationId="{ABCC2527-BCD7-DAF7-6D79-6873B7AB7B82}"/>
          </ac:spMkLst>
        </pc:spChg>
        <pc:spChg chg="mod">
          <ac:chgData name="Wei-hsung Lin" userId="27d5a8ae643e4031" providerId="LiveId" clId="{ABF6231A-9839-42EE-A7E1-D68D161D6EA4}" dt="2023-02-28T04:32:41.002" v="479"/>
          <ac:spMkLst>
            <pc:docMk/>
            <pc:sldMk cId="0" sldId="418"/>
            <ac:spMk id="280655" creationId="{E878067D-A204-4789-BD12-2347FFFA240F}"/>
          </ac:spMkLst>
        </pc:spChg>
        <pc:spChg chg="mod">
          <ac:chgData name="Wei-hsung Lin" userId="27d5a8ae643e4031" providerId="LiveId" clId="{ABF6231A-9839-42EE-A7E1-D68D161D6EA4}" dt="2023-02-28T04:32:41.002" v="479"/>
          <ac:spMkLst>
            <pc:docMk/>
            <pc:sldMk cId="0" sldId="418"/>
            <ac:spMk id="280656" creationId="{B89167FB-C4DB-3467-1D8B-1F087C9FB9E1}"/>
          </ac:spMkLst>
        </pc:spChg>
        <pc:spChg chg="mod">
          <ac:chgData name="Wei-hsung Lin" userId="27d5a8ae643e4031" providerId="LiveId" clId="{ABF6231A-9839-42EE-A7E1-D68D161D6EA4}" dt="2023-02-28T04:32:41.002" v="479"/>
          <ac:spMkLst>
            <pc:docMk/>
            <pc:sldMk cId="0" sldId="418"/>
            <ac:spMk id="280657" creationId="{43641190-CB90-0407-AB5A-59E2649DA5E0}"/>
          </ac:spMkLst>
        </pc:spChg>
        <pc:spChg chg="mod">
          <ac:chgData name="Wei-hsung Lin" userId="27d5a8ae643e4031" providerId="LiveId" clId="{ABF6231A-9839-42EE-A7E1-D68D161D6EA4}" dt="2023-02-28T04:32:41.002" v="479"/>
          <ac:spMkLst>
            <pc:docMk/>
            <pc:sldMk cId="0" sldId="418"/>
            <ac:spMk id="280658" creationId="{DDC335C9-4B93-0300-DE2C-F31F00E893EB}"/>
          </ac:spMkLst>
        </pc:spChg>
        <pc:spChg chg="mod">
          <ac:chgData name="Wei-hsung Lin" userId="27d5a8ae643e4031" providerId="LiveId" clId="{ABF6231A-9839-42EE-A7E1-D68D161D6EA4}" dt="2023-02-28T04:32:41.002" v="479"/>
          <ac:spMkLst>
            <pc:docMk/>
            <pc:sldMk cId="0" sldId="418"/>
            <ac:spMk id="280660" creationId="{A39AE2CA-2724-C6D0-669E-6E4161C8A994}"/>
          </ac:spMkLst>
        </pc:spChg>
        <pc:spChg chg="mod">
          <ac:chgData name="Wei-hsung Lin" userId="27d5a8ae643e4031" providerId="LiveId" clId="{ABF6231A-9839-42EE-A7E1-D68D161D6EA4}" dt="2023-02-28T04:32:41.002" v="479"/>
          <ac:spMkLst>
            <pc:docMk/>
            <pc:sldMk cId="0" sldId="418"/>
            <ac:spMk id="280661" creationId="{A19726BE-8D3A-5FB4-9A97-F9091947AB31}"/>
          </ac:spMkLst>
        </pc:spChg>
        <pc:spChg chg="mod">
          <ac:chgData name="Wei-hsung Lin" userId="27d5a8ae643e4031" providerId="LiveId" clId="{ABF6231A-9839-42EE-A7E1-D68D161D6EA4}" dt="2023-02-28T04:32:41.002" v="479"/>
          <ac:spMkLst>
            <pc:docMk/>
            <pc:sldMk cId="0" sldId="418"/>
            <ac:spMk id="280662" creationId="{DA47E70C-9A6A-B0E8-51D6-5B8001EF626F}"/>
          </ac:spMkLst>
        </pc:spChg>
        <pc:spChg chg="mod">
          <ac:chgData name="Wei-hsung Lin" userId="27d5a8ae643e4031" providerId="LiveId" clId="{ABF6231A-9839-42EE-A7E1-D68D161D6EA4}" dt="2023-02-28T04:32:41.002" v="479"/>
          <ac:spMkLst>
            <pc:docMk/>
            <pc:sldMk cId="0" sldId="418"/>
            <ac:spMk id="280663" creationId="{94C2851D-1616-4B54-6ED1-6BA3567006D2}"/>
          </ac:spMkLst>
        </pc:spChg>
        <pc:spChg chg="mod">
          <ac:chgData name="Wei-hsung Lin" userId="27d5a8ae643e4031" providerId="LiveId" clId="{ABF6231A-9839-42EE-A7E1-D68D161D6EA4}" dt="2023-02-28T04:32:41.002" v="479"/>
          <ac:spMkLst>
            <pc:docMk/>
            <pc:sldMk cId="0" sldId="418"/>
            <ac:spMk id="280664" creationId="{542A9ED9-BD1D-E757-4E65-DE5D90432BF2}"/>
          </ac:spMkLst>
        </pc:spChg>
        <pc:spChg chg="mod">
          <ac:chgData name="Wei-hsung Lin" userId="27d5a8ae643e4031" providerId="LiveId" clId="{ABF6231A-9839-42EE-A7E1-D68D161D6EA4}" dt="2023-02-28T04:32:41.002" v="479"/>
          <ac:spMkLst>
            <pc:docMk/>
            <pc:sldMk cId="0" sldId="418"/>
            <ac:spMk id="280665" creationId="{099B5F46-9FC1-85E7-7929-1FFF3023C593}"/>
          </ac:spMkLst>
        </pc:spChg>
        <pc:spChg chg="mod">
          <ac:chgData name="Wei-hsung Lin" userId="27d5a8ae643e4031" providerId="LiveId" clId="{ABF6231A-9839-42EE-A7E1-D68D161D6EA4}" dt="2023-02-28T04:32:41.002" v="479"/>
          <ac:spMkLst>
            <pc:docMk/>
            <pc:sldMk cId="0" sldId="418"/>
            <ac:spMk id="280666" creationId="{CB0E656B-B524-69EA-B4D3-5F90C2E120CE}"/>
          </ac:spMkLst>
        </pc:spChg>
        <pc:spChg chg="mod">
          <ac:chgData name="Wei-hsung Lin" userId="27d5a8ae643e4031" providerId="LiveId" clId="{ABF6231A-9839-42EE-A7E1-D68D161D6EA4}" dt="2023-03-01T23:22:23.084" v="998"/>
          <ac:spMkLst>
            <pc:docMk/>
            <pc:sldMk cId="0" sldId="418"/>
            <ac:spMk id="280667" creationId="{29BA7429-BA68-0622-1101-22545CF8041E}"/>
          </ac:spMkLst>
        </pc:spChg>
        <pc:spChg chg="mod">
          <ac:chgData name="Wei-hsung Lin" userId="27d5a8ae643e4031" providerId="LiveId" clId="{ABF6231A-9839-42EE-A7E1-D68D161D6EA4}" dt="2023-02-28T04:32:41.002" v="479"/>
          <ac:spMkLst>
            <pc:docMk/>
            <pc:sldMk cId="0" sldId="418"/>
            <ac:spMk id="280669" creationId="{35624D24-877A-7902-38B9-BC4A06F655B0}"/>
          </ac:spMkLst>
        </pc:spChg>
        <pc:spChg chg="mod">
          <ac:chgData name="Wei-hsung Lin" userId="27d5a8ae643e4031" providerId="LiveId" clId="{ABF6231A-9839-42EE-A7E1-D68D161D6EA4}" dt="2023-02-28T04:32:41.002" v="479"/>
          <ac:spMkLst>
            <pc:docMk/>
            <pc:sldMk cId="0" sldId="418"/>
            <ac:spMk id="280670" creationId="{7F91DAA7-4DA5-3D68-4026-C9040C80E117}"/>
          </ac:spMkLst>
        </pc:spChg>
        <pc:spChg chg="mod">
          <ac:chgData name="Wei-hsung Lin" userId="27d5a8ae643e4031" providerId="LiveId" clId="{ABF6231A-9839-42EE-A7E1-D68D161D6EA4}" dt="2023-02-28T04:32:41.002" v="479"/>
          <ac:spMkLst>
            <pc:docMk/>
            <pc:sldMk cId="0" sldId="418"/>
            <ac:spMk id="280671" creationId="{D0BD60C5-39E6-25C3-F5DC-396D1212DFF0}"/>
          </ac:spMkLst>
        </pc:spChg>
        <pc:spChg chg="mod">
          <ac:chgData name="Wei-hsung Lin" userId="27d5a8ae643e4031" providerId="LiveId" clId="{ABF6231A-9839-42EE-A7E1-D68D161D6EA4}" dt="2023-02-28T04:32:41.002" v="479"/>
          <ac:spMkLst>
            <pc:docMk/>
            <pc:sldMk cId="0" sldId="418"/>
            <ac:spMk id="280672" creationId="{6B2DF16F-9CE7-9CF2-9459-A736843E9E41}"/>
          </ac:spMkLst>
        </pc:spChg>
        <pc:graphicFrameChg chg="mod">
          <ac:chgData name="Wei-hsung Lin" userId="27d5a8ae643e4031" providerId="LiveId" clId="{ABF6231A-9839-42EE-A7E1-D68D161D6EA4}" dt="2023-02-28T04:32:41.002" v="479"/>
          <ac:graphicFrameMkLst>
            <pc:docMk/>
            <pc:sldMk cId="0" sldId="418"/>
            <ac:graphicFrameMk id="280578" creationId="{23FA6E31-F306-6959-B857-52F22B9A0AAA}"/>
          </ac:graphicFrameMkLst>
        </pc:graphicFrameChg>
        <pc:graphicFrameChg chg="mod">
          <ac:chgData name="Wei-hsung Lin" userId="27d5a8ae643e4031" providerId="LiveId" clId="{ABF6231A-9839-42EE-A7E1-D68D161D6EA4}" dt="2023-02-28T04:32:41.002" v="479"/>
          <ac:graphicFrameMkLst>
            <pc:docMk/>
            <pc:sldMk cId="0" sldId="418"/>
            <ac:graphicFrameMk id="280602" creationId="{8A60B82A-6500-7856-5272-21B7DCCEE405}"/>
          </ac:graphicFrameMkLst>
        </pc:graphicFrameChg>
        <pc:cxnChg chg="mod">
          <ac:chgData name="Wei-hsung Lin" userId="27d5a8ae643e4031" providerId="LiveId" clId="{ABF6231A-9839-42EE-A7E1-D68D161D6EA4}" dt="2023-02-28T04:32:41.002" v="479"/>
          <ac:cxnSpMkLst>
            <pc:docMk/>
            <pc:sldMk cId="0" sldId="418"/>
            <ac:cxnSpMk id="280638" creationId="{5AE9DCA8-B667-CB5D-CBC2-4B645483C47A}"/>
          </ac:cxnSpMkLst>
        </pc:cxnChg>
        <pc:cxnChg chg="mod">
          <ac:chgData name="Wei-hsung Lin" userId="27d5a8ae643e4031" providerId="LiveId" clId="{ABF6231A-9839-42EE-A7E1-D68D161D6EA4}" dt="2023-02-28T04:32:41.002" v="479"/>
          <ac:cxnSpMkLst>
            <pc:docMk/>
            <pc:sldMk cId="0" sldId="418"/>
            <ac:cxnSpMk id="280640" creationId="{91F31E9F-E324-267D-6873-84AA8E666A52}"/>
          </ac:cxnSpMkLst>
        </pc:cxnChg>
        <pc:cxnChg chg="mod">
          <ac:chgData name="Wei-hsung Lin" userId="27d5a8ae643e4031" providerId="LiveId" clId="{ABF6231A-9839-42EE-A7E1-D68D161D6EA4}" dt="2023-02-28T04:32:41.002" v="479"/>
          <ac:cxnSpMkLst>
            <pc:docMk/>
            <pc:sldMk cId="0" sldId="418"/>
            <ac:cxnSpMk id="280641" creationId="{11885CF7-E673-276A-A68F-4CAC1A316C75}"/>
          </ac:cxnSpMkLst>
        </pc:cxnChg>
        <pc:cxnChg chg="mod">
          <ac:chgData name="Wei-hsung Lin" userId="27d5a8ae643e4031" providerId="LiveId" clId="{ABF6231A-9839-42EE-A7E1-D68D161D6EA4}" dt="2023-02-28T04:32:41.002" v="479"/>
          <ac:cxnSpMkLst>
            <pc:docMk/>
            <pc:sldMk cId="0" sldId="418"/>
            <ac:cxnSpMk id="280648" creationId="{C33F27A5-4500-885F-1985-7FF86A01D0B9}"/>
          </ac:cxnSpMkLst>
        </pc:cxnChg>
        <pc:cxnChg chg="mod">
          <ac:chgData name="Wei-hsung Lin" userId="27d5a8ae643e4031" providerId="LiveId" clId="{ABF6231A-9839-42EE-A7E1-D68D161D6EA4}" dt="2023-02-28T04:32:41.002" v="479"/>
          <ac:cxnSpMkLst>
            <pc:docMk/>
            <pc:sldMk cId="0" sldId="418"/>
            <ac:cxnSpMk id="280659" creationId="{3B6E1D29-8A74-64A4-C965-56610BCCFD8B}"/>
          </ac:cxnSpMkLst>
        </pc:cxnChg>
      </pc:sldChg>
      <pc:sldChg chg="mod modShow">
        <pc:chgData name="Wei-hsung Lin" userId="27d5a8ae643e4031" providerId="LiveId" clId="{ABF6231A-9839-42EE-A7E1-D68D161D6EA4}" dt="2023-03-01T23:57:53.310" v="1473" actId="729"/>
        <pc:sldMkLst>
          <pc:docMk/>
          <pc:sldMk cId="0" sldId="419"/>
        </pc:sldMkLst>
      </pc:sldChg>
      <pc:sldChg chg="del">
        <pc:chgData name="Wei-hsung Lin" userId="27d5a8ae643e4031" providerId="LiveId" clId="{ABF6231A-9839-42EE-A7E1-D68D161D6EA4}" dt="2023-02-28T04:32:23.257" v="478" actId="47"/>
        <pc:sldMkLst>
          <pc:docMk/>
          <pc:sldMk cId="0" sldId="420"/>
        </pc:sldMkLst>
      </pc:sldChg>
      <pc:sldChg chg="del">
        <pc:chgData name="Wei-hsung Lin" userId="27d5a8ae643e4031" providerId="LiveId" clId="{ABF6231A-9839-42EE-A7E1-D68D161D6EA4}" dt="2023-02-28T04:32:22.001" v="477" actId="47"/>
        <pc:sldMkLst>
          <pc:docMk/>
          <pc:sldMk cId="0" sldId="421"/>
        </pc:sldMkLst>
      </pc:sldChg>
      <pc:sldChg chg="modSp mod modAnim modShow">
        <pc:chgData name="Wei-hsung Lin" userId="27d5a8ae643e4031" providerId="LiveId" clId="{ABF6231A-9839-42EE-A7E1-D68D161D6EA4}" dt="2023-03-01T23:25:19.501" v="1044"/>
        <pc:sldMkLst>
          <pc:docMk/>
          <pc:sldMk cId="0" sldId="422"/>
        </pc:sldMkLst>
        <pc:spChg chg="mod">
          <ac:chgData name="Wei-hsung Lin" userId="27d5a8ae643e4031" providerId="LiveId" clId="{ABF6231A-9839-42EE-A7E1-D68D161D6EA4}" dt="2023-02-28T04:32:50.598" v="480"/>
          <ac:spMkLst>
            <pc:docMk/>
            <pc:sldMk cId="0" sldId="422"/>
            <ac:spMk id="287786" creationId="{C2B23BC0-E462-AE2F-4F65-2DBB8D098948}"/>
          </ac:spMkLst>
        </pc:spChg>
        <pc:spChg chg="mod">
          <ac:chgData name="Wei-hsung Lin" userId="27d5a8ae643e4031" providerId="LiveId" clId="{ABF6231A-9839-42EE-A7E1-D68D161D6EA4}" dt="2023-02-28T04:32:50.598" v="480"/>
          <ac:spMkLst>
            <pc:docMk/>
            <pc:sldMk cId="0" sldId="422"/>
            <ac:spMk id="287787" creationId="{225F762F-D4D7-8D97-5E41-310CEED6BD1C}"/>
          </ac:spMkLst>
        </pc:spChg>
        <pc:spChg chg="mod">
          <ac:chgData name="Wei-hsung Lin" userId="27d5a8ae643e4031" providerId="LiveId" clId="{ABF6231A-9839-42EE-A7E1-D68D161D6EA4}" dt="2023-02-28T04:32:50.598" v="480"/>
          <ac:spMkLst>
            <pc:docMk/>
            <pc:sldMk cId="0" sldId="422"/>
            <ac:spMk id="287788" creationId="{817BE182-B920-7E77-C4F4-BD0502D83674}"/>
          </ac:spMkLst>
        </pc:spChg>
        <pc:spChg chg="mod">
          <ac:chgData name="Wei-hsung Lin" userId="27d5a8ae643e4031" providerId="LiveId" clId="{ABF6231A-9839-42EE-A7E1-D68D161D6EA4}" dt="2023-02-28T04:32:50.598" v="480"/>
          <ac:spMkLst>
            <pc:docMk/>
            <pc:sldMk cId="0" sldId="422"/>
            <ac:spMk id="287789" creationId="{72FAA12A-639A-1ECA-6CDB-C4FBC0B16D3D}"/>
          </ac:spMkLst>
        </pc:spChg>
        <pc:spChg chg="mod">
          <ac:chgData name="Wei-hsung Lin" userId="27d5a8ae643e4031" providerId="LiveId" clId="{ABF6231A-9839-42EE-A7E1-D68D161D6EA4}" dt="2023-02-28T04:32:50.598" v="480"/>
          <ac:spMkLst>
            <pc:docMk/>
            <pc:sldMk cId="0" sldId="422"/>
            <ac:spMk id="287790" creationId="{2CD6562F-6FA2-68FB-58A2-3C6C051665D1}"/>
          </ac:spMkLst>
        </pc:spChg>
        <pc:spChg chg="mod">
          <ac:chgData name="Wei-hsung Lin" userId="27d5a8ae643e4031" providerId="LiveId" clId="{ABF6231A-9839-42EE-A7E1-D68D161D6EA4}" dt="2023-02-28T04:32:50.598" v="480"/>
          <ac:spMkLst>
            <pc:docMk/>
            <pc:sldMk cId="0" sldId="422"/>
            <ac:spMk id="287791" creationId="{8E3D7E9F-87ED-6BCB-2BEF-1163BF23B07D}"/>
          </ac:spMkLst>
        </pc:spChg>
        <pc:spChg chg="mod">
          <ac:chgData name="Wei-hsung Lin" userId="27d5a8ae643e4031" providerId="LiveId" clId="{ABF6231A-9839-42EE-A7E1-D68D161D6EA4}" dt="2023-02-28T04:32:50.598" v="480"/>
          <ac:spMkLst>
            <pc:docMk/>
            <pc:sldMk cId="0" sldId="422"/>
            <ac:spMk id="287792" creationId="{4B1AB415-BE4D-5497-C66B-1D5BB15CBB53}"/>
          </ac:spMkLst>
        </pc:spChg>
        <pc:spChg chg="mod">
          <ac:chgData name="Wei-hsung Lin" userId="27d5a8ae643e4031" providerId="LiveId" clId="{ABF6231A-9839-42EE-A7E1-D68D161D6EA4}" dt="2023-02-28T04:32:50.598" v="480"/>
          <ac:spMkLst>
            <pc:docMk/>
            <pc:sldMk cId="0" sldId="422"/>
            <ac:spMk id="287793" creationId="{86ADC61E-B22B-A87E-18E9-68D9B98F0614}"/>
          </ac:spMkLst>
        </pc:spChg>
        <pc:spChg chg="mod">
          <ac:chgData name="Wei-hsung Lin" userId="27d5a8ae643e4031" providerId="LiveId" clId="{ABF6231A-9839-42EE-A7E1-D68D161D6EA4}" dt="2023-02-28T04:32:50.598" v="480"/>
          <ac:spMkLst>
            <pc:docMk/>
            <pc:sldMk cId="0" sldId="422"/>
            <ac:spMk id="287794" creationId="{F7BF8A2A-CEFE-D76A-384F-AA83742A6D70}"/>
          </ac:spMkLst>
        </pc:spChg>
        <pc:spChg chg="mod">
          <ac:chgData name="Wei-hsung Lin" userId="27d5a8ae643e4031" providerId="LiveId" clId="{ABF6231A-9839-42EE-A7E1-D68D161D6EA4}" dt="2023-02-28T04:32:50.598" v="480"/>
          <ac:spMkLst>
            <pc:docMk/>
            <pc:sldMk cId="0" sldId="422"/>
            <ac:spMk id="287795" creationId="{55A2E9F9-378C-B252-07E3-09100651E89C}"/>
          </ac:spMkLst>
        </pc:spChg>
        <pc:spChg chg="mod">
          <ac:chgData name="Wei-hsung Lin" userId="27d5a8ae643e4031" providerId="LiveId" clId="{ABF6231A-9839-42EE-A7E1-D68D161D6EA4}" dt="2023-02-28T04:32:50.598" v="480"/>
          <ac:spMkLst>
            <pc:docMk/>
            <pc:sldMk cId="0" sldId="422"/>
            <ac:spMk id="287796" creationId="{E4935084-CBD9-CB8F-CBF8-4578E05C8AFA}"/>
          </ac:spMkLst>
        </pc:spChg>
        <pc:spChg chg="mod">
          <ac:chgData name="Wei-hsung Lin" userId="27d5a8ae643e4031" providerId="LiveId" clId="{ABF6231A-9839-42EE-A7E1-D68D161D6EA4}" dt="2023-02-28T04:32:50.598" v="480"/>
          <ac:spMkLst>
            <pc:docMk/>
            <pc:sldMk cId="0" sldId="422"/>
            <ac:spMk id="287797" creationId="{74BF880A-7C3E-09E3-BCFD-09F9FCA211B8}"/>
          </ac:spMkLst>
        </pc:spChg>
        <pc:spChg chg="mod">
          <ac:chgData name="Wei-hsung Lin" userId="27d5a8ae643e4031" providerId="LiveId" clId="{ABF6231A-9839-42EE-A7E1-D68D161D6EA4}" dt="2023-02-28T04:32:50.598" v="480"/>
          <ac:spMkLst>
            <pc:docMk/>
            <pc:sldMk cId="0" sldId="422"/>
            <ac:spMk id="287798" creationId="{330D1259-6046-F496-F101-638F1F4D5AA5}"/>
          </ac:spMkLst>
        </pc:spChg>
        <pc:spChg chg="mod">
          <ac:chgData name="Wei-hsung Lin" userId="27d5a8ae643e4031" providerId="LiveId" clId="{ABF6231A-9839-42EE-A7E1-D68D161D6EA4}" dt="2023-02-28T04:32:50.598" v="480"/>
          <ac:spMkLst>
            <pc:docMk/>
            <pc:sldMk cId="0" sldId="422"/>
            <ac:spMk id="287799" creationId="{90C2F542-6152-AF9C-08D1-CC792B0C78D9}"/>
          </ac:spMkLst>
        </pc:spChg>
        <pc:spChg chg="mod">
          <ac:chgData name="Wei-hsung Lin" userId="27d5a8ae643e4031" providerId="LiveId" clId="{ABF6231A-9839-42EE-A7E1-D68D161D6EA4}" dt="2023-02-28T04:32:50.598" v="480"/>
          <ac:spMkLst>
            <pc:docMk/>
            <pc:sldMk cId="0" sldId="422"/>
            <ac:spMk id="287800" creationId="{9E4139D7-BA80-70F9-CEA0-1AEED64F1404}"/>
          </ac:spMkLst>
        </pc:spChg>
        <pc:spChg chg="mod">
          <ac:chgData name="Wei-hsung Lin" userId="27d5a8ae643e4031" providerId="LiveId" clId="{ABF6231A-9839-42EE-A7E1-D68D161D6EA4}" dt="2023-02-28T04:32:50.598" v="480"/>
          <ac:spMkLst>
            <pc:docMk/>
            <pc:sldMk cId="0" sldId="422"/>
            <ac:spMk id="287801" creationId="{0A8917CF-3FB7-E687-49E9-851FD6333BF1}"/>
          </ac:spMkLst>
        </pc:spChg>
        <pc:spChg chg="mod">
          <ac:chgData name="Wei-hsung Lin" userId="27d5a8ae643e4031" providerId="LiveId" clId="{ABF6231A-9839-42EE-A7E1-D68D161D6EA4}" dt="2023-02-28T04:32:50.598" v="480"/>
          <ac:spMkLst>
            <pc:docMk/>
            <pc:sldMk cId="0" sldId="422"/>
            <ac:spMk id="287802" creationId="{A030B42E-5EDD-D96C-3A9B-44C707EF20D8}"/>
          </ac:spMkLst>
        </pc:spChg>
        <pc:spChg chg="mod">
          <ac:chgData name="Wei-hsung Lin" userId="27d5a8ae643e4031" providerId="LiveId" clId="{ABF6231A-9839-42EE-A7E1-D68D161D6EA4}" dt="2023-02-28T04:32:50.598" v="480"/>
          <ac:spMkLst>
            <pc:docMk/>
            <pc:sldMk cId="0" sldId="422"/>
            <ac:spMk id="287804" creationId="{6A33E475-DD5D-0466-E9F4-2B09BCADA6F8}"/>
          </ac:spMkLst>
        </pc:spChg>
        <pc:spChg chg="mod">
          <ac:chgData name="Wei-hsung Lin" userId="27d5a8ae643e4031" providerId="LiveId" clId="{ABF6231A-9839-42EE-A7E1-D68D161D6EA4}" dt="2023-02-28T04:32:50.598" v="480"/>
          <ac:spMkLst>
            <pc:docMk/>
            <pc:sldMk cId="0" sldId="422"/>
            <ac:spMk id="287807" creationId="{4C3B1185-9F7D-2814-9594-D09C4F70A36C}"/>
          </ac:spMkLst>
        </pc:spChg>
        <pc:spChg chg="mod">
          <ac:chgData name="Wei-hsung Lin" userId="27d5a8ae643e4031" providerId="LiveId" clId="{ABF6231A-9839-42EE-A7E1-D68D161D6EA4}" dt="2023-02-28T04:32:50.598" v="480"/>
          <ac:spMkLst>
            <pc:docMk/>
            <pc:sldMk cId="0" sldId="422"/>
            <ac:spMk id="287808" creationId="{FFC7D60F-BACF-6C06-349E-74618432A0B9}"/>
          </ac:spMkLst>
        </pc:spChg>
        <pc:spChg chg="mod">
          <ac:chgData name="Wei-hsung Lin" userId="27d5a8ae643e4031" providerId="LiveId" clId="{ABF6231A-9839-42EE-A7E1-D68D161D6EA4}" dt="2023-02-28T04:32:50.598" v="480"/>
          <ac:spMkLst>
            <pc:docMk/>
            <pc:sldMk cId="0" sldId="422"/>
            <ac:spMk id="287809" creationId="{3F7CD735-86C1-2CA5-DC1A-43F30099C161}"/>
          </ac:spMkLst>
        </pc:spChg>
        <pc:spChg chg="mod">
          <ac:chgData name="Wei-hsung Lin" userId="27d5a8ae643e4031" providerId="LiveId" clId="{ABF6231A-9839-42EE-A7E1-D68D161D6EA4}" dt="2023-02-28T04:32:50.598" v="480"/>
          <ac:spMkLst>
            <pc:docMk/>
            <pc:sldMk cId="0" sldId="422"/>
            <ac:spMk id="287810" creationId="{FC6B2378-16F7-180D-B2C9-776826BBD2A4}"/>
          </ac:spMkLst>
        </pc:spChg>
        <pc:spChg chg="mod">
          <ac:chgData name="Wei-hsung Lin" userId="27d5a8ae643e4031" providerId="LiveId" clId="{ABF6231A-9839-42EE-A7E1-D68D161D6EA4}" dt="2023-02-28T04:32:50.598" v="480"/>
          <ac:spMkLst>
            <pc:docMk/>
            <pc:sldMk cId="0" sldId="422"/>
            <ac:spMk id="287811" creationId="{D4B16CDC-261A-A344-701F-098750E7B5FD}"/>
          </ac:spMkLst>
        </pc:spChg>
        <pc:spChg chg="mod">
          <ac:chgData name="Wei-hsung Lin" userId="27d5a8ae643e4031" providerId="LiveId" clId="{ABF6231A-9839-42EE-A7E1-D68D161D6EA4}" dt="2023-02-28T04:32:50.598" v="480"/>
          <ac:spMkLst>
            <pc:docMk/>
            <pc:sldMk cId="0" sldId="422"/>
            <ac:spMk id="287812" creationId="{701DAC23-F8C2-BA28-E6E3-CD3A9E67B915}"/>
          </ac:spMkLst>
        </pc:spChg>
        <pc:spChg chg="mod">
          <ac:chgData name="Wei-hsung Lin" userId="27d5a8ae643e4031" providerId="LiveId" clId="{ABF6231A-9839-42EE-A7E1-D68D161D6EA4}" dt="2023-02-28T04:32:50.598" v="480"/>
          <ac:spMkLst>
            <pc:docMk/>
            <pc:sldMk cId="0" sldId="422"/>
            <ac:spMk id="287814" creationId="{F6F757D6-0E02-4241-0D5E-77CD25C5D6E4}"/>
          </ac:spMkLst>
        </pc:spChg>
        <pc:spChg chg="mod">
          <ac:chgData name="Wei-hsung Lin" userId="27d5a8ae643e4031" providerId="LiveId" clId="{ABF6231A-9839-42EE-A7E1-D68D161D6EA4}" dt="2023-02-28T04:32:50.598" v="480"/>
          <ac:spMkLst>
            <pc:docMk/>
            <pc:sldMk cId="0" sldId="422"/>
            <ac:spMk id="287815" creationId="{9C6B5EED-E6DF-D471-B760-CA64F343D54F}"/>
          </ac:spMkLst>
        </pc:spChg>
        <pc:spChg chg="mod">
          <ac:chgData name="Wei-hsung Lin" userId="27d5a8ae643e4031" providerId="LiveId" clId="{ABF6231A-9839-42EE-A7E1-D68D161D6EA4}" dt="2023-02-28T04:32:50.598" v="480"/>
          <ac:spMkLst>
            <pc:docMk/>
            <pc:sldMk cId="0" sldId="422"/>
            <ac:spMk id="287816" creationId="{016734DC-4410-D24E-8A0F-26E57167B48C}"/>
          </ac:spMkLst>
        </pc:spChg>
        <pc:spChg chg="mod">
          <ac:chgData name="Wei-hsung Lin" userId="27d5a8ae643e4031" providerId="LiveId" clId="{ABF6231A-9839-42EE-A7E1-D68D161D6EA4}" dt="2023-02-28T04:32:50.598" v="480"/>
          <ac:spMkLst>
            <pc:docMk/>
            <pc:sldMk cId="0" sldId="422"/>
            <ac:spMk id="287817" creationId="{0ABEC141-C6A4-9BAA-0A7C-844113B1F789}"/>
          </ac:spMkLst>
        </pc:spChg>
        <pc:spChg chg="mod">
          <ac:chgData name="Wei-hsung Lin" userId="27d5a8ae643e4031" providerId="LiveId" clId="{ABF6231A-9839-42EE-A7E1-D68D161D6EA4}" dt="2023-02-28T04:32:50.598" v="480"/>
          <ac:spMkLst>
            <pc:docMk/>
            <pc:sldMk cId="0" sldId="422"/>
            <ac:spMk id="287818" creationId="{B9A8FAE3-964B-5C37-A06C-6A56912A9808}"/>
          </ac:spMkLst>
        </pc:spChg>
        <pc:spChg chg="mod">
          <ac:chgData name="Wei-hsung Lin" userId="27d5a8ae643e4031" providerId="LiveId" clId="{ABF6231A-9839-42EE-A7E1-D68D161D6EA4}" dt="2023-02-28T04:32:50.598" v="480"/>
          <ac:spMkLst>
            <pc:docMk/>
            <pc:sldMk cId="0" sldId="422"/>
            <ac:spMk id="287819" creationId="{5DB1C5AD-2FB5-36F6-A8D9-9B74EBEC77D6}"/>
          </ac:spMkLst>
        </pc:spChg>
        <pc:spChg chg="mod">
          <ac:chgData name="Wei-hsung Lin" userId="27d5a8ae643e4031" providerId="LiveId" clId="{ABF6231A-9839-42EE-A7E1-D68D161D6EA4}" dt="2023-02-28T04:32:50.598" v="480"/>
          <ac:spMkLst>
            <pc:docMk/>
            <pc:sldMk cId="0" sldId="422"/>
            <ac:spMk id="287820" creationId="{7B895971-59DD-5440-FBDF-0992236AE21A}"/>
          </ac:spMkLst>
        </pc:spChg>
        <pc:spChg chg="mod">
          <ac:chgData name="Wei-hsung Lin" userId="27d5a8ae643e4031" providerId="LiveId" clId="{ABF6231A-9839-42EE-A7E1-D68D161D6EA4}" dt="2023-02-28T04:32:50.598" v="480"/>
          <ac:spMkLst>
            <pc:docMk/>
            <pc:sldMk cId="0" sldId="422"/>
            <ac:spMk id="287821" creationId="{D7D1FD9C-D4D4-96B2-CF05-1E5F83368767}"/>
          </ac:spMkLst>
        </pc:spChg>
        <pc:spChg chg="mod">
          <ac:chgData name="Wei-hsung Lin" userId="27d5a8ae643e4031" providerId="LiveId" clId="{ABF6231A-9839-42EE-A7E1-D68D161D6EA4}" dt="2023-02-28T04:32:50.598" v="480"/>
          <ac:spMkLst>
            <pc:docMk/>
            <pc:sldMk cId="0" sldId="422"/>
            <ac:spMk id="287823" creationId="{57BC100A-2CDD-2A19-CD51-BD26D5C62690}"/>
          </ac:spMkLst>
        </pc:spChg>
        <pc:spChg chg="mod">
          <ac:chgData name="Wei-hsung Lin" userId="27d5a8ae643e4031" providerId="LiveId" clId="{ABF6231A-9839-42EE-A7E1-D68D161D6EA4}" dt="2023-02-28T04:32:50.598" v="480"/>
          <ac:spMkLst>
            <pc:docMk/>
            <pc:sldMk cId="0" sldId="422"/>
            <ac:spMk id="287824" creationId="{6D754F6B-833B-E766-27A1-3D0C46847B63}"/>
          </ac:spMkLst>
        </pc:spChg>
        <pc:spChg chg="mod">
          <ac:chgData name="Wei-hsung Lin" userId="27d5a8ae643e4031" providerId="LiveId" clId="{ABF6231A-9839-42EE-A7E1-D68D161D6EA4}" dt="2023-02-28T04:32:50.598" v="480"/>
          <ac:spMkLst>
            <pc:docMk/>
            <pc:sldMk cId="0" sldId="422"/>
            <ac:spMk id="287825" creationId="{AB517DE1-ED9A-C4F8-6338-8DDC7D9BF8C3}"/>
          </ac:spMkLst>
        </pc:spChg>
        <pc:spChg chg="mod">
          <ac:chgData name="Wei-hsung Lin" userId="27d5a8ae643e4031" providerId="LiveId" clId="{ABF6231A-9839-42EE-A7E1-D68D161D6EA4}" dt="2023-02-28T04:32:50.598" v="480"/>
          <ac:spMkLst>
            <pc:docMk/>
            <pc:sldMk cId="0" sldId="422"/>
            <ac:spMk id="287826" creationId="{B17C7CE1-06E7-9987-5EAD-1D1675F845E1}"/>
          </ac:spMkLst>
        </pc:spChg>
        <pc:spChg chg="mod">
          <ac:chgData name="Wei-hsung Lin" userId="27d5a8ae643e4031" providerId="LiveId" clId="{ABF6231A-9839-42EE-A7E1-D68D161D6EA4}" dt="2023-02-28T04:32:50.598" v="480"/>
          <ac:spMkLst>
            <pc:docMk/>
            <pc:sldMk cId="0" sldId="422"/>
            <ac:spMk id="287827" creationId="{05681ED0-4922-BA7F-4FB0-A3BD830C6044}"/>
          </ac:spMkLst>
        </pc:spChg>
        <pc:spChg chg="mod">
          <ac:chgData name="Wei-hsung Lin" userId="27d5a8ae643e4031" providerId="LiveId" clId="{ABF6231A-9839-42EE-A7E1-D68D161D6EA4}" dt="2023-02-28T04:32:50.598" v="480"/>
          <ac:spMkLst>
            <pc:docMk/>
            <pc:sldMk cId="0" sldId="422"/>
            <ac:spMk id="287828" creationId="{F458F481-C84D-F51C-1337-A2EB30484EBD}"/>
          </ac:spMkLst>
        </pc:spChg>
        <pc:spChg chg="mod">
          <ac:chgData name="Wei-hsung Lin" userId="27d5a8ae643e4031" providerId="LiveId" clId="{ABF6231A-9839-42EE-A7E1-D68D161D6EA4}" dt="2023-02-28T04:32:50.598" v="480"/>
          <ac:spMkLst>
            <pc:docMk/>
            <pc:sldMk cId="0" sldId="422"/>
            <ac:spMk id="287829" creationId="{839183E2-D190-98F5-594C-FFFB4DF00717}"/>
          </ac:spMkLst>
        </pc:spChg>
        <pc:spChg chg="mod">
          <ac:chgData name="Wei-hsung Lin" userId="27d5a8ae643e4031" providerId="LiveId" clId="{ABF6231A-9839-42EE-A7E1-D68D161D6EA4}" dt="2023-03-01T23:25:19.501" v="1044"/>
          <ac:spMkLst>
            <pc:docMk/>
            <pc:sldMk cId="0" sldId="422"/>
            <ac:spMk id="287830" creationId="{A18FF313-7D12-4185-008C-B85210F652F4}"/>
          </ac:spMkLst>
        </pc:spChg>
        <pc:spChg chg="mod">
          <ac:chgData name="Wei-hsung Lin" userId="27d5a8ae643e4031" providerId="LiveId" clId="{ABF6231A-9839-42EE-A7E1-D68D161D6EA4}" dt="2023-02-28T04:32:50.598" v="480"/>
          <ac:spMkLst>
            <pc:docMk/>
            <pc:sldMk cId="0" sldId="422"/>
            <ac:spMk id="287831" creationId="{9AB3563B-995B-671B-4D6E-4AAD7BF94CE8}"/>
          </ac:spMkLst>
        </pc:spChg>
        <pc:spChg chg="mod">
          <ac:chgData name="Wei-hsung Lin" userId="27d5a8ae643e4031" providerId="LiveId" clId="{ABF6231A-9839-42EE-A7E1-D68D161D6EA4}" dt="2023-02-28T04:32:50.598" v="480"/>
          <ac:spMkLst>
            <pc:docMk/>
            <pc:sldMk cId="0" sldId="422"/>
            <ac:spMk id="287832" creationId="{41D4E1B0-0DBE-FDEA-2695-C945E7CBE51C}"/>
          </ac:spMkLst>
        </pc:spChg>
        <pc:spChg chg="mod">
          <ac:chgData name="Wei-hsung Lin" userId="27d5a8ae643e4031" providerId="LiveId" clId="{ABF6231A-9839-42EE-A7E1-D68D161D6EA4}" dt="2023-02-28T04:32:50.598" v="480"/>
          <ac:spMkLst>
            <pc:docMk/>
            <pc:sldMk cId="0" sldId="422"/>
            <ac:spMk id="287833" creationId="{107A77EE-2B4E-DAF2-775B-3B702A273E08}"/>
          </ac:spMkLst>
        </pc:spChg>
        <pc:spChg chg="mod">
          <ac:chgData name="Wei-hsung Lin" userId="27d5a8ae643e4031" providerId="LiveId" clId="{ABF6231A-9839-42EE-A7E1-D68D161D6EA4}" dt="2023-02-28T04:32:50.598" v="480"/>
          <ac:spMkLst>
            <pc:docMk/>
            <pc:sldMk cId="0" sldId="422"/>
            <ac:spMk id="287834" creationId="{6E2D7C53-8A50-FADB-017D-A1C2D643A984}"/>
          </ac:spMkLst>
        </pc:spChg>
        <pc:graphicFrameChg chg="mod">
          <ac:chgData name="Wei-hsung Lin" userId="27d5a8ae643e4031" providerId="LiveId" clId="{ABF6231A-9839-42EE-A7E1-D68D161D6EA4}" dt="2023-02-28T04:32:50.598" v="480"/>
          <ac:graphicFrameMkLst>
            <pc:docMk/>
            <pc:sldMk cId="0" sldId="422"/>
            <ac:graphicFrameMk id="287746" creationId="{56612319-E905-0645-84BA-558F6BDB7BDE}"/>
          </ac:graphicFrameMkLst>
        </pc:graphicFrameChg>
        <pc:graphicFrameChg chg="mod">
          <ac:chgData name="Wei-hsung Lin" userId="27d5a8ae643e4031" providerId="LiveId" clId="{ABF6231A-9839-42EE-A7E1-D68D161D6EA4}" dt="2023-02-28T04:32:50.598" v="480"/>
          <ac:graphicFrameMkLst>
            <pc:docMk/>
            <pc:sldMk cId="0" sldId="422"/>
            <ac:graphicFrameMk id="287770" creationId="{A6B89562-4AC6-EAA8-64E0-8518EB1D9C58}"/>
          </ac:graphicFrameMkLst>
        </pc:graphicFrameChg>
        <pc:cxnChg chg="mod">
          <ac:chgData name="Wei-hsung Lin" userId="27d5a8ae643e4031" providerId="LiveId" clId="{ABF6231A-9839-42EE-A7E1-D68D161D6EA4}" dt="2023-02-28T04:32:50.598" v="480"/>
          <ac:cxnSpMkLst>
            <pc:docMk/>
            <pc:sldMk cId="0" sldId="422"/>
            <ac:cxnSpMk id="287803" creationId="{A4E1AE40-0B18-CA98-72ED-B8C80189C413}"/>
          </ac:cxnSpMkLst>
        </pc:cxnChg>
        <pc:cxnChg chg="mod">
          <ac:chgData name="Wei-hsung Lin" userId="27d5a8ae643e4031" providerId="LiveId" clId="{ABF6231A-9839-42EE-A7E1-D68D161D6EA4}" dt="2023-02-28T04:32:50.598" v="480"/>
          <ac:cxnSpMkLst>
            <pc:docMk/>
            <pc:sldMk cId="0" sldId="422"/>
            <ac:cxnSpMk id="287805" creationId="{9FE9EA63-C0C1-B168-C51C-B7251529AE36}"/>
          </ac:cxnSpMkLst>
        </pc:cxnChg>
        <pc:cxnChg chg="mod">
          <ac:chgData name="Wei-hsung Lin" userId="27d5a8ae643e4031" providerId="LiveId" clId="{ABF6231A-9839-42EE-A7E1-D68D161D6EA4}" dt="2023-02-28T04:32:50.598" v="480"/>
          <ac:cxnSpMkLst>
            <pc:docMk/>
            <pc:sldMk cId="0" sldId="422"/>
            <ac:cxnSpMk id="287806" creationId="{BFDE8A83-8125-8313-2F24-0FD7DE39F5C5}"/>
          </ac:cxnSpMkLst>
        </pc:cxnChg>
        <pc:cxnChg chg="mod">
          <ac:chgData name="Wei-hsung Lin" userId="27d5a8ae643e4031" providerId="LiveId" clId="{ABF6231A-9839-42EE-A7E1-D68D161D6EA4}" dt="2023-02-28T04:32:50.598" v="480"/>
          <ac:cxnSpMkLst>
            <pc:docMk/>
            <pc:sldMk cId="0" sldId="422"/>
            <ac:cxnSpMk id="287813" creationId="{E93BD5A0-41B8-C87F-F285-4ADCA78C1557}"/>
          </ac:cxnSpMkLst>
        </pc:cxnChg>
        <pc:cxnChg chg="mod">
          <ac:chgData name="Wei-hsung Lin" userId="27d5a8ae643e4031" providerId="LiveId" clId="{ABF6231A-9839-42EE-A7E1-D68D161D6EA4}" dt="2023-02-28T04:32:50.598" v="480"/>
          <ac:cxnSpMkLst>
            <pc:docMk/>
            <pc:sldMk cId="0" sldId="422"/>
            <ac:cxnSpMk id="287822" creationId="{B1100FC5-E9F9-9976-70D2-87AE566DAF09}"/>
          </ac:cxnSpMkLst>
        </pc:cxnChg>
      </pc:sldChg>
      <pc:sldChg chg="modSp mod modAnim modShow">
        <pc:chgData name="Wei-hsung Lin" userId="27d5a8ae643e4031" providerId="LiveId" clId="{ABF6231A-9839-42EE-A7E1-D68D161D6EA4}" dt="2023-02-28T14:08:28.579" v="841" actId="20577"/>
        <pc:sldMkLst>
          <pc:docMk/>
          <pc:sldMk cId="0" sldId="423"/>
        </pc:sldMkLst>
        <pc:spChg chg="mod">
          <ac:chgData name="Wei-hsung Lin" userId="27d5a8ae643e4031" providerId="LiveId" clId="{ABF6231A-9839-42EE-A7E1-D68D161D6EA4}" dt="2023-02-28T04:32:58.832" v="481"/>
          <ac:spMkLst>
            <pc:docMk/>
            <pc:sldMk cId="0" sldId="423"/>
            <ac:spMk id="289834" creationId="{DCED3083-8AB5-4C5B-7999-1CD046673D3C}"/>
          </ac:spMkLst>
        </pc:spChg>
        <pc:spChg chg="mod">
          <ac:chgData name="Wei-hsung Lin" userId="27d5a8ae643e4031" providerId="LiveId" clId="{ABF6231A-9839-42EE-A7E1-D68D161D6EA4}" dt="2023-02-28T04:32:58.832" v="481"/>
          <ac:spMkLst>
            <pc:docMk/>
            <pc:sldMk cId="0" sldId="423"/>
            <ac:spMk id="289835" creationId="{127E8246-1633-6B23-DFC9-961EDCF43279}"/>
          </ac:spMkLst>
        </pc:spChg>
        <pc:spChg chg="mod">
          <ac:chgData name="Wei-hsung Lin" userId="27d5a8ae643e4031" providerId="LiveId" clId="{ABF6231A-9839-42EE-A7E1-D68D161D6EA4}" dt="2023-02-28T04:32:58.832" v="481"/>
          <ac:spMkLst>
            <pc:docMk/>
            <pc:sldMk cId="0" sldId="423"/>
            <ac:spMk id="289836" creationId="{40BA3334-CDE9-54E0-577D-B95282016C2B}"/>
          </ac:spMkLst>
        </pc:spChg>
        <pc:spChg chg="mod">
          <ac:chgData name="Wei-hsung Lin" userId="27d5a8ae643e4031" providerId="LiveId" clId="{ABF6231A-9839-42EE-A7E1-D68D161D6EA4}" dt="2023-02-28T04:32:58.832" v="481"/>
          <ac:spMkLst>
            <pc:docMk/>
            <pc:sldMk cId="0" sldId="423"/>
            <ac:spMk id="289837" creationId="{9C165886-0D2E-29B7-C431-D0802CF79D67}"/>
          </ac:spMkLst>
        </pc:spChg>
        <pc:spChg chg="mod">
          <ac:chgData name="Wei-hsung Lin" userId="27d5a8ae643e4031" providerId="LiveId" clId="{ABF6231A-9839-42EE-A7E1-D68D161D6EA4}" dt="2023-02-28T04:32:58.832" v="481"/>
          <ac:spMkLst>
            <pc:docMk/>
            <pc:sldMk cId="0" sldId="423"/>
            <ac:spMk id="289838" creationId="{B9306249-D56F-A89A-3CAD-B91676A59896}"/>
          </ac:spMkLst>
        </pc:spChg>
        <pc:spChg chg="mod">
          <ac:chgData name="Wei-hsung Lin" userId="27d5a8ae643e4031" providerId="LiveId" clId="{ABF6231A-9839-42EE-A7E1-D68D161D6EA4}" dt="2023-02-28T04:32:58.832" v="481"/>
          <ac:spMkLst>
            <pc:docMk/>
            <pc:sldMk cId="0" sldId="423"/>
            <ac:spMk id="289839" creationId="{E61EEBFC-8688-41B4-82AE-430C7669B554}"/>
          </ac:spMkLst>
        </pc:spChg>
        <pc:spChg chg="mod">
          <ac:chgData name="Wei-hsung Lin" userId="27d5a8ae643e4031" providerId="LiveId" clId="{ABF6231A-9839-42EE-A7E1-D68D161D6EA4}" dt="2023-02-28T04:32:58.832" v="481"/>
          <ac:spMkLst>
            <pc:docMk/>
            <pc:sldMk cId="0" sldId="423"/>
            <ac:spMk id="289840" creationId="{8E9A1497-6795-AD39-45A8-9AB9DC32E561}"/>
          </ac:spMkLst>
        </pc:spChg>
        <pc:spChg chg="mod">
          <ac:chgData name="Wei-hsung Lin" userId="27d5a8ae643e4031" providerId="LiveId" clId="{ABF6231A-9839-42EE-A7E1-D68D161D6EA4}" dt="2023-02-28T04:32:58.832" v="481"/>
          <ac:spMkLst>
            <pc:docMk/>
            <pc:sldMk cId="0" sldId="423"/>
            <ac:spMk id="289841" creationId="{07EB9252-3422-AB33-DC2E-D1C374B133DD}"/>
          </ac:spMkLst>
        </pc:spChg>
        <pc:spChg chg="mod">
          <ac:chgData name="Wei-hsung Lin" userId="27d5a8ae643e4031" providerId="LiveId" clId="{ABF6231A-9839-42EE-A7E1-D68D161D6EA4}" dt="2023-02-28T04:32:58.832" v="481"/>
          <ac:spMkLst>
            <pc:docMk/>
            <pc:sldMk cId="0" sldId="423"/>
            <ac:spMk id="289842" creationId="{DB4DD949-C8CD-FAA8-3991-C1CC1DC8E790}"/>
          </ac:spMkLst>
        </pc:spChg>
        <pc:spChg chg="mod">
          <ac:chgData name="Wei-hsung Lin" userId="27d5a8ae643e4031" providerId="LiveId" clId="{ABF6231A-9839-42EE-A7E1-D68D161D6EA4}" dt="2023-02-28T04:32:58.832" v="481"/>
          <ac:spMkLst>
            <pc:docMk/>
            <pc:sldMk cId="0" sldId="423"/>
            <ac:spMk id="289843" creationId="{ACD55649-FC0C-13B9-0346-5A64A9E4084B}"/>
          </ac:spMkLst>
        </pc:spChg>
        <pc:spChg chg="mod">
          <ac:chgData name="Wei-hsung Lin" userId="27d5a8ae643e4031" providerId="LiveId" clId="{ABF6231A-9839-42EE-A7E1-D68D161D6EA4}" dt="2023-02-28T04:32:58.832" v="481"/>
          <ac:spMkLst>
            <pc:docMk/>
            <pc:sldMk cId="0" sldId="423"/>
            <ac:spMk id="289844" creationId="{EF5E1BBB-5DCA-760B-2E1A-4AFF637EBAFA}"/>
          </ac:spMkLst>
        </pc:spChg>
        <pc:spChg chg="mod">
          <ac:chgData name="Wei-hsung Lin" userId="27d5a8ae643e4031" providerId="LiveId" clId="{ABF6231A-9839-42EE-A7E1-D68D161D6EA4}" dt="2023-02-28T04:32:58.832" v="481"/>
          <ac:spMkLst>
            <pc:docMk/>
            <pc:sldMk cId="0" sldId="423"/>
            <ac:spMk id="289845" creationId="{4175DF17-A40A-8AA8-94FC-4631F7742FC7}"/>
          </ac:spMkLst>
        </pc:spChg>
        <pc:spChg chg="mod">
          <ac:chgData name="Wei-hsung Lin" userId="27d5a8ae643e4031" providerId="LiveId" clId="{ABF6231A-9839-42EE-A7E1-D68D161D6EA4}" dt="2023-02-28T04:32:58.832" v="481"/>
          <ac:spMkLst>
            <pc:docMk/>
            <pc:sldMk cId="0" sldId="423"/>
            <ac:spMk id="289846" creationId="{DA08D6E5-AC96-8468-FE88-9468C57A2362}"/>
          </ac:spMkLst>
        </pc:spChg>
        <pc:spChg chg="mod">
          <ac:chgData name="Wei-hsung Lin" userId="27d5a8ae643e4031" providerId="LiveId" clId="{ABF6231A-9839-42EE-A7E1-D68D161D6EA4}" dt="2023-02-28T04:32:58.832" v="481"/>
          <ac:spMkLst>
            <pc:docMk/>
            <pc:sldMk cId="0" sldId="423"/>
            <ac:spMk id="289847" creationId="{30BB23C2-CE2A-5936-8D31-1FC043C46C41}"/>
          </ac:spMkLst>
        </pc:spChg>
        <pc:spChg chg="mod">
          <ac:chgData name="Wei-hsung Lin" userId="27d5a8ae643e4031" providerId="LiveId" clId="{ABF6231A-9839-42EE-A7E1-D68D161D6EA4}" dt="2023-02-28T04:32:58.832" v="481"/>
          <ac:spMkLst>
            <pc:docMk/>
            <pc:sldMk cId="0" sldId="423"/>
            <ac:spMk id="289848" creationId="{425DECCC-8C85-54D8-F534-7C177D1F2293}"/>
          </ac:spMkLst>
        </pc:spChg>
        <pc:spChg chg="mod">
          <ac:chgData name="Wei-hsung Lin" userId="27d5a8ae643e4031" providerId="LiveId" clId="{ABF6231A-9839-42EE-A7E1-D68D161D6EA4}" dt="2023-02-28T04:32:58.832" v="481"/>
          <ac:spMkLst>
            <pc:docMk/>
            <pc:sldMk cId="0" sldId="423"/>
            <ac:spMk id="289849" creationId="{1303295B-1044-938A-82FF-4BAFE0DF8470}"/>
          </ac:spMkLst>
        </pc:spChg>
        <pc:spChg chg="mod">
          <ac:chgData name="Wei-hsung Lin" userId="27d5a8ae643e4031" providerId="LiveId" clId="{ABF6231A-9839-42EE-A7E1-D68D161D6EA4}" dt="2023-02-28T04:32:58.832" v="481"/>
          <ac:spMkLst>
            <pc:docMk/>
            <pc:sldMk cId="0" sldId="423"/>
            <ac:spMk id="289850" creationId="{FBF94631-AC30-4D71-3CC3-EDD2C82AEA78}"/>
          </ac:spMkLst>
        </pc:spChg>
        <pc:spChg chg="mod">
          <ac:chgData name="Wei-hsung Lin" userId="27d5a8ae643e4031" providerId="LiveId" clId="{ABF6231A-9839-42EE-A7E1-D68D161D6EA4}" dt="2023-02-28T04:32:58.832" v="481"/>
          <ac:spMkLst>
            <pc:docMk/>
            <pc:sldMk cId="0" sldId="423"/>
            <ac:spMk id="289852" creationId="{8EDF2A54-FF9D-8C92-308F-3E6EAECA2C08}"/>
          </ac:spMkLst>
        </pc:spChg>
        <pc:spChg chg="mod">
          <ac:chgData name="Wei-hsung Lin" userId="27d5a8ae643e4031" providerId="LiveId" clId="{ABF6231A-9839-42EE-A7E1-D68D161D6EA4}" dt="2023-02-28T04:32:58.832" v="481"/>
          <ac:spMkLst>
            <pc:docMk/>
            <pc:sldMk cId="0" sldId="423"/>
            <ac:spMk id="289855" creationId="{B7B1167D-9CD0-4B79-D4C4-D5A420C9AFE2}"/>
          </ac:spMkLst>
        </pc:spChg>
        <pc:spChg chg="mod">
          <ac:chgData name="Wei-hsung Lin" userId="27d5a8ae643e4031" providerId="LiveId" clId="{ABF6231A-9839-42EE-A7E1-D68D161D6EA4}" dt="2023-02-28T04:32:58.832" v="481"/>
          <ac:spMkLst>
            <pc:docMk/>
            <pc:sldMk cId="0" sldId="423"/>
            <ac:spMk id="289856" creationId="{721ADDB7-8D51-D4E0-18B3-B234311CA433}"/>
          </ac:spMkLst>
        </pc:spChg>
        <pc:spChg chg="mod">
          <ac:chgData name="Wei-hsung Lin" userId="27d5a8ae643e4031" providerId="LiveId" clId="{ABF6231A-9839-42EE-A7E1-D68D161D6EA4}" dt="2023-02-28T04:32:58.832" v="481"/>
          <ac:spMkLst>
            <pc:docMk/>
            <pc:sldMk cId="0" sldId="423"/>
            <ac:spMk id="289857" creationId="{5DD5F963-E32C-4348-D9A7-CF930F463E6C}"/>
          </ac:spMkLst>
        </pc:spChg>
        <pc:spChg chg="mod">
          <ac:chgData name="Wei-hsung Lin" userId="27d5a8ae643e4031" providerId="LiveId" clId="{ABF6231A-9839-42EE-A7E1-D68D161D6EA4}" dt="2023-02-28T04:32:58.832" v="481"/>
          <ac:spMkLst>
            <pc:docMk/>
            <pc:sldMk cId="0" sldId="423"/>
            <ac:spMk id="289858" creationId="{0E61484F-9320-0230-2DFA-917425B03AC7}"/>
          </ac:spMkLst>
        </pc:spChg>
        <pc:spChg chg="mod">
          <ac:chgData name="Wei-hsung Lin" userId="27d5a8ae643e4031" providerId="LiveId" clId="{ABF6231A-9839-42EE-A7E1-D68D161D6EA4}" dt="2023-02-28T04:32:58.832" v="481"/>
          <ac:spMkLst>
            <pc:docMk/>
            <pc:sldMk cId="0" sldId="423"/>
            <ac:spMk id="289859" creationId="{C8686985-291B-6EF4-8BDF-AAC35DEC0AD4}"/>
          </ac:spMkLst>
        </pc:spChg>
        <pc:spChg chg="mod">
          <ac:chgData name="Wei-hsung Lin" userId="27d5a8ae643e4031" providerId="LiveId" clId="{ABF6231A-9839-42EE-A7E1-D68D161D6EA4}" dt="2023-02-28T04:32:58.832" v="481"/>
          <ac:spMkLst>
            <pc:docMk/>
            <pc:sldMk cId="0" sldId="423"/>
            <ac:spMk id="289860" creationId="{E524A9A2-09AF-B921-0F4F-AE9248C1079C}"/>
          </ac:spMkLst>
        </pc:spChg>
        <pc:spChg chg="mod">
          <ac:chgData name="Wei-hsung Lin" userId="27d5a8ae643e4031" providerId="LiveId" clId="{ABF6231A-9839-42EE-A7E1-D68D161D6EA4}" dt="2023-02-28T04:32:58.832" v="481"/>
          <ac:spMkLst>
            <pc:docMk/>
            <pc:sldMk cId="0" sldId="423"/>
            <ac:spMk id="289862" creationId="{75412211-2B6F-01BE-A605-99FF72610CFA}"/>
          </ac:spMkLst>
        </pc:spChg>
        <pc:spChg chg="mod">
          <ac:chgData name="Wei-hsung Lin" userId="27d5a8ae643e4031" providerId="LiveId" clId="{ABF6231A-9839-42EE-A7E1-D68D161D6EA4}" dt="2023-02-28T04:32:58.832" v="481"/>
          <ac:spMkLst>
            <pc:docMk/>
            <pc:sldMk cId="0" sldId="423"/>
            <ac:spMk id="289863" creationId="{A78C45CD-BDB6-FC45-6806-EAA65B7B4163}"/>
          </ac:spMkLst>
        </pc:spChg>
        <pc:spChg chg="mod">
          <ac:chgData name="Wei-hsung Lin" userId="27d5a8ae643e4031" providerId="LiveId" clId="{ABF6231A-9839-42EE-A7E1-D68D161D6EA4}" dt="2023-02-28T04:32:58.832" v="481"/>
          <ac:spMkLst>
            <pc:docMk/>
            <pc:sldMk cId="0" sldId="423"/>
            <ac:spMk id="289864" creationId="{4C07957E-8024-FE63-37F2-0D0B6756A8D3}"/>
          </ac:spMkLst>
        </pc:spChg>
        <pc:spChg chg="mod">
          <ac:chgData name="Wei-hsung Lin" userId="27d5a8ae643e4031" providerId="LiveId" clId="{ABF6231A-9839-42EE-A7E1-D68D161D6EA4}" dt="2023-02-28T04:32:58.832" v="481"/>
          <ac:spMkLst>
            <pc:docMk/>
            <pc:sldMk cId="0" sldId="423"/>
            <ac:spMk id="289865" creationId="{4F873DCC-F399-0403-8353-204C146067A4}"/>
          </ac:spMkLst>
        </pc:spChg>
        <pc:spChg chg="mod">
          <ac:chgData name="Wei-hsung Lin" userId="27d5a8ae643e4031" providerId="LiveId" clId="{ABF6231A-9839-42EE-A7E1-D68D161D6EA4}" dt="2023-02-28T04:32:58.832" v="481"/>
          <ac:spMkLst>
            <pc:docMk/>
            <pc:sldMk cId="0" sldId="423"/>
            <ac:spMk id="289866" creationId="{5F4A52E7-AF10-C6BB-AA44-F69A00B3E9E7}"/>
          </ac:spMkLst>
        </pc:spChg>
        <pc:spChg chg="mod">
          <ac:chgData name="Wei-hsung Lin" userId="27d5a8ae643e4031" providerId="LiveId" clId="{ABF6231A-9839-42EE-A7E1-D68D161D6EA4}" dt="2023-02-28T04:32:58.832" v="481"/>
          <ac:spMkLst>
            <pc:docMk/>
            <pc:sldMk cId="0" sldId="423"/>
            <ac:spMk id="289867" creationId="{940BBE57-C399-D55E-D64A-3D33BD9594C1}"/>
          </ac:spMkLst>
        </pc:spChg>
        <pc:spChg chg="mod">
          <ac:chgData name="Wei-hsung Lin" userId="27d5a8ae643e4031" providerId="LiveId" clId="{ABF6231A-9839-42EE-A7E1-D68D161D6EA4}" dt="2023-02-28T04:32:58.832" v="481"/>
          <ac:spMkLst>
            <pc:docMk/>
            <pc:sldMk cId="0" sldId="423"/>
            <ac:spMk id="289868" creationId="{496F6EFE-3BF2-36BD-5B43-741A30880A90}"/>
          </ac:spMkLst>
        </pc:spChg>
        <pc:spChg chg="mod">
          <ac:chgData name="Wei-hsung Lin" userId="27d5a8ae643e4031" providerId="LiveId" clId="{ABF6231A-9839-42EE-A7E1-D68D161D6EA4}" dt="2023-02-28T04:32:58.832" v="481"/>
          <ac:spMkLst>
            <pc:docMk/>
            <pc:sldMk cId="0" sldId="423"/>
            <ac:spMk id="289869" creationId="{6A002BDE-DE72-D303-3C56-4B1110747607}"/>
          </ac:spMkLst>
        </pc:spChg>
        <pc:spChg chg="mod">
          <ac:chgData name="Wei-hsung Lin" userId="27d5a8ae643e4031" providerId="LiveId" clId="{ABF6231A-9839-42EE-A7E1-D68D161D6EA4}" dt="2023-02-28T04:32:58.832" v="481"/>
          <ac:spMkLst>
            <pc:docMk/>
            <pc:sldMk cId="0" sldId="423"/>
            <ac:spMk id="289871" creationId="{9D51D3EF-4E35-445B-949F-0738846FF42E}"/>
          </ac:spMkLst>
        </pc:spChg>
        <pc:spChg chg="mod">
          <ac:chgData name="Wei-hsung Lin" userId="27d5a8ae643e4031" providerId="LiveId" clId="{ABF6231A-9839-42EE-A7E1-D68D161D6EA4}" dt="2023-02-28T04:32:58.832" v="481"/>
          <ac:spMkLst>
            <pc:docMk/>
            <pc:sldMk cId="0" sldId="423"/>
            <ac:spMk id="289872" creationId="{3CB8A5AA-8416-E44A-C0BC-4B5040E3EA59}"/>
          </ac:spMkLst>
        </pc:spChg>
        <pc:spChg chg="mod">
          <ac:chgData name="Wei-hsung Lin" userId="27d5a8ae643e4031" providerId="LiveId" clId="{ABF6231A-9839-42EE-A7E1-D68D161D6EA4}" dt="2023-02-28T04:32:58.832" v="481"/>
          <ac:spMkLst>
            <pc:docMk/>
            <pc:sldMk cId="0" sldId="423"/>
            <ac:spMk id="289873" creationId="{2C2F1495-031C-6317-97CE-023E37A75A1A}"/>
          </ac:spMkLst>
        </pc:spChg>
        <pc:spChg chg="mod">
          <ac:chgData name="Wei-hsung Lin" userId="27d5a8ae643e4031" providerId="LiveId" clId="{ABF6231A-9839-42EE-A7E1-D68D161D6EA4}" dt="2023-02-28T04:32:58.832" v="481"/>
          <ac:spMkLst>
            <pc:docMk/>
            <pc:sldMk cId="0" sldId="423"/>
            <ac:spMk id="289874" creationId="{ADD9B7ED-5D0D-E5F9-0F22-84FA47CC68FF}"/>
          </ac:spMkLst>
        </pc:spChg>
        <pc:spChg chg="mod">
          <ac:chgData name="Wei-hsung Lin" userId="27d5a8ae643e4031" providerId="LiveId" clId="{ABF6231A-9839-42EE-A7E1-D68D161D6EA4}" dt="2023-02-28T04:32:58.832" v="481"/>
          <ac:spMkLst>
            <pc:docMk/>
            <pc:sldMk cId="0" sldId="423"/>
            <ac:spMk id="289875" creationId="{C4323E44-21F9-F759-A917-ABF0EC46735A}"/>
          </ac:spMkLst>
        </pc:spChg>
        <pc:spChg chg="mod">
          <ac:chgData name="Wei-hsung Lin" userId="27d5a8ae643e4031" providerId="LiveId" clId="{ABF6231A-9839-42EE-A7E1-D68D161D6EA4}" dt="2023-02-28T04:32:58.832" v="481"/>
          <ac:spMkLst>
            <pc:docMk/>
            <pc:sldMk cId="0" sldId="423"/>
            <ac:spMk id="289876" creationId="{B1ABA563-0E5E-CF15-3A5D-E4A8358A95AF}"/>
          </ac:spMkLst>
        </pc:spChg>
        <pc:spChg chg="mod">
          <ac:chgData name="Wei-hsung Lin" userId="27d5a8ae643e4031" providerId="LiveId" clId="{ABF6231A-9839-42EE-A7E1-D68D161D6EA4}" dt="2023-02-28T04:32:58.832" v="481"/>
          <ac:spMkLst>
            <pc:docMk/>
            <pc:sldMk cId="0" sldId="423"/>
            <ac:spMk id="289877" creationId="{32238045-088A-C519-DD52-6C55F3CA5C71}"/>
          </ac:spMkLst>
        </pc:spChg>
        <pc:spChg chg="mod">
          <ac:chgData name="Wei-hsung Lin" userId="27d5a8ae643e4031" providerId="LiveId" clId="{ABF6231A-9839-42EE-A7E1-D68D161D6EA4}" dt="2023-02-28T14:08:28.579" v="841" actId="20577"/>
          <ac:spMkLst>
            <pc:docMk/>
            <pc:sldMk cId="0" sldId="423"/>
            <ac:spMk id="289878" creationId="{00188AF1-D70C-0CAE-B64F-31B481D50050}"/>
          </ac:spMkLst>
        </pc:spChg>
        <pc:spChg chg="mod">
          <ac:chgData name="Wei-hsung Lin" userId="27d5a8ae643e4031" providerId="LiveId" clId="{ABF6231A-9839-42EE-A7E1-D68D161D6EA4}" dt="2023-02-28T04:32:58.832" v="481"/>
          <ac:spMkLst>
            <pc:docMk/>
            <pc:sldMk cId="0" sldId="423"/>
            <ac:spMk id="289879" creationId="{F2AF3FE6-6B97-4CCB-A6D3-7961D59AB252}"/>
          </ac:spMkLst>
        </pc:spChg>
        <pc:spChg chg="mod">
          <ac:chgData name="Wei-hsung Lin" userId="27d5a8ae643e4031" providerId="LiveId" clId="{ABF6231A-9839-42EE-A7E1-D68D161D6EA4}" dt="2023-02-28T04:32:58.832" v="481"/>
          <ac:spMkLst>
            <pc:docMk/>
            <pc:sldMk cId="0" sldId="423"/>
            <ac:spMk id="289880" creationId="{49695403-3841-30C2-9B6D-FBF7FCFF55EA}"/>
          </ac:spMkLst>
        </pc:spChg>
        <pc:spChg chg="mod">
          <ac:chgData name="Wei-hsung Lin" userId="27d5a8ae643e4031" providerId="LiveId" clId="{ABF6231A-9839-42EE-A7E1-D68D161D6EA4}" dt="2023-02-28T04:32:58.832" v="481"/>
          <ac:spMkLst>
            <pc:docMk/>
            <pc:sldMk cId="0" sldId="423"/>
            <ac:spMk id="289881" creationId="{FD7629F0-FBCA-76FA-D4DF-5CCFA074B560}"/>
          </ac:spMkLst>
        </pc:spChg>
        <pc:spChg chg="mod">
          <ac:chgData name="Wei-hsung Lin" userId="27d5a8ae643e4031" providerId="LiveId" clId="{ABF6231A-9839-42EE-A7E1-D68D161D6EA4}" dt="2023-02-28T04:32:58.832" v="481"/>
          <ac:spMkLst>
            <pc:docMk/>
            <pc:sldMk cId="0" sldId="423"/>
            <ac:spMk id="289882" creationId="{4BEBCEDB-4278-CA8A-BD82-B7119AFB7261}"/>
          </ac:spMkLst>
        </pc:spChg>
        <pc:graphicFrameChg chg="mod">
          <ac:chgData name="Wei-hsung Lin" userId="27d5a8ae643e4031" providerId="LiveId" clId="{ABF6231A-9839-42EE-A7E1-D68D161D6EA4}" dt="2023-02-28T04:32:58.832" v="481"/>
          <ac:graphicFrameMkLst>
            <pc:docMk/>
            <pc:sldMk cId="0" sldId="423"/>
            <ac:graphicFrameMk id="289794" creationId="{AC283809-4D05-9D4E-9BD6-3731FAD92ACF}"/>
          </ac:graphicFrameMkLst>
        </pc:graphicFrameChg>
        <pc:graphicFrameChg chg="mod">
          <ac:chgData name="Wei-hsung Lin" userId="27d5a8ae643e4031" providerId="LiveId" clId="{ABF6231A-9839-42EE-A7E1-D68D161D6EA4}" dt="2023-02-28T04:32:58.832" v="481"/>
          <ac:graphicFrameMkLst>
            <pc:docMk/>
            <pc:sldMk cId="0" sldId="423"/>
            <ac:graphicFrameMk id="289818" creationId="{D31078D0-3044-36A4-E572-404EC25687EC}"/>
          </ac:graphicFrameMkLst>
        </pc:graphicFrameChg>
        <pc:cxnChg chg="mod">
          <ac:chgData name="Wei-hsung Lin" userId="27d5a8ae643e4031" providerId="LiveId" clId="{ABF6231A-9839-42EE-A7E1-D68D161D6EA4}" dt="2023-02-28T04:32:58.832" v="481"/>
          <ac:cxnSpMkLst>
            <pc:docMk/>
            <pc:sldMk cId="0" sldId="423"/>
            <ac:cxnSpMk id="289851" creationId="{42AEE06B-9A19-198F-A301-C0E44673F258}"/>
          </ac:cxnSpMkLst>
        </pc:cxnChg>
        <pc:cxnChg chg="mod">
          <ac:chgData name="Wei-hsung Lin" userId="27d5a8ae643e4031" providerId="LiveId" clId="{ABF6231A-9839-42EE-A7E1-D68D161D6EA4}" dt="2023-02-28T04:32:58.832" v="481"/>
          <ac:cxnSpMkLst>
            <pc:docMk/>
            <pc:sldMk cId="0" sldId="423"/>
            <ac:cxnSpMk id="289853" creationId="{32E4A163-5A5E-DB30-1D0A-1EA7C5F884A7}"/>
          </ac:cxnSpMkLst>
        </pc:cxnChg>
        <pc:cxnChg chg="mod">
          <ac:chgData name="Wei-hsung Lin" userId="27d5a8ae643e4031" providerId="LiveId" clId="{ABF6231A-9839-42EE-A7E1-D68D161D6EA4}" dt="2023-02-28T04:32:58.832" v="481"/>
          <ac:cxnSpMkLst>
            <pc:docMk/>
            <pc:sldMk cId="0" sldId="423"/>
            <ac:cxnSpMk id="289854" creationId="{46DECA69-2515-CB07-EF30-2DD0F401748E}"/>
          </ac:cxnSpMkLst>
        </pc:cxnChg>
        <pc:cxnChg chg="mod">
          <ac:chgData name="Wei-hsung Lin" userId="27d5a8ae643e4031" providerId="LiveId" clId="{ABF6231A-9839-42EE-A7E1-D68D161D6EA4}" dt="2023-02-28T04:32:58.832" v="481"/>
          <ac:cxnSpMkLst>
            <pc:docMk/>
            <pc:sldMk cId="0" sldId="423"/>
            <ac:cxnSpMk id="289861" creationId="{D82B841B-FC59-C09C-AE22-83E0833A2E3A}"/>
          </ac:cxnSpMkLst>
        </pc:cxnChg>
        <pc:cxnChg chg="mod">
          <ac:chgData name="Wei-hsung Lin" userId="27d5a8ae643e4031" providerId="LiveId" clId="{ABF6231A-9839-42EE-A7E1-D68D161D6EA4}" dt="2023-02-28T04:32:58.832" v="481"/>
          <ac:cxnSpMkLst>
            <pc:docMk/>
            <pc:sldMk cId="0" sldId="423"/>
            <ac:cxnSpMk id="289870" creationId="{672F2A2B-8B21-4989-2666-67A28B096030}"/>
          </ac:cxnSpMkLst>
        </pc:cxnChg>
      </pc:sldChg>
      <pc:sldChg chg="delSp modSp del mod delAnim modAnim">
        <pc:chgData name="Wei-hsung Lin" userId="27d5a8ae643e4031" providerId="LiveId" clId="{ABF6231A-9839-42EE-A7E1-D68D161D6EA4}" dt="2023-02-28T04:34:13.649" v="495" actId="47"/>
        <pc:sldMkLst>
          <pc:docMk/>
          <pc:sldMk cId="0" sldId="424"/>
        </pc:sldMkLst>
        <pc:spChg chg="del mod">
          <ac:chgData name="Wei-hsung Lin" userId="27d5a8ae643e4031" providerId="LiveId" clId="{ABF6231A-9839-42EE-A7E1-D68D161D6EA4}" dt="2023-02-28T04:33:52.868" v="487"/>
          <ac:spMkLst>
            <pc:docMk/>
            <pc:sldMk cId="0" sldId="424"/>
            <ac:spMk id="291926" creationId="{EECB8136-5730-DEC4-D9EE-9CD4F57CFA31}"/>
          </ac:spMkLst>
        </pc:spChg>
      </pc:sldChg>
      <pc:sldChg chg="modSp ord modAnim">
        <pc:chgData name="Wei-hsung Lin" userId="27d5a8ae643e4031" providerId="LiveId" clId="{ABF6231A-9839-42EE-A7E1-D68D161D6EA4}" dt="2023-03-01T23:21:32.309" v="991" actId="20577"/>
        <pc:sldMkLst>
          <pc:docMk/>
          <pc:sldMk cId="0" sldId="426"/>
        </pc:sldMkLst>
        <pc:spChg chg="mod">
          <ac:chgData name="Wei-hsung Lin" userId="27d5a8ae643e4031" providerId="LiveId" clId="{ABF6231A-9839-42EE-A7E1-D68D161D6EA4}" dt="2023-02-28T06:52:12.848" v="583"/>
          <ac:spMkLst>
            <pc:docMk/>
            <pc:sldMk cId="0" sldId="426"/>
            <ac:spMk id="300074" creationId="{7E3FBB4B-BBC0-E191-A2D5-5D09C0A272FB}"/>
          </ac:spMkLst>
        </pc:spChg>
        <pc:spChg chg="mod">
          <ac:chgData name="Wei-hsung Lin" userId="27d5a8ae643e4031" providerId="LiveId" clId="{ABF6231A-9839-42EE-A7E1-D68D161D6EA4}" dt="2023-02-28T06:52:12.848" v="583"/>
          <ac:spMkLst>
            <pc:docMk/>
            <pc:sldMk cId="0" sldId="426"/>
            <ac:spMk id="300075" creationId="{34A0A338-C040-5924-8372-6B18DEF08A82}"/>
          </ac:spMkLst>
        </pc:spChg>
        <pc:spChg chg="mod">
          <ac:chgData name="Wei-hsung Lin" userId="27d5a8ae643e4031" providerId="LiveId" clId="{ABF6231A-9839-42EE-A7E1-D68D161D6EA4}" dt="2023-02-28T06:52:12.848" v="583"/>
          <ac:spMkLst>
            <pc:docMk/>
            <pc:sldMk cId="0" sldId="426"/>
            <ac:spMk id="300076" creationId="{881A991E-A335-683A-EA0F-833E1EECAB4F}"/>
          </ac:spMkLst>
        </pc:spChg>
        <pc:spChg chg="mod">
          <ac:chgData name="Wei-hsung Lin" userId="27d5a8ae643e4031" providerId="LiveId" clId="{ABF6231A-9839-42EE-A7E1-D68D161D6EA4}" dt="2023-02-28T06:52:12.848" v="583"/>
          <ac:spMkLst>
            <pc:docMk/>
            <pc:sldMk cId="0" sldId="426"/>
            <ac:spMk id="300077" creationId="{56DD1950-B24A-E557-B04E-3A956FB22732}"/>
          </ac:spMkLst>
        </pc:spChg>
        <pc:spChg chg="mod">
          <ac:chgData name="Wei-hsung Lin" userId="27d5a8ae643e4031" providerId="LiveId" clId="{ABF6231A-9839-42EE-A7E1-D68D161D6EA4}" dt="2023-02-28T06:52:12.848" v="583"/>
          <ac:spMkLst>
            <pc:docMk/>
            <pc:sldMk cId="0" sldId="426"/>
            <ac:spMk id="300078" creationId="{172A5744-EB75-87C6-00EB-30D78BF0B9E7}"/>
          </ac:spMkLst>
        </pc:spChg>
        <pc:spChg chg="mod">
          <ac:chgData name="Wei-hsung Lin" userId="27d5a8ae643e4031" providerId="LiveId" clId="{ABF6231A-9839-42EE-A7E1-D68D161D6EA4}" dt="2023-02-28T06:52:12.848" v="583"/>
          <ac:spMkLst>
            <pc:docMk/>
            <pc:sldMk cId="0" sldId="426"/>
            <ac:spMk id="300079" creationId="{6CED0287-5336-52B1-9667-3AEA17C17AAB}"/>
          </ac:spMkLst>
        </pc:spChg>
        <pc:spChg chg="mod">
          <ac:chgData name="Wei-hsung Lin" userId="27d5a8ae643e4031" providerId="LiveId" clId="{ABF6231A-9839-42EE-A7E1-D68D161D6EA4}" dt="2023-02-28T06:52:12.848" v="583"/>
          <ac:spMkLst>
            <pc:docMk/>
            <pc:sldMk cId="0" sldId="426"/>
            <ac:spMk id="300080" creationId="{27BAC237-1FAB-8188-42C6-DF4120207D35}"/>
          </ac:spMkLst>
        </pc:spChg>
        <pc:spChg chg="mod">
          <ac:chgData name="Wei-hsung Lin" userId="27d5a8ae643e4031" providerId="LiveId" clId="{ABF6231A-9839-42EE-A7E1-D68D161D6EA4}" dt="2023-02-28T06:52:12.848" v="583"/>
          <ac:spMkLst>
            <pc:docMk/>
            <pc:sldMk cId="0" sldId="426"/>
            <ac:spMk id="300081" creationId="{B68418CA-F869-3CE4-AB03-21D6C0321032}"/>
          </ac:spMkLst>
        </pc:spChg>
        <pc:spChg chg="mod">
          <ac:chgData name="Wei-hsung Lin" userId="27d5a8ae643e4031" providerId="LiveId" clId="{ABF6231A-9839-42EE-A7E1-D68D161D6EA4}" dt="2023-02-28T06:52:12.848" v="583"/>
          <ac:spMkLst>
            <pc:docMk/>
            <pc:sldMk cId="0" sldId="426"/>
            <ac:spMk id="300082" creationId="{6D150E9C-42EC-08A0-067B-3BD5E5FC19E0}"/>
          </ac:spMkLst>
        </pc:spChg>
        <pc:spChg chg="mod">
          <ac:chgData name="Wei-hsung Lin" userId="27d5a8ae643e4031" providerId="LiveId" clId="{ABF6231A-9839-42EE-A7E1-D68D161D6EA4}" dt="2023-02-28T06:52:12.848" v="583"/>
          <ac:spMkLst>
            <pc:docMk/>
            <pc:sldMk cId="0" sldId="426"/>
            <ac:spMk id="300083" creationId="{86EF5D3D-B255-7BC7-F28E-447A19AD6C0E}"/>
          </ac:spMkLst>
        </pc:spChg>
        <pc:spChg chg="mod">
          <ac:chgData name="Wei-hsung Lin" userId="27d5a8ae643e4031" providerId="LiveId" clId="{ABF6231A-9839-42EE-A7E1-D68D161D6EA4}" dt="2023-02-28T06:52:12.848" v="583"/>
          <ac:spMkLst>
            <pc:docMk/>
            <pc:sldMk cId="0" sldId="426"/>
            <ac:spMk id="300084" creationId="{D697F09E-A869-54B6-93C3-AAE6382D3350}"/>
          </ac:spMkLst>
        </pc:spChg>
        <pc:spChg chg="mod">
          <ac:chgData name="Wei-hsung Lin" userId="27d5a8ae643e4031" providerId="LiveId" clId="{ABF6231A-9839-42EE-A7E1-D68D161D6EA4}" dt="2023-02-28T06:52:12.848" v="583"/>
          <ac:spMkLst>
            <pc:docMk/>
            <pc:sldMk cId="0" sldId="426"/>
            <ac:spMk id="300085" creationId="{DEFCA254-DDA9-966C-788D-05D6939EE311}"/>
          </ac:spMkLst>
        </pc:spChg>
        <pc:spChg chg="mod">
          <ac:chgData name="Wei-hsung Lin" userId="27d5a8ae643e4031" providerId="LiveId" clId="{ABF6231A-9839-42EE-A7E1-D68D161D6EA4}" dt="2023-02-28T06:52:12.848" v="583"/>
          <ac:spMkLst>
            <pc:docMk/>
            <pc:sldMk cId="0" sldId="426"/>
            <ac:spMk id="300086" creationId="{9245EF6A-DEE2-7054-75CA-38F0E26945C7}"/>
          </ac:spMkLst>
        </pc:spChg>
        <pc:spChg chg="mod">
          <ac:chgData name="Wei-hsung Lin" userId="27d5a8ae643e4031" providerId="LiveId" clId="{ABF6231A-9839-42EE-A7E1-D68D161D6EA4}" dt="2023-02-28T06:52:12.848" v="583"/>
          <ac:spMkLst>
            <pc:docMk/>
            <pc:sldMk cId="0" sldId="426"/>
            <ac:spMk id="300087" creationId="{B40DFC1B-9E41-1882-6C8F-1C05F1CDE3CE}"/>
          </ac:spMkLst>
        </pc:spChg>
        <pc:spChg chg="mod">
          <ac:chgData name="Wei-hsung Lin" userId="27d5a8ae643e4031" providerId="LiveId" clId="{ABF6231A-9839-42EE-A7E1-D68D161D6EA4}" dt="2023-02-28T06:52:12.848" v="583"/>
          <ac:spMkLst>
            <pc:docMk/>
            <pc:sldMk cId="0" sldId="426"/>
            <ac:spMk id="300088" creationId="{58DC26F5-CB22-3F1D-CD9F-EAF8CFA95AB6}"/>
          </ac:spMkLst>
        </pc:spChg>
        <pc:spChg chg="mod">
          <ac:chgData name="Wei-hsung Lin" userId="27d5a8ae643e4031" providerId="LiveId" clId="{ABF6231A-9839-42EE-A7E1-D68D161D6EA4}" dt="2023-02-28T06:52:12.848" v="583"/>
          <ac:spMkLst>
            <pc:docMk/>
            <pc:sldMk cId="0" sldId="426"/>
            <ac:spMk id="300089" creationId="{A9BE5139-6067-DB36-A066-196BF9258A56}"/>
          </ac:spMkLst>
        </pc:spChg>
        <pc:spChg chg="mod">
          <ac:chgData name="Wei-hsung Lin" userId="27d5a8ae643e4031" providerId="LiveId" clId="{ABF6231A-9839-42EE-A7E1-D68D161D6EA4}" dt="2023-02-28T06:52:12.848" v="583"/>
          <ac:spMkLst>
            <pc:docMk/>
            <pc:sldMk cId="0" sldId="426"/>
            <ac:spMk id="300090" creationId="{2A985D4E-1D1E-7823-DA20-60981988C5A8}"/>
          </ac:spMkLst>
        </pc:spChg>
        <pc:spChg chg="mod">
          <ac:chgData name="Wei-hsung Lin" userId="27d5a8ae643e4031" providerId="LiveId" clId="{ABF6231A-9839-42EE-A7E1-D68D161D6EA4}" dt="2023-02-28T06:52:12.848" v="583"/>
          <ac:spMkLst>
            <pc:docMk/>
            <pc:sldMk cId="0" sldId="426"/>
            <ac:spMk id="300092" creationId="{94D485DE-ADEA-63B5-83B4-E317275577F3}"/>
          </ac:spMkLst>
        </pc:spChg>
        <pc:spChg chg="mod">
          <ac:chgData name="Wei-hsung Lin" userId="27d5a8ae643e4031" providerId="LiveId" clId="{ABF6231A-9839-42EE-A7E1-D68D161D6EA4}" dt="2023-02-28T06:52:12.848" v="583"/>
          <ac:spMkLst>
            <pc:docMk/>
            <pc:sldMk cId="0" sldId="426"/>
            <ac:spMk id="300095" creationId="{CC260868-AACC-D4C0-A678-E6B363B724EF}"/>
          </ac:spMkLst>
        </pc:spChg>
        <pc:spChg chg="mod">
          <ac:chgData name="Wei-hsung Lin" userId="27d5a8ae643e4031" providerId="LiveId" clId="{ABF6231A-9839-42EE-A7E1-D68D161D6EA4}" dt="2023-02-28T06:52:12.848" v="583"/>
          <ac:spMkLst>
            <pc:docMk/>
            <pc:sldMk cId="0" sldId="426"/>
            <ac:spMk id="300096" creationId="{EF7DACF9-0009-9E0A-B380-9DFF5124D410}"/>
          </ac:spMkLst>
        </pc:spChg>
        <pc:spChg chg="mod">
          <ac:chgData name="Wei-hsung Lin" userId="27d5a8ae643e4031" providerId="LiveId" clId="{ABF6231A-9839-42EE-A7E1-D68D161D6EA4}" dt="2023-02-28T06:52:12.848" v="583"/>
          <ac:spMkLst>
            <pc:docMk/>
            <pc:sldMk cId="0" sldId="426"/>
            <ac:spMk id="300097" creationId="{9708CBF4-8336-CC77-492E-04CD02E08BF1}"/>
          </ac:spMkLst>
        </pc:spChg>
        <pc:spChg chg="mod">
          <ac:chgData name="Wei-hsung Lin" userId="27d5a8ae643e4031" providerId="LiveId" clId="{ABF6231A-9839-42EE-A7E1-D68D161D6EA4}" dt="2023-02-28T06:52:12.848" v="583"/>
          <ac:spMkLst>
            <pc:docMk/>
            <pc:sldMk cId="0" sldId="426"/>
            <ac:spMk id="300098" creationId="{BEF6255B-9F97-7597-B08F-EDFEC56DA355}"/>
          </ac:spMkLst>
        </pc:spChg>
        <pc:spChg chg="mod">
          <ac:chgData name="Wei-hsung Lin" userId="27d5a8ae643e4031" providerId="LiveId" clId="{ABF6231A-9839-42EE-A7E1-D68D161D6EA4}" dt="2023-02-28T06:52:12.848" v="583"/>
          <ac:spMkLst>
            <pc:docMk/>
            <pc:sldMk cId="0" sldId="426"/>
            <ac:spMk id="300099" creationId="{20953A04-80AC-C2B9-0EC4-9C82053B75ED}"/>
          </ac:spMkLst>
        </pc:spChg>
        <pc:spChg chg="mod">
          <ac:chgData name="Wei-hsung Lin" userId="27d5a8ae643e4031" providerId="LiveId" clId="{ABF6231A-9839-42EE-A7E1-D68D161D6EA4}" dt="2023-02-28T06:52:12.848" v="583"/>
          <ac:spMkLst>
            <pc:docMk/>
            <pc:sldMk cId="0" sldId="426"/>
            <ac:spMk id="300100" creationId="{DC0AC529-233E-180E-9273-4119C798D7A8}"/>
          </ac:spMkLst>
        </pc:spChg>
        <pc:spChg chg="mod">
          <ac:chgData name="Wei-hsung Lin" userId="27d5a8ae643e4031" providerId="LiveId" clId="{ABF6231A-9839-42EE-A7E1-D68D161D6EA4}" dt="2023-02-28T06:52:12.848" v="583"/>
          <ac:spMkLst>
            <pc:docMk/>
            <pc:sldMk cId="0" sldId="426"/>
            <ac:spMk id="300102" creationId="{01252BDD-8AA4-DB1A-1B51-ED0ACACB326B}"/>
          </ac:spMkLst>
        </pc:spChg>
        <pc:spChg chg="mod">
          <ac:chgData name="Wei-hsung Lin" userId="27d5a8ae643e4031" providerId="LiveId" clId="{ABF6231A-9839-42EE-A7E1-D68D161D6EA4}" dt="2023-02-28T06:52:12.848" v="583"/>
          <ac:spMkLst>
            <pc:docMk/>
            <pc:sldMk cId="0" sldId="426"/>
            <ac:spMk id="300103" creationId="{AB98E723-D20B-2CAC-BBB5-8B54FD85B2FB}"/>
          </ac:spMkLst>
        </pc:spChg>
        <pc:spChg chg="mod">
          <ac:chgData name="Wei-hsung Lin" userId="27d5a8ae643e4031" providerId="LiveId" clId="{ABF6231A-9839-42EE-A7E1-D68D161D6EA4}" dt="2023-02-28T06:52:12.848" v="583"/>
          <ac:spMkLst>
            <pc:docMk/>
            <pc:sldMk cId="0" sldId="426"/>
            <ac:spMk id="300104" creationId="{041A5ECD-1311-8F6C-D78B-C0E9334F7B95}"/>
          </ac:spMkLst>
        </pc:spChg>
        <pc:spChg chg="mod">
          <ac:chgData name="Wei-hsung Lin" userId="27d5a8ae643e4031" providerId="LiveId" clId="{ABF6231A-9839-42EE-A7E1-D68D161D6EA4}" dt="2023-02-28T06:52:12.848" v="583"/>
          <ac:spMkLst>
            <pc:docMk/>
            <pc:sldMk cId="0" sldId="426"/>
            <ac:spMk id="300105" creationId="{80B53786-6BDA-24D7-8AAE-F7F5734CD7C5}"/>
          </ac:spMkLst>
        </pc:spChg>
        <pc:spChg chg="mod">
          <ac:chgData name="Wei-hsung Lin" userId="27d5a8ae643e4031" providerId="LiveId" clId="{ABF6231A-9839-42EE-A7E1-D68D161D6EA4}" dt="2023-02-28T06:52:12.848" v="583"/>
          <ac:spMkLst>
            <pc:docMk/>
            <pc:sldMk cId="0" sldId="426"/>
            <ac:spMk id="300106" creationId="{0C2E4925-1F04-B32A-D14D-37D4B66535DB}"/>
          </ac:spMkLst>
        </pc:spChg>
        <pc:spChg chg="mod">
          <ac:chgData name="Wei-hsung Lin" userId="27d5a8ae643e4031" providerId="LiveId" clId="{ABF6231A-9839-42EE-A7E1-D68D161D6EA4}" dt="2023-02-28T06:52:12.848" v="583"/>
          <ac:spMkLst>
            <pc:docMk/>
            <pc:sldMk cId="0" sldId="426"/>
            <ac:spMk id="300107" creationId="{6A2A2A47-F34B-CB5C-C056-C60BDDF05A71}"/>
          </ac:spMkLst>
        </pc:spChg>
        <pc:spChg chg="mod">
          <ac:chgData name="Wei-hsung Lin" userId="27d5a8ae643e4031" providerId="LiveId" clId="{ABF6231A-9839-42EE-A7E1-D68D161D6EA4}" dt="2023-02-28T06:52:12.848" v="583"/>
          <ac:spMkLst>
            <pc:docMk/>
            <pc:sldMk cId="0" sldId="426"/>
            <ac:spMk id="300108" creationId="{3947744B-989F-DEBE-D4F0-7F83E6B496C8}"/>
          </ac:spMkLst>
        </pc:spChg>
        <pc:spChg chg="mod">
          <ac:chgData name="Wei-hsung Lin" userId="27d5a8ae643e4031" providerId="LiveId" clId="{ABF6231A-9839-42EE-A7E1-D68D161D6EA4}" dt="2023-02-28T06:52:12.848" v="583"/>
          <ac:spMkLst>
            <pc:docMk/>
            <pc:sldMk cId="0" sldId="426"/>
            <ac:spMk id="300109" creationId="{8D79355D-C364-3B6A-297D-488943532E03}"/>
          </ac:spMkLst>
        </pc:spChg>
        <pc:spChg chg="mod">
          <ac:chgData name="Wei-hsung Lin" userId="27d5a8ae643e4031" providerId="LiveId" clId="{ABF6231A-9839-42EE-A7E1-D68D161D6EA4}" dt="2023-02-28T06:52:12.848" v="583"/>
          <ac:spMkLst>
            <pc:docMk/>
            <pc:sldMk cId="0" sldId="426"/>
            <ac:spMk id="300111" creationId="{0EE63BF4-B96F-52E2-E1E5-7F7A9783B725}"/>
          </ac:spMkLst>
        </pc:spChg>
        <pc:spChg chg="mod">
          <ac:chgData name="Wei-hsung Lin" userId="27d5a8ae643e4031" providerId="LiveId" clId="{ABF6231A-9839-42EE-A7E1-D68D161D6EA4}" dt="2023-02-28T06:52:12.848" v="583"/>
          <ac:spMkLst>
            <pc:docMk/>
            <pc:sldMk cId="0" sldId="426"/>
            <ac:spMk id="300112" creationId="{ED92278D-FF59-FB20-6432-0896B5E896EE}"/>
          </ac:spMkLst>
        </pc:spChg>
        <pc:spChg chg="mod">
          <ac:chgData name="Wei-hsung Lin" userId="27d5a8ae643e4031" providerId="LiveId" clId="{ABF6231A-9839-42EE-A7E1-D68D161D6EA4}" dt="2023-02-28T06:52:12.848" v="583"/>
          <ac:spMkLst>
            <pc:docMk/>
            <pc:sldMk cId="0" sldId="426"/>
            <ac:spMk id="300113" creationId="{C77788F4-1ED5-48B5-E17C-5F09BB148FCA}"/>
          </ac:spMkLst>
        </pc:spChg>
        <pc:spChg chg="mod">
          <ac:chgData name="Wei-hsung Lin" userId="27d5a8ae643e4031" providerId="LiveId" clId="{ABF6231A-9839-42EE-A7E1-D68D161D6EA4}" dt="2023-02-28T06:52:12.848" v="583"/>
          <ac:spMkLst>
            <pc:docMk/>
            <pc:sldMk cId="0" sldId="426"/>
            <ac:spMk id="300114" creationId="{CBF5CB79-0DA1-B441-D655-A8BE826F5A50}"/>
          </ac:spMkLst>
        </pc:spChg>
        <pc:spChg chg="mod">
          <ac:chgData name="Wei-hsung Lin" userId="27d5a8ae643e4031" providerId="LiveId" clId="{ABF6231A-9839-42EE-A7E1-D68D161D6EA4}" dt="2023-02-28T06:52:12.848" v="583"/>
          <ac:spMkLst>
            <pc:docMk/>
            <pc:sldMk cId="0" sldId="426"/>
            <ac:spMk id="300115" creationId="{566E9AAE-B70E-CC07-61FB-EE546361CC49}"/>
          </ac:spMkLst>
        </pc:spChg>
        <pc:spChg chg="mod">
          <ac:chgData name="Wei-hsung Lin" userId="27d5a8ae643e4031" providerId="LiveId" clId="{ABF6231A-9839-42EE-A7E1-D68D161D6EA4}" dt="2023-02-28T06:52:12.848" v="583"/>
          <ac:spMkLst>
            <pc:docMk/>
            <pc:sldMk cId="0" sldId="426"/>
            <ac:spMk id="300116" creationId="{7587E21F-5D6A-1109-1094-1B4171C51578}"/>
          </ac:spMkLst>
        </pc:spChg>
        <pc:spChg chg="mod">
          <ac:chgData name="Wei-hsung Lin" userId="27d5a8ae643e4031" providerId="LiveId" clId="{ABF6231A-9839-42EE-A7E1-D68D161D6EA4}" dt="2023-02-28T06:52:12.848" v="583"/>
          <ac:spMkLst>
            <pc:docMk/>
            <pc:sldMk cId="0" sldId="426"/>
            <ac:spMk id="300117" creationId="{109FA535-103B-A8AE-0822-3B8ABD381E0C}"/>
          </ac:spMkLst>
        </pc:spChg>
        <pc:spChg chg="mod">
          <ac:chgData name="Wei-hsung Lin" userId="27d5a8ae643e4031" providerId="LiveId" clId="{ABF6231A-9839-42EE-A7E1-D68D161D6EA4}" dt="2023-02-28T06:52:12.848" v="583"/>
          <ac:spMkLst>
            <pc:docMk/>
            <pc:sldMk cId="0" sldId="426"/>
            <ac:spMk id="300120" creationId="{84A52329-C9D0-7126-319B-1FEC19D645D6}"/>
          </ac:spMkLst>
        </pc:spChg>
        <pc:spChg chg="mod">
          <ac:chgData name="Wei-hsung Lin" userId="27d5a8ae643e4031" providerId="LiveId" clId="{ABF6231A-9839-42EE-A7E1-D68D161D6EA4}" dt="2023-02-28T06:52:12.848" v="583"/>
          <ac:spMkLst>
            <pc:docMk/>
            <pc:sldMk cId="0" sldId="426"/>
            <ac:spMk id="300121" creationId="{7874AAE2-529C-26CD-4FD2-2F4D7B7687B5}"/>
          </ac:spMkLst>
        </pc:spChg>
        <pc:spChg chg="mod">
          <ac:chgData name="Wei-hsung Lin" userId="27d5a8ae643e4031" providerId="LiveId" clId="{ABF6231A-9839-42EE-A7E1-D68D161D6EA4}" dt="2023-02-28T06:52:12.848" v="583"/>
          <ac:spMkLst>
            <pc:docMk/>
            <pc:sldMk cId="0" sldId="426"/>
            <ac:spMk id="300122" creationId="{1A3EFD8D-5168-D1AD-C34F-05CDB24644A8}"/>
          </ac:spMkLst>
        </pc:spChg>
        <pc:spChg chg="mod">
          <ac:chgData name="Wei-hsung Lin" userId="27d5a8ae643e4031" providerId="LiveId" clId="{ABF6231A-9839-42EE-A7E1-D68D161D6EA4}" dt="2023-02-28T06:52:12.848" v="583"/>
          <ac:spMkLst>
            <pc:docMk/>
            <pc:sldMk cId="0" sldId="426"/>
            <ac:spMk id="300124" creationId="{101B9334-EB34-0E28-26BF-56E28A65390B}"/>
          </ac:spMkLst>
        </pc:spChg>
        <pc:spChg chg="mod">
          <ac:chgData name="Wei-hsung Lin" userId="27d5a8ae643e4031" providerId="LiveId" clId="{ABF6231A-9839-42EE-A7E1-D68D161D6EA4}" dt="2023-02-28T06:52:12.848" v="583"/>
          <ac:spMkLst>
            <pc:docMk/>
            <pc:sldMk cId="0" sldId="426"/>
            <ac:spMk id="300125" creationId="{53D250BA-E291-C17B-E2B7-7F9F0A8B45A6}"/>
          </ac:spMkLst>
        </pc:spChg>
        <pc:spChg chg="mod">
          <ac:chgData name="Wei-hsung Lin" userId="27d5a8ae643e4031" providerId="LiveId" clId="{ABF6231A-9839-42EE-A7E1-D68D161D6EA4}" dt="2023-02-28T06:55:55.572" v="602" actId="120"/>
          <ac:spMkLst>
            <pc:docMk/>
            <pc:sldMk cId="0" sldId="426"/>
            <ac:spMk id="300126" creationId="{FDA9BA6E-A845-4588-6376-7F0F995AE2B4}"/>
          </ac:spMkLst>
        </pc:spChg>
        <pc:spChg chg="mod">
          <ac:chgData name="Wei-hsung Lin" userId="27d5a8ae643e4031" providerId="LiveId" clId="{ABF6231A-9839-42EE-A7E1-D68D161D6EA4}" dt="2023-03-01T23:21:32.309" v="991" actId="20577"/>
          <ac:spMkLst>
            <pc:docMk/>
            <pc:sldMk cId="0" sldId="426"/>
            <ac:spMk id="300127" creationId="{7AF43771-F7F7-CFDF-383D-5B0863673B77}"/>
          </ac:spMkLst>
        </pc:spChg>
        <pc:graphicFrameChg chg="mod">
          <ac:chgData name="Wei-hsung Lin" userId="27d5a8ae643e4031" providerId="LiveId" clId="{ABF6231A-9839-42EE-A7E1-D68D161D6EA4}" dt="2023-02-28T06:52:12.848" v="583"/>
          <ac:graphicFrameMkLst>
            <pc:docMk/>
            <pc:sldMk cId="0" sldId="426"/>
            <ac:graphicFrameMk id="300034" creationId="{DC1C6759-FA28-210D-EBD4-580D9FDC2671}"/>
          </ac:graphicFrameMkLst>
        </pc:graphicFrameChg>
        <pc:graphicFrameChg chg="mod">
          <ac:chgData name="Wei-hsung Lin" userId="27d5a8ae643e4031" providerId="LiveId" clId="{ABF6231A-9839-42EE-A7E1-D68D161D6EA4}" dt="2023-02-28T06:52:12.848" v="583"/>
          <ac:graphicFrameMkLst>
            <pc:docMk/>
            <pc:sldMk cId="0" sldId="426"/>
            <ac:graphicFrameMk id="300058" creationId="{F6A85452-16A7-C2BA-F247-D78FA3DEE8C0}"/>
          </ac:graphicFrameMkLst>
        </pc:graphicFrameChg>
        <pc:picChg chg="mod">
          <ac:chgData name="Wei-hsung Lin" userId="27d5a8ae643e4031" providerId="LiveId" clId="{ABF6231A-9839-42EE-A7E1-D68D161D6EA4}" dt="2023-02-28T06:53:50.831" v="584" actId="1076"/>
          <ac:picMkLst>
            <pc:docMk/>
            <pc:sldMk cId="0" sldId="426"/>
            <ac:picMk id="300131" creationId="{EAC84244-96EF-BB13-BA4B-2840B38C9E04}"/>
          </ac:picMkLst>
        </pc:picChg>
        <pc:cxnChg chg="mod">
          <ac:chgData name="Wei-hsung Lin" userId="27d5a8ae643e4031" providerId="LiveId" clId="{ABF6231A-9839-42EE-A7E1-D68D161D6EA4}" dt="2023-02-28T06:52:12.848" v="583"/>
          <ac:cxnSpMkLst>
            <pc:docMk/>
            <pc:sldMk cId="0" sldId="426"/>
            <ac:cxnSpMk id="300091" creationId="{59F4B45A-C332-9CD1-8F10-EDF28E3E7B77}"/>
          </ac:cxnSpMkLst>
        </pc:cxnChg>
        <pc:cxnChg chg="mod">
          <ac:chgData name="Wei-hsung Lin" userId="27d5a8ae643e4031" providerId="LiveId" clId="{ABF6231A-9839-42EE-A7E1-D68D161D6EA4}" dt="2023-02-28T06:52:12.848" v="583"/>
          <ac:cxnSpMkLst>
            <pc:docMk/>
            <pc:sldMk cId="0" sldId="426"/>
            <ac:cxnSpMk id="300093" creationId="{E2A3529E-E90D-505C-D0C7-6CDC9E5A057A}"/>
          </ac:cxnSpMkLst>
        </pc:cxnChg>
        <pc:cxnChg chg="mod">
          <ac:chgData name="Wei-hsung Lin" userId="27d5a8ae643e4031" providerId="LiveId" clId="{ABF6231A-9839-42EE-A7E1-D68D161D6EA4}" dt="2023-02-28T06:52:12.848" v="583"/>
          <ac:cxnSpMkLst>
            <pc:docMk/>
            <pc:sldMk cId="0" sldId="426"/>
            <ac:cxnSpMk id="300094" creationId="{4F59B731-B3E1-9A36-B3FF-7A70DDB086E7}"/>
          </ac:cxnSpMkLst>
        </pc:cxnChg>
        <pc:cxnChg chg="mod">
          <ac:chgData name="Wei-hsung Lin" userId="27d5a8ae643e4031" providerId="LiveId" clId="{ABF6231A-9839-42EE-A7E1-D68D161D6EA4}" dt="2023-02-28T06:52:12.848" v="583"/>
          <ac:cxnSpMkLst>
            <pc:docMk/>
            <pc:sldMk cId="0" sldId="426"/>
            <ac:cxnSpMk id="300101" creationId="{145ABCE2-68C0-8681-13EF-6F5E109F0EBE}"/>
          </ac:cxnSpMkLst>
        </pc:cxnChg>
        <pc:cxnChg chg="mod">
          <ac:chgData name="Wei-hsung Lin" userId="27d5a8ae643e4031" providerId="LiveId" clId="{ABF6231A-9839-42EE-A7E1-D68D161D6EA4}" dt="2023-02-28T06:52:12.848" v="583"/>
          <ac:cxnSpMkLst>
            <pc:docMk/>
            <pc:sldMk cId="0" sldId="426"/>
            <ac:cxnSpMk id="300110" creationId="{2E300F5C-4465-B1C6-E4D0-3F28AFEE4582}"/>
          </ac:cxnSpMkLst>
        </pc:cxnChg>
      </pc:sldChg>
      <pc:sldChg chg="addSp modSp modAnim">
        <pc:chgData name="Wei-hsung Lin" userId="27d5a8ae643e4031" providerId="LiveId" clId="{ABF6231A-9839-42EE-A7E1-D68D161D6EA4}" dt="2023-03-01T05:26:30.632" v="953"/>
        <pc:sldMkLst>
          <pc:docMk/>
          <pc:sldMk cId="0" sldId="430"/>
        </pc:sldMkLst>
        <pc:spChg chg="add mod">
          <ac:chgData name="Wei-hsung Lin" userId="27d5a8ae643e4031" providerId="LiveId" clId="{ABF6231A-9839-42EE-A7E1-D68D161D6EA4}" dt="2023-03-01T05:26:30.632" v="953"/>
          <ac:spMkLst>
            <pc:docMk/>
            <pc:sldMk cId="0" sldId="430"/>
            <ac:spMk id="2" creationId="{8FA87949-1F69-286A-7344-664F0502498B}"/>
          </ac:spMkLst>
        </pc:spChg>
      </pc:sldChg>
      <pc:sldChg chg="ord">
        <pc:chgData name="Wei-hsung Lin" userId="27d5a8ae643e4031" providerId="LiveId" clId="{ABF6231A-9839-42EE-A7E1-D68D161D6EA4}" dt="2023-02-28T14:09:27.884" v="844"/>
        <pc:sldMkLst>
          <pc:docMk/>
          <pc:sldMk cId="0" sldId="432"/>
        </pc:sldMkLst>
      </pc:sldChg>
      <pc:sldChg chg="del">
        <pc:chgData name="Wei-hsung Lin" userId="27d5a8ae643e4031" providerId="LiveId" clId="{ABF6231A-9839-42EE-A7E1-D68D161D6EA4}" dt="2023-02-28T14:10:12.822" v="845" actId="47"/>
        <pc:sldMkLst>
          <pc:docMk/>
          <pc:sldMk cId="0" sldId="433"/>
        </pc:sldMkLst>
      </pc:sldChg>
      <pc:sldChg chg="delSp modSp mod modAnim">
        <pc:chgData name="Wei-hsung Lin" userId="27d5a8ae643e4031" providerId="LiveId" clId="{ABF6231A-9839-42EE-A7E1-D68D161D6EA4}" dt="2023-02-28T04:02:08.843" v="96"/>
        <pc:sldMkLst>
          <pc:docMk/>
          <pc:sldMk cId="0" sldId="434"/>
        </pc:sldMkLst>
        <pc:spChg chg="mod">
          <ac:chgData name="Wei-hsung Lin" userId="27d5a8ae643e4031" providerId="LiveId" clId="{ABF6231A-9839-42EE-A7E1-D68D161D6EA4}" dt="2023-02-28T04:02:08.843" v="96"/>
          <ac:spMkLst>
            <pc:docMk/>
            <pc:sldMk cId="0" sldId="434"/>
            <ac:spMk id="318466" creationId="{324C040C-066E-A8C1-9DA4-F4EE2194904C}"/>
          </ac:spMkLst>
        </pc:spChg>
        <pc:spChg chg="mod">
          <ac:chgData name="Wei-hsung Lin" userId="27d5a8ae643e4031" providerId="LiveId" clId="{ABF6231A-9839-42EE-A7E1-D68D161D6EA4}" dt="2023-02-28T04:02:08.843" v="96"/>
          <ac:spMkLst>
            <pc:docMk/>
            <pc:sldMk cId="0" sldId="434"/>
            <ac:spMk id="318467" creationId="{80C1EC1E-8240-AAFF-D2A4-3D1BD129F81B}"/>
          </ac:spMkLst>
        </pc:spChg>
        <pc:spChg chg="mod">
          <ac:chgData name="Wei-hsung Lin" userId="27d5a8ae643e4031" providerId="LiveId" clId="{ABF6231A-9839-42EE-A7E1-D68D161D6EA4}" dt="2023-02-28T04:02:08.843" v="96"/>
          <ac:spMkLst>
            <pc:docMk/>
            <pc:sldMk cId="0" sldId="434"/>
            <ac:spMk id="318508" creationId="{982BC54E-E3B3-6F11-7AE7-C127606CAC5D}"/>
          </ac:spMkLst>
        </pc:spChg>
        <pc:spChg chg="mod">
          <ac:chgData name="Wei-hsung Lin" userId="27d5a8ae643e4031" providerId="LiveId" clId="{ABF6231A-9839-42EE-A7E1-D68D161D6EA4}" dt="2023-02-28T04:02:08.843" v="96"/>
          <ac:spMkLst>
            <pc:docMk/>
            <pc:sldMk cId="0" sldId="434"/>
            <ac:spMk id="318509" creationId="{BA89AEB2-93B3-F6CE-702B-CA0F555134C8}"/>
          </ac:spMkLst>
        </pc:spChg>
        <pc:spChg chg="mod">
          <ac:chgData name="Wei-hsung Lin" userId="27d5a8ae643e4031" providerId="LiveId" clId="{ABF6231A-9839-42EE-A7E1-D68D161D6EA4}" dt="2023-02-28T04:02:08.843" v="96"/>
          <ac:spMkLst>
            <pc:docMk/>
            <pc:sldMk cId="0" sldId="434"/>
            <ac:spMk id="318510" creationId="{B31648E4-E885-604D-E9C7-72CAB279AF46}"/>
          </ac:spMkLst>
        </pc:spChg>
        <pc:spChg chg="mod">
          <ac:chgData name="Wei-hsung Lin" userId="27d5a8ae643e4031" providerId="LiveId" clId="{ABF6231A-9839-42EE-A7E1-D68D161D6EA4}" dt="2023-02-28T04:02:08.843" v="96"/>
          <ac:spMkLst>
            <pc:docMk/>
            <pc:sldMk cId="0" sldId="434"/>
            <ac:spMk id="318511" creationId="{6A1BD5ED-000A-78A0-963B-96FF03411255}"/>
          </ac:spMkLst>
        </pc:spChg>
        <pc:spChg chg="mod">
          <ac:chgData name="Wei-hsung Lin" userId="27d5a8ae643e4031" providerId="LiveId" clId="{ABF6231A-9839-42EE-A7E1-D68D161D6EA4}" dt="2023-02-28T04:02:08.843" v="96"/>
          <ac:spMkLst>
            <pc:docMk/>
            <pc:sldMk cId="0" sldId="434"/>
            <ac:spMk id="318512" creationId="{9840C2B7-9027-5ACA-F941-06B9492FB4E0}"/>
          </ac:spMkLst>
        </pc:spChg>
        <pc:spChg chg="mod">
          <ac:chgData name="Wei-hsung Lin" userId="27d5a8ae643e4031" providerId="LiveId" clId="{ABF6231A-9839-42EE-A7E1-D68D161D6EA4}" dt="2023-02-28T04:02:08.843" v="96"/>
          <ac:spMkLst>
            <pc:docMk/>
            <pc:sldMk cId="0" sldId="434"/>
            <ac:spMk id="318513" creationId="{5B74CEFA-0993-1525-498E-B6FECC8F39DE}"/>
          </ac:spMkLst>
        </pc:spChg>
        <pc:spChg chg="mod">
          <ac:chgData name="Wei-hsung Lin" userId="27d5a8ae643e4031" providerId="LiveId" clId="{ABF6231A-9839-42EE-A7E1-D68D161D6EA4}" dt="2023-02-28T04:02:08.843" v="96"/>
          <ac:spMkLst>
            <pc:docMk/>
            <pc:sldMk cId="0" sldId="434"/>
            <ac:spMk id="318514" creationId="{F6E51B6D-807E-8FF7-2DC3-A19DF030E902}"/>
          </ac:spMkLst>
        </pc:spChg>
        <pc:spChg chg="mod">
          <ac:chgData name="Wei-hsung Lin" userId="27d5a8ae643e4031" providerId="LiveId" clId="{ABF6231A-9839-42EE-A7E1-D68D161D6EA4}" dt="2023-02-28T04:02:08.843" v="96"/>
          <ac:spMkLst>
            <pc:docMk/>
            <pc:sldMk cId="0" sldId="434"/>
            <ac:spMk id="318515" creationId="{CB1F380B-D489-501A-783C-A6141BF4429D}"/>
          </ac:spMkLst>
        </pc:spChg>
        <pc:spChg chg="mod">
          <ac:chgData name="Wei-hsung Lin" userId="27d5a8ae643e4031" providerId="LiveId" clId="{ABF6231A-9839-42EE-A7E1-D68D161D6EA4}" dt="2023-02-28T04:02:08.843" v="96"/>
          <ac:spMkLst>
            <pc:docMk/>
            <pc:sldMk cId="0" sldId="434"/>
            <ac:spMk id="318516" creationId="{56CDAD13-9872-F5FE-4FD4-D1065F0739F8}"/>
          </ac:spMkLst>
        </pc:spChg>
        <pc:spChg chg="mod">
          <ac:chgData name="Wei-hsung Lin" userId="27d5a8ae643e4031" providerId="LiveId" clId="{ABF6231A-9839-42EE-A7E1-D68D161D6EA4}" dt="2023-02-28T04:02:08.843" v="96"/>
          <ac:spMkLst>
            <pc:docMk/>
            <pc:sldMk cId="0" sldId="434"/>
            <ac:spMk id="318517" creationId="{157D78A6-7DB6-2022-0473-FDA976B6237C}"/>
          </ac:spMkLst>
        </pc:spChg>
        <pc:spChg chg="mod">
          <ac:chgData name="Wei-hsung Lin" userId="27d5a8ae643e4031" providerId="LiveId" clId="{ABF6231A-9839-42EE-A7E1-D68D161D6EA4}" dt="2023-02-28T04:02:08.843" v="96"/>
          <ac:spMkLst>
            <pc:docMk/>
            <pc:sldMk cId="0" sldId="434"/>
            <ac:spMk id="318518" creationId="{90394D17-0238-AE79-BB8F-7706A14711C0}"/>
          </ac:spMkLst>
        </pc:spChg>
        <pc:spChg chg="mod">
          <ac:chgData name="Wei-hsung Lin" userId="27d5a8ae643e4031" providerId="LiveId" clId="{ABF6231A-9839-42EE-A7E1-D68D161D6EA4}" dt="2023-02-28T04:02:08.843" v="96"/>
          <ac:spMkLst>
            <pc:docMk/>
            <pc:sldMk cId="0" sldId="434"/>
            <ac:spMk id="318519" creationId="{7345760E-10E5-D011-A5A8-2DF8B24BF483}"/>
          </ac:spMkLst>
        </pc:spChg>
        <pc:spChg chg="mod">
          <ac:chgData name="Wei-hsung Lin" userId="27d5a8ae643e4031" providerId="LiveId" clId="{ABF6231A-9839-42EE-A7E1-D68D161D6EA4}" dt="2023-02-28T04:02:08.843" v="96"/>
          <ac:spMkLst>
            <pc:docMk/>
            <pc:sldMk cId="0" sldId="434"/>
            <ac:spMk id="318520" creationId="{2D5CC546-1184-5262-5C53-C2658A9BC1B7}"/>
          </ac:spMkLst>
        </pc:spChg>
        <pc:spChg chg="mod">
          <ac:chgData name="Wei-hsung Lin" userId="27d5a8ae643e4031" providerId="LiveId" clId="{ABF6231A-9839-42EE-A7E1-D68D161D6EA4}" dt="2023-02-28T04:02:08.843" v="96"/>
          <ac:spMkLst>
            <pc:docMk/>
            <pc:sldMk cId="0" sldId="434"/>
            <ac:spMk id="318521" creationId="{61231147-44C0-E284-556E-6292B646130D}"/>
          </ac:spMkLst>
        </pc:spChg>
        <pc:spChg chg="mod">
          <ac:chgData name="Wei-hsung Lin" userId="27d5a8ae643e4031" providerId="LiveId" clId="{ABF6231A-9839-42EE-A7E1-D68D161D6EA4}" dt="2023-02-28T04:02:08.843" v="96"/>
          <ac:spMkLst>
            <pc:docMk/>
            <pc:sldMk cId="0" sldId="434"/>
            <ac:spMk id="318522" creationId="{87A1E942-F601-3BB6-5AD2-FD1D0A42140C}"/>
          </ac:spMkLst>
        </pc:spChg>
        <pc:spChg chg="mod">
          <ac:chgData name="Wei-hsung Lin" userId="27d5a8ae643e4031" providerId="LiveId" clId="{ABF6231A-9839-42EE-A7E1-D68D161D6EA4}" dt="2023-02-28T04:02:08.843" v="96"/>
          <ac:spMkLst>
            <pc:docMk/>
            <pc:sldMk cId="0" sldId="434"/>
            <ac:spMk id="318523" creationId="{B6CADE79-7E78-54D7-F062-D575852CD6E6}"/>
          </ac:spMkLst>
        </pc:spChg>
        <pc:spChg chg="mod">
          <ac:chgData name="Wei-hsung Lin" userId="27d5a8ae643e4031" providerId="LiveId" clId="{ABF6231A-9839-42EE-A7E1-D68D161D6EA4}" dt="2023-02-28T04:02:08.843" v="96"/>
          <ac:spMkLst>
            <pc:docMk/>
            <pc:sldMk cId="0" sldId="434"/>
            <ac:spMk id="318525" creationId="{CE2BCEC9-0CFB-DD71-0F7D-7330654B58DE}"/>
          </ac:spMkLst>
        </pc:spChg>
        <pc:spChg chg="mod">
          <ac:chgData name="Wei-hsung Lin" userId="27d5a8ae643e4031" providerId="LiveId" clId="{ABF6231A-9839-42EE-A7E1-D68D161D6EA4}" dt="2023-02-28T04:02:08.843" v="96"/>
          <ac:spMkLst>
            <pc:docMk/>
            <pc:sldMk cId="0" sldId="434"/>
            <ac:spMk id="318527" creationId="{010A9898-47BB-2E67-C643-207950B77FFD}"/>
          </ac:spMkLst>
        </pc:spChg>
        <pc:spChg chg="mod">
          <ac:chgData name="Wei-hsung Lin" userId="27d5a8ae643e4031" providerId="LiveId" clId="{ABF6231A-9839-42EE-A7E1-D68D161D6EA4}" dt="2023-02-28T04:02:08.843" v="96"/>
          <ac:spMkLst>
            <pc:docMk/>
            <pc:sldMk cId="0" sldId="434"/>
            <ac:spMk id="318528" creationId="{61D8E872-C001-B15F-E335-387BCAD512D5}"/>
          </ac:spMkLst>
        </pc:spChg>
        <pc:spChg chg="mod">
          <ac:chgData name="Wei-hsung Lin" userId="27d5a8ae643e4031" providerId="LiveId" clId="{ABF6231A-9839-42EE-A7E1-D68D161D6EA4}" dt="2023-02-28T04:02:08.843" v="96"/>
          <ac:spMkLst>
            <pc:docMk/>
            <pc:sldMk cId="0" sldId="434"/>
            <ac:spMk id="318529" creationId="{CB473CCE-DCD9-ADAF-BF76-7425DCCF5D79}"/>
          </ac:spMkLst>
        </pc:spChg>
        <pc:spChg chg="mod">
          <ac:chgData name="Wei-hsung Lin" userId="27d5a8ae643e4031" providerId="LiveId" clId="{ABF6231A-9839-42EE-A7E1-D68D161D6EA4}" dt="2023-02-28T04:02:08.843" v="96"/>
          <ac:spMkLst>
            <pc:docMk/>
            <pc:sldMk cId="0" sldId="434"/>
            <ac:spMk id="318530" creationId="{08ED050F-A482-017F-FFAB-E019F26315C7}"/>
          </ac:spMkLst>
        </pc:spChg>
        <pc:spChg chg="mod">
          <ac:chgData name="Wei-hsung Lin" userId="27d5a8ae643e4031" providerId="LiveId" clId="{ABF6231A-9839-42EE-A7E1-D68D161D6EA4}" dt="2023-02-28T04:02:08.843" v="96"/>
          <ac:spMkLst>
            <pc:docMk/>
            <pc:sldMk cId="0" sldId="434"/>
            <ac:spMk id="318531" creationId="{1AFE93E0-C0D8-9A8B-B9EC-EF16D3566FAF}"/>
          </ac:spMkLst>
        </pc:spChg>
        <pc:spChg chg="mod">
          <ac:chgData name="Wei-hsung Lin" userId="27d5a8ae643e4031" providerId="LiveId" clId="{ABF6231A-9839-42EE-A7E1-D68D161D6EA4}" dt="2023-02-28T04:02:08.843" v="96"/>
          <ac:spMkLst>
            <pc:docMk/>
            <pc:sldMk cId="0" sldId="434"/>
            <ac:spMk id="318532" creationId="{A4C94F51-7ED7-5AC7-CEBE-234E179069CE}"/>
          </ac:spMkLst>
        </pc:spChg>
        <pc:spChg chg="mod">
          <ac:chgData name="Wei-hsung Lin" userId="27d5a8ae643e4031" providerId="LiveId" clId="{ABF6231A-9839-42EE-A7E1-D68D161D6EA4}" dt="2023-02-28T04:02:08.843" v="96"/>
          <ac:spMkLst>
            <pc:docMk/>
            <pc:sldMk cId="0" sldId="434"/>
            <ac:spMk id="318533" creationId="{67899373-F933-0222-1A8F-EBF634A903EA}"/>
          </ac:spMkLst>
        </pc:spChg>
        <pc:spChg chg="mod">
          <ac:chgData name="Wei-hsung Lin" userId="27d5a8ae643e4031" providerId="LiveId" clId="{ABF6231A-9839-42EE-A7E1-D68D161D6EA4}" dt="2023-02-28T04:02:08.843" v="96"/>
          <ac:spMkLst>
            <pc:docMk/>
            <pc:sldMk cId="0" sldId="434"/>
            <ac:spMk id="318534" creationId="{C7BC17C9-C522-129F-8E9D-EDEC9CB18957}"/>
          </ac:spMkLst>
        </pc:spChg>
        <pc:spChg chg="mod">
          <ac:chgData name="Wei-hsung Lin" userId="27d5a8ae643e4031" providerId="LiveId" clId="{ABF6231A-9839-42EE-A7E1-D68D161D6EA4}" dt="2023-02-28T04:02:08.843" v="96"/>
          <ac:spMkLst>
            <pc:docMk/>
            <pc:sldMk cId="0" sldId="434"/>
            <ac:spMk id="318535" creationId="{DD3969AE-A51D-8E11-C4C2-98AFD55788B6}"/>
          </ac:spMkLst>
        </pc:spChg>
        <pc:spChg chg="mod">
          <ac:chgData name="Wei-hsung Lin" userId="27d5a8ae643e4031" providerId="LiveId" clId="{ABF6231A-9839-42EE-A7E1-D68D161D6EA4}" dt="2023-02-28T04:02:08.843" v="96"/>
          <ac:spMkLst>
            <pc:docMk/>
            <pc:sldMk cId="0" sldId="434"/>
            <ac:spMk id="318536" creationId="{9C447D6B-E7BE-D27A-EAE3-AC1B775F2072}"/>
          </ac:spMkLst>
        </pc:spChg>
        <pc:spChg chg="del">
          <ac:chgData name="Wei-hsung Lin" userId="27d5a8ae643e4031" providerId="LiveId" clId="{ABF6231A-9839-42EE-A7E1-D68D161D6EA4}" dt="2023-02-27T14:31:13.459" v="89" actId="478"/>
          <ac:spMkLst>
            <pc:docMk/>
            <pc:sldMk cId="0" sldId="434"/>
            <ac:spMk id="318537" creationId="{0DE56057-68E4-D963-43CA-8E84DF58E094}"/>
          </ac:spMkLst>
        </pc:spChg>
        <pc:spChg chg="mod">
          <ac:chgData name="Wei-hsung Lin" userId="27d5a8ae643e4031" providerId="LiveId" clId="{ABF6231A-9839-42EE-A7E1-D68D161D6EA4}" dt="2023-02-28T04:02:08.843" v="96"/>
          <ac:spMkLst>
            <pc:docMk/>
            <pc:sldMk cId="0" sldId="434"/>
            <ac:spMk id="318538" creationId="{B520844D-FC73-8092-894A-95BC2F4787DD}"/>
          </ac:spMkLst>
        </pc:spChg>
        <pc:spChg chg="mod">
          <ac:chgData name="Wei-hsung Lin" userId="27d5a8ae643e4031" providerId="LiveId" clId="{ABF6231A-9839-42EE-A7E1-D68D161D6EA4}" dt="2023-02-28T04:02:08.843" v="96"/>
          <ac:spMkLst>
            <pc:docMk/>
            <pc:sldMk cId="0" sldId="434"/>
            <ac:spMk id="318539" creationId="{C863BCCA-3287-F72C-9357-47F67BC58556}"/>
          </ac:spMkLst>
        </pc:spChg>
        <pc:spChg chg="mod">
          <ac:chgData name="Wei-hsung Lin" userId="27d5a8ae643e4031" providerId="LiveId" clId="{ABF6231A-9839-42EE-A7E1-D68D161D6EA4}" dt="2023-02-28T04:02:08.843" v="96"/>
          <ac:spMkLst>
            <pc:docMk/>
            <pc:sldMk cId="0" sldId="434"/>
            <ac:spMk id="318540" creationId="{C6967DEC-7972-9FBC-9BF4-5B536CDEBDE1}"/>
          </ac:spMkLst>
        </pc:spChg>
        <pc:spChg chg="mod">
          <ac:chgData name="Wei-hsung Lin" userId="27d5a8ae643e4031" providerId="LiveId" clId="{ABF6231A-9839-42EE-A7E1-D68D161D6EA4}" dt="2023-02-28T04:02:08.843" v="96"/>
          <ac:spMkLst>
            <pc:docMk/>
            <pc:sldMk cId="0" sldId="434"/>
            <ac:spMk id="318541" creationId="{5BF1790A-A5AD-DBDF-CBDA-026CE02EE91F}"/>
          </ac:spMkLst>
        </pc:spChg>
        <pc:spChg chg="mod">
          <ac:chgData name="Wei-hsung Lin" userId="27d5a8ae643e4031" providerId="LiveId" clId="{ABF6231A-9839-42EE-A7E1-D68D161D6EA4}" dt="2023-02-28T04:02:08.843" v="96"/>
          <ac:spMkLst>
            <pc:docMk/>
            <pc:sldMk cId="0" sldId="434"/>
            <ac:spMk id="318542" creationId="{9618D22D-AC24-07E3-3BE1-CAFF8C65188D}"/>
          </ac:spMkLst>
        </pc:spChg>
        <pc:spChg chg="mod">
          <ac:chgData name="Wei-hsung Lin" userId="27d5a8ae643e4031" providerId="LiveId" clId="{ABF6231A-9839-42EE-A7E1-D68D161D6EA4}" dt="2023-02-28T04:02:08.843" v="96"/>
          <ac:spMkLst>
            <pc:docMk/>
            <pc:sldMk cId="0" sldId="434"/>
            <ac:spMk id="318543" creationId="{9A6E23CF-ED42-FBBE-791F-919C2A48E613}"/>
          </ac:spMkLst>
        </pc:spChg>
        <pc:spChg chg="mod">
          <ac:chgData name="Wei-hsung Lin" userId="27d5a8ae643e4031" providerId="LiveId" clId="{ABF6231A-9839-42EE-A7E1-D68D161D6EA4}" dt="2023-02-28T04:02:08.843" v="96"/>
          <ac:spMkLst>
            <pc:docMk/>
            <pc:sldMk cId="0" sldId="434"/>
            <ac:spMk id="318544" creationId="{E259AD10-F7C6-E8C1-BE52-B13CAB033763}"/>
          </ac:spMkLst>
        </pc:spChg>
        <pc:spChg chg="mod">
          <ac:chgData name="Wei-hsung Lin" userId="27d5a8ae643e4031" providerId="LiveId" clId="{ABF6231A-9839-42EE-A7E1-D68D161D6EA4}" dt="2023-02-28T04:02:08.843" v="96"/>
          <ac:spMkLst>
            <pc:docMk/>
            <pc:sldMk cId="0" sldId="434"/>
            <ac:spMk id="318545" creationId="{56B3717E-C7A0-04D8-8743-8DAB06E00B16}"/>
          </ac:spMkLst>
        </pc:spChg>
        <pc:spChg chg="mod">
          <ac:chgData name="Wei-hsung Lin" userId="27d5a8ae643e4031" providerId="LiveId" clId="{ABF6231A-9839-42EE-A7E1-D68D161D6EA4}" dt="2023-02-28T04:02:08.843" v="96"/>
          <ac:spMkLst>
            <pc:docMk/>
            <pc:sldMk cId="0" sldId="434"/>
            <ac:spMk id="318546" creationId="{54197F1E-6BF6-2E7E-33BC-43FD36615B54}"/>
          </ac:spMkLst>
        </pc:spChg>
        <pc:spChg chg="mod">
          <ac:chgData name="Wei-hsung Lin" userId="27d5a8ae643e4031" providerId="LiveId" clId="{ABF6231A-9839-42EE-A7E1-D68D161D6EA4}" dt="2023-02-28T04:02:08.843" v="96"/>
          <ac:spMkLst>
            <pc:docMk/>
            <pc:sldMk cId="0" sldId="434"/>
            <ac:spMk id="318547" creationId="{585EF85D-7C01-11DA-B69A-BB89F8080E4F}"/>
          </ac:spMkLst>
        </pc:spChg>
        <pc:spChg chg="mod">
          <ac:chgData name="Wei-hsung Lin" userId="27d5a8ae643e4031" providerId="LiveId" clId="{ABF6231A-9839-42EE-A7E1-D68D161D6EA4}" dt="2023-02-28T04:02:08.843" v="96"/>
          <ac:spMkLst>
            <pc:docMk/>
            <pc:sldMk cId="0" sldId="434"/>
            <ac:spMk id="318548" creationId="{3591731C-B16B-C6F6-D2B4-F8436C61591E}"/>
          </ac:spMkLst>
        </pc:spChg>
        <pc:spChg chg="mod">
          <ac:chgData name="Wei-hsung Lin" userId="27d5a8ae643e4031" providerId="LiveId" clId="{ABF6231A-9839-42EE-A7E1-D68D161D6EA4}" dt="2023-02-28T04:02:08.843" v="96"/>
          <ac:spMkLst>
            <pc:docMk/>
            <pc:sldMk cId="0" sldId="434"/>
            <ac:spMk id="318549" creationId="{3C2BADA3-0BE7-6A41-0B3A-49BB87F36DA7}"/>
          </ac:spMkLst>
        </pc:spChg>
        <pc:graphicFrameChg chg="mod">
          <ac:chgData name="Wei-hsung Lin" userId="27d5a8ae643e4031" providerId="LiveId" clId="{ABF6231A-9839-42EE-A7E1-D68D161D6EA4}" dt="2023-02-28T04:02:08.843" v="96"/>
          <ac:graphicFrameMkLst>
            <pc:docMk/>
            <pc:sldMk cId="0" sldId="434"/>
            <ac:graphicFrameMk id="318468" creationId="{298A6C6C-2E3F-3741-C385-4DC799C6E863}"/>
          </ac:graphicFrameMkLst>
        </pc:graphicFrameChg>
        <pc:graphicFrameChg chg="mod">
          <ac:chgData name="Wei-hsung Lin" userId="27d5a8ae643e4031" providerId="LiveId" clId="{ABF6231A-9839-42EE-A7E1-D68D161D6EA4}" dt="2023-02-28T04:02:08.843" v="96"/>
          <ac:graphicFrameMkLst>
            <pc:docMk/>
            <pc:sldMk cId="0" sldId="434"/>
            <ac:graphicFrameMk id="318492" creationId="{F7A945BB-CC21-06D7-5A16-212EF390FCD3}"/>
          </ac:graphicFrameMkLst>
        </pc:graphicFrameChg>
        <pc:cxnChg chg="mod">
          <ac:chgData name="Wei-hsung Lin" userId="27d5a8ae643e4031" providerId="LiveId" clId="{ABF6231A-9839-42EE-A7E1-D68D161D6EA4}" dt="2023-02-28T04:02:08.843" v="96"/>
          <ac:cxnSpMkLst>
            <pc:docMk/>
            <pc:sldMk cId="0" sldId="434"/>
            <ac:cxnSpMk id="318524" creationId="{40F791C3-AA5A-86A7-4CAB-6E493EF5E130}"/>
          </ac:cxnSpMkLst>
        </pc:cxnChg>
        <pc:cxnChg chg="mod">
          <ac:chgData name="Wei-hsung Lin" userId="27d5a8ae643e4031" providerId="LiveId" clId="{ABF6231A-9839-42EE-A7E1-D68D161D6EA4}" dt="2023-02-28T04:02:08.843" v="96"/>
          <ac:cxnSpMkLst>
            <pc:docMk/>
            <pc:sldMk cId="0" sldId="434"/>
            <ac:cxnSpMk id="318526" creationId="{8DE0F70C-DE70-8EA3-2BEB-5A003A3CF030}"/>
          </ac:cxnSpMkLst>
        </pc:cxnChg>
        <pc:cxnChg chg="mod">
          <ac:chgData name="Wei-hsung Lin" userId="27d5a8ae643e4031" providerId="LiveId" clId="{ABF6231A-9839-42EE-A7E1-D68D161D6EA4}" dt="2023-02-28T04:02:08.843" v="96"/>
          <ac:cxnSpMkLst>
            <pc:docMk/>
            <pc:sldMk cId="0" sldId="434"/>
            <ac:cxnSpMk id="318550" creationId="{EA212448-30E2-15C9-B3E4-A2A2BA280E1B}"/>
          </ac:cxnSpMkLst>
        </pc:cxnChg>
      </pc:sldChg>
      <pc:sldChg chg="modSp mod modAnim modShow">
        <pc:chgData name="Wei-hsung Lin" userId="27d5a8ae643e4031" providerId="LiveId" clId="{ABF6231A-9839-42EE-A7E1-D68D161D6EA4}" dt="2023-02-28T07:27:09.931" v="836" actId="729"/>
        <pc:sldMkLst>
          <pc:docMk/>
          <pc:sldMk cId="0" sldId="436"/>
        </pc:sldMkLst>
        <pc:spChg chg="mod">
          <ac:chgData name="Wei-hsung Lin" userId="27d5a8ae643e4031" providerId="LiveId" clId="{ABF6231A-9839-42EE-A7E1-D68D161D6EA4}" dt="2023-02-28T04:34:53.306" v="502" actId="14100"/>
          <ac:spMkLst>
            <pc:docMk/>
            <pc:sldMk cId="0" sldId="436"/>
            <ac:spMk id="322646" creationId="{6ED3C136-30E2-1EBB-A9D1-7565D3F03E6A}"/>
          </ac:spMkLst>
        </pc:spChg>
      </pc:sldChg>
      <pc:sldChg chg="mod modShow">
        <pc:chgData name="Wei-hsung Lin" userId="27d5a8ae643e4031" providerId="LiveId" clId="{ABF6231A-9839-42EE-A7E1-D68D161D6EA4}" dt="2023-02-28T04:35:09.908" v="503" actId="729"/>
        <pc:sldMkLst>
          <pc:docMk/>
          <pc:sldMk cId="0" sldId="439"/>
        </pc:sldMkLst>
      </pc:sldChg>
      <pc:sldChg chg="modSp del mod modShow">
        <pc:chgData name="Wei-hsung Lin" userId="27d5a8ae643e4031" providerId="LiveId" clId="{ABF6231A-9839-42EE-A7E1-D68D161D6EA4}" dt="2023-02-28T07:27:52.432" v="837" actId="47"/>
        <pc:sldMkLst>
          <pc:docMk/>
          <pc:sldMk cId="0" sldId="440"/>
        </pc:sldMkLst>
        <pc:spChg chg="mod">
          <ac:chgData name="Wei-hsung Lin" userId="27d5a8ae643e4031" providerId="LiveId" clId="{ABF6231A-9839-42EE-A7E1-D68D161D6EA4}" dt="2023-02-28T04:36:59.730" v="511"/>
          <ac:spMkLst>
            <pc:docMk/>
            <pc:sldMk cId="0" sldId="440"/>
            <ac:spMk id="330794" creationId="{582A0C17-6E8B-3EE2-7C04-3C5B4D483D76}"/>
          </ac:spMkLst>
        </pc:spChg>
        <pc:spChg chg="mod">
          <ac:chgData name="Wei-hsung Lin" userId="27d5a8ae643e4031" providerId="LiveId" clId="{ABF6231A-9839-42EE-A7E1-D68D161D6EA4}" dt="2023-02-28T04:36:59.730" v="511"/>
          <ac:spMkLst>
            <pc:docMk/>
            <pc:sldMk cId="0" sldId="440"/>
            <ac:spMk id="330795" creationId="{0606EED0-B528-A071-3323-D6F3529D0D8B}"/>
          </ac:spMkLst>
        </pc:spChg>
        <pc:spChg chg="mod">
          <ac:chgData name="Wei-hsung Lin" userId="27d5a8ae643e4031" providerId="LiveId" clId="{ABF6231A-9839-42EE-A7E1-D68D161D6EA4}" dt="2023-02-28T04:36:59.730" v="511"/>
          <ac:spMkLst>
            <pc:docMk/>
            <pc:sldMk cId="0" sldId="440"/>
            <ac:spMk id="330796" creationId="{568635F3-D2A6-BEF6-36D6-09C46FFF1E87}"/>
          </ac:spMkLst>
        </pc:spChg>
        <pc:spChg chg="mod">
          <ac:chgData name="Wei-hsung Lin" userId="27d5a8ae643e4031" providerId="LiveId" clId="{ABF6231A-9839-42EE-A7E1-D68D161D6EA4}" dt="2023-02-28T04:36:59.730" v="511"/>
          <ac:spMkLst>
            <pc:docMk/>
            <pc:sldMk cId="0" sldId="440"/>
            <ac:spMk id="330797" creationId="{B7A08BFC-9B6B-9102-388B-E5D038F85125}"/>
          </ac:spMkLst>
        </pc:spChg>
        <pc:spChg chg="mod">
          <ac:chgData name="Wei-hsung Lin" userId="27d5a8ae643e4031" providerId="LiveId" clId="{ABF6231A-9839-42EE-A7E1-D68D161D6EA4}" dt="2023-02-28T04:36:59.730" v="511"/>
          <ac:spMkLst>
            <pc:docMk/>
            <pc:sldMk cId="0" sldId="440"/>
            <ac:spMk id="330798" creationId="{00BD4F39-5B08-09DD-0375-10B53DB6686E}"/>
          </ac:spMkLst>
        </pc:spChg>
        <pc:spChg chg="mod">
          <ac:chgData name="Wei-hsung Lin" userId="27d5a8ae643e4031" providerId="LiveId" clId="{ABF6231A-9839-42EE-A7E1-D68D161D6EA4}" dt="2023-02-28T04:36:59.730" v="511"/>
          <ac:spMkLst>
            <pc:docMk/>
            <pc:sldMk cId="0" sldId="440"/>
            <ac:spMk id="330799" creationId="{E0F5DAD6-EACA-5A81-F9EB-82D3693E2559}"/>
          </ac:spMkLst>
        </pc:spChg>
        <pc:spChg chg="mod">
          <ac:chgData name="Wei-hsung Lin" userId="27d5a8ae643e4031" providerId="LiveId" clId="{ABF6231A-9839-42EE-A7E1-D68D161D6EA4}" dt="2023-02-28T04:36:59.730" v="511"/>
          <ac:spMkLst>
            <pc:docMk/>
            <pc:sldMk cId="0" sldId="440"/>
            <ac:spMk id="330800" creationId="{758424F5-D597-80A6-CB0E-CA3D68E4A353}"/>
          </ac:spMkLst>
        </pc:spChg>
        <pc:spChg chg="mod">
          <ac:chgData name="Wei-hsung Lin" userId="27d5a8ae643e4031" providerId="LiveId" clId="{ABF6231A-9839-42EE-A7E1-D68D161D6EA4}" dt="2023-02-28T04:36:59.730" v="511"/>
          <ac:spMkLst>
            <pc:docMk/>
            <pc:sldMk cId="0" sldId="440"/>
            <ac:spMk id="330801" creationId="{EDA9D59C-432E-05D0-8777-95A9DFBD961B}"/>
          </ac:spMkLst>
        </pc:spChg>
        <pc:spChg chg="mod">
          <ac:chgData name="Wei-hsung Lin" userId="27d5a8ae643e4031" providerId="LiveId" clId="{ABF6231A-9839-42EE-A7E1-D68D161D6EA4}" dt="2023-02-28T04:36:59.730" v="511"/>
          <ac:spMkLst>
            <pc:docMk/>
            <pc:sldMk cId="0" sldId="440"/>
            <ac:spMk id="330802" creationId="{CFAF2CB7-79B7-3CA9-2F33-C68B986A1B90}"/>
          </ac:spMkLst>
        </pc:spChg>
        <pc:spChg chg="mod">
          <ac:chgData name="Wei-hsung Lin" userId="27d5a8ae643e4031" providerId="LiveId" clId="{ABF6231A-9839-42EE-A7E1-D68D161D6EA4}" dt="2023-02-28T04:36:59.730" v="511"/>
          <ac:spMkLst>
            <pc:docMk/>
            <pc:sldMk cId="0" sldId="440"/>
            <ac:spMk id="330803" creationId="{3472BE2B-6A8D-0FCA-F073-B9F4EC3F784A}"/>
          </ac:spMkLst>
        </pc:spChg>
        <pc:spChg chg="mod">
          <ac:chgData name="Wei-hsung Lin" userId="27d5a8ae643e4031" providerId="LiveId" clId="{ABF6231A-9839-42EE-A7E1-D68D161D6EA4}" dt="2023-02-28T04:36:59.730" v="511"/>
          <ac:spMkLst>
            <pc:docMk/>
            <pc:sldMk cId="0" sldId="440"/>
            <ac:spMk id="330804" creationId="{0585CBBB-944C-0F28-D476-C65B11778F20}"/>
          </ac:spMkLst>
        </pc:spChg>
        <pc:spChg chg="mod">
          <ac:chgData name="Wei-hsung Lin" userId="27d5a8ae643e4031" providerId="LiveId" clId="{ABF6231A-9839-42EE-A7E1-D68D161D6EA4}" dt="2023-02-28T04:36:59.730" v="511"/>
          <ac:spMkLst>
            <pc:docMk/>
            <pc:sldMk cId="0" sldId="440"/>
            <ac:spMk id="330805" creationId="{588137DF-A02D-1F51-5DC5-11A0371198EA}"/>
          </ac:spMkLst>
        </pc:spChg>
        <pc:spChg chg="mod">
          <ac:chgData name="Wei-hsung Lin" userId="27d5a8ae643e4031" providerId="LiveId" clId="{ABF6231A-9839-42EE-A7E1-D68D161D6EA4}" dt="2023-02-28T04:36:59.730" v="511"/>
          <ac:spMkLst>
            <pc:docMk/>
            <pc:sldMk cId="0" sldId="440"/>
            <ac:spMk id="330806" creationId="{A94D2FD0-0291-C943-E845-9864C4D699FB}"/>
          </ac:spMkLst>
        </pc:spChg>
        <pc:spChg chg="mod">
          <ac:chgData name="Wei-hsung Lin" userId="27d5a8ae643e4031" providerId="LiveId" clId="{ABF6231A-9839-42EE-A7E1-D68D161D6EA4}" dt="2023-02-28T04:36:59.730" v="511"/>
          <ac:spMkLst>
            <pc:docMk/>
            <pc:sldMk cId="0" sldId="440"/>
            <ac:spMk id="330807" creationId="{FC809CD7-8C98-EEB7-941E-A1E4062DC3E7}"/>
          </ac:spMkLst>
        </pc:spChg>
        <pc:spChg chg="mod">
          <ac:chgData name="Wei-hsung Lin" userId="27d5a8ae643e4031" providerId="LiveId" clId="{ABF6231A-9839-42EE-A7E1-D68D161D6EA4}" dt="2023-02-28T04:36:59.730" v="511"/>
          <ac:spMkLst>
            <pc:docMk/>
            <pc:sldMk cId="0" sldId="440"/>
            <ac:spMk id="330808" creationId="{EF4B18DC-2F07-D8F2-8603-CF8994F0794B}"/>
          </ac:spMkLst>
        </pc:spChg>
        <pc:spChg chg="mod">
          <ac:chgData name="Wei-hsung Lin" userId="27d5a8ae643e4031" providerId="LiveId" clId="{ABF6231A-9839-42EE-A7E1-D68D161D6EA4}" dt="2023-02-28T04:36:59.730" v="511"/>
          <ac:spMkLst>
            <pc:docMk/>
            <pc:sldMk cId="0" sldId="440"/>
            <ac:spMk id="330809" creationId="{B3D0D417-C65F-71FA-897A-45A3825CC62B}"/>
          </ac:spMkLst>
        </pc:spChg>
        <pc:spChg chg="mod">
          <ac:chgData name="Wei-hsung Lin" userId="27d5a8ae643e4031" providerId="LiveId" clId="{ABF6231A-9839-42EE-A7E1-D68D161D6EA4}" dt="2023-02-28T04:36:59.730" v="511"/>
          <ac:spMkLst>
            <pc:docMk/>
            <pc:sldMk cId="0" sldId="440"/>
            <ac:spMk id="330810" creationId="{05F4B6F1-5C8A-7D2D-000D-1AFFE7B22D2D}"/>
          </ac:spMkLst>
        </pc:spChg>
        <pc:spChg chg="mod">
          <ac:chgData name="Wei-hsung Lin" userId="27d5a8ae643e4031" providerId="LiveId" clId="{ABF6231A-9839-42EE-A7E1-D68D161D6EA4}" dt="2023-02-28T04:36:59.730" v="511"/>
          <ac:spMkLst>
            <pc:docMk/>
            <pc:sldMk cId="0" sldId="440"/>
            <ac:spMk id="330812" creationId="{B4CBB36B-DBA0-AB64-604D-38344D392005}"/>
          </ac:spMkLst>
        </pc:spChg>
        <pc:spChg chg="mod">
          <ac:chgData name="Wei-hsung Lin" userId="27d5a8ae643e4031" providerId="LiveId" clId="{ABF6231A-9839-42EE-A7E1-D68D161D6EA4}" dt="2023-02-28T04:36:59.730" v="511"/>
          <ac:spMkLst>
            <pc:docMk/>
            <pc:sldMk cId="0" sldId="440"/>
            <ac:spMk id="330815" creationId="{2A153249-372A-4DAD-5001-2B54A00E73C8}"/>
          </ac:spMkLst>
        </pc:spChg>
        <pc:spChg chg="mod">
          <ac:chgData name="Wei-hsung Lin" userId="27d5a8ae643e4031" providerId="LiveId" clId="{ABF6231A-9839-42EE-A7E1-D68D161D6EA4}" dt="2023-02-28T04:36:59.730" v="511"/>
          <ac:spMkLst>
            <pc:docMk/>
            <pc:sldMk cId="0" sldId="440"/>
            <ac:spMk id="330816" creationId="{52B2ADEE-7121-07E2-99C2-724D95920F15}"/>
          </ac:spMkLst>
        </pc:spChg>
        <pc:spChg chg="mod">
          <ac:chgData name="Wei-hsung Lin" userId="27d5a8ae643e4031" providerId="LiveId" clId="{ABF6231A-9839-42EE-A7E1-D68D161D6EA4}" dt="2023-02-28T04:36:59.730" v="511"/>
          <ac:spMkLst>
            <pc:docMk/>
            <pc:sldMk cId="0" sldId="440"/>
            <ac:spMk id="330817" creationId="{55C1FBAB-E329-DDCC-82AF-7468427B4BFE}"/>
          </ac:spMkLst>
        </pc:spChg>
        <pc:spChg chg="mod">
          <ac:chgData name="Wei-hsung Lin" userId="27d5a8ae643e4031" providerId="LiveId" clId="{ABF6231A-9839-42EE-A7E1-D68D161D6EA4}" dt="2023-02-28T04:36:59.730" v="511"/>
          <ac:spMkLst>
            <pc:docMk/>
            <pc:sldMk cId="0" sldId="440"/>
            <ac:spMk id="330818" creationId="{2805951D-1E79-A84D-5A32-CBC5132F96C7}"/>
          </ac:spMkLst>
        </pc:spChg>
        <pc:spChg chg="mod">
          <ac:chgData name="Wei-hsung Lin" userId="27d5a8ae643e4031" providerId="LiveId" clId="{ABF6231A-9839-42EE-A7E1-D68D161D6EA4}" dt="2023-02-28T04:36:59.730" v="511"/>
          <ac:spMkLst>
            <pc:docMk/>
            <pc:sldMk cId="0" sldId="440"/>
            <ac:spMk id="330819" creationId="{14A031B8-5384-DADD-1CEC-C702BCE7D62A}"/>
          </ac:spMkLst>
        </pc:spChg>
        <pc:spChg chg="mod">
          <ac:chgData name="Wei-hsung Lin" userId="27d5a8ae643e4031" providerId="LiveId" clId="{ABF6231A-9839-42EE-A7E1-D68D161D6EA4}" dt="2023-02-28T04:36:59.730" v="511"/>
          <ac:spMkLst>
            <pc:docMk/>
            <pc:sldMk cId="0" sldId="440"/>
            <ac:spMk id="330820" creationId="{33104847-201E-B182-06AC-09B7BB260589}"/>
          </ac:spMkLst>
        </pc:spChg>
        <pc:spChg chg="mod">
          <ac:chgData name="Wei-hsung Lin" userId="27d5a8ae643e4031" providerId="LiveId" clId="{ABF6231A-9839-42EE-A7E1-D68D161D6EA4}" dt="2023-02-28T04:36:59.730" v="511"/>
          <ac:spMkLst>
            <pc:docMk/>
            <pc:sldMk cId="0" sldId="440"/>
            <ac:spMk id="330822" creationId="{B9452EDB-8D78-E7AF-711F-518CEE5B33E4}"/>
          </ac:spMkLst>
        </pc:spChg>
        <pc:spChg chg="mod">
          <ac:chgData name="Wei-hsung Lin" userId="27d5a8ae643e4031" providerId="LiveId" clId="{ABF6231A-9839-42EE-A7E1-D68D161D6EA4}" dt="2023-02-28T04:36:59.730" v="511"/>
          <ac:spMkLst>
            <pc:docMk/>
            <pc:sldMk cId="0" sldId="440"/>
            <ac:spMk id="330823" creationId="{C6CF97A9-9E6F-4CB9-0F97-E2948BEAA2E4}"/>
          </ac:spMkLst>
        </pc:spChg>
        <pc:spChg chg="mod">
          <ac:chgData name="Wei-hsung Lin" userId="27d5a8ae643e4031" providerId="LiveId" clId="{ABF6231A-9839-42EE-A7E1-D68D161D6EA4}" dt="2023-02-28T04:36:59.730" v="511"/>
          <ac:spMkLst>
            <pc:docMk/>
            <pc:sldMk cId="0" sldId="440"/>
            <ac:spMk id="330824" creationId="{DC7A9AC1-46D8-3229-728A-AED68632DB10}"/>
          </ac:spMkLst>
        </pc:spChg>
        <pc:spChg chg="mod">
          <ac:chgData name="Wei-hsung Lin" userId="27d5a8ae643e4031" providerId="LiveId" clId="{ABF6231A-9839-42EE-A7E1-D68D161D6EA4}" dt="2023-02-28T04:36:59.730" v="511"/>
          <ac:spMkLst>
            <pc:docMk/>
            <pc:sldMk cId="0" sldId="440"/>
            <ac:spMk id="330825" creationId="{A6B4B586-5FA6-D7B5-F187-83DD4F6C5BE3}"/>
          </ac:spMkLst>
        </pc:spChg>
        <pc:spChg chg="mod">
          <ac:chgData name="Wei-hsung Lin" userId="27d5a8ae643e4031" providerId="LiveId" clId="{ABF6231A-9839-42EE-A7E1-D68D161D6EA4}" dt="2023-02-28T04:36:59.730" v="511"/>
          <ac:spMkLst>
            <pc:docMk/>
            <pc:sldMk cId="0" sldId="440"/>
            <ac:spMk id="330826" creationId="{8B9BFAA9-92C0-87F0-61E7-67CD3C1DE98B}"/>
          </ac:spMkLst>
        </pc:spChg>
        <pc:spChg chg="mod">
          <ac:chgData name="Wei-hsung Lin" userId="27d5a8ae643e4031" providerId="LiveId" clId="{ABF6231A-9839-42EE-A7E1-D68D161D6EA4}" dt="2023-02-28T04:36:59.730" v="511"/>
          <ac:spMkLst>
            <pc:docMk/>
            <pc:sldMk cId="0" sldId="440"/>
            <ac:spMk id="330827" creationId="{8DFF5DDF-4CCD-D0DC-F877-30C8BA8F6843}"/>
          </ac:spMkLst>
        </pc:spChg>
        <pc:spChg chg="mod">
          <ac:chgData name="Wei-hsung Lin" userId="27d5a8ae643e4031" providerId="LiveId" clId="{ABF6231A-9839-42EE-A7E1-D68D161D6EA4}" dt="2023-02-28T04:36:59.730" v="511"/>
          <ac:spMkLst>
            <pc:docMk/>
            <pc:sldMk cId="0" sldId="440"/>
            <ac:spMk id="330828" creationId="{E813CE80-1E67-26E7-25FE-E1C5D896CEED}"/>
          </ac:spMkLst>
        </pc:spChg>
        <pc:spChg chg="mod">
          <ac:chgData name="Wei-hsung Lin" userId="27d5a8ae643e4031" providerId="LiveId" clId="{ABF6231A-9839-42EE-A7E1-D68D161D6EA4}" dt="2023-02-28T04:36:59.730" v="511"/>
          <ac:spMkLst>
            <pc:docMk/>
            <pc:sldMk cId="0" sldId="440"/>
            <ac:spMk id="330829" creationId="{0BFB6A2A-F114-4E32-06E1-929D8F0A894E}"/>
          </ac:spMkLst>
        </pc:spChg>
        <pc:spChg chg="mod">
          <ac:chgData name="Wei-hsung Lin" userId="27d5a8ae643e4031" providerId="LiveId" clId="{ABF6231A-9839-42EE-A7E1-D68D161D6EA4}" dt="2023-02-28T04:36:59.730" v="511"/>
          <ac:spMkLst>
            <pc:docMk/>
            <pc:sldMk cId="0" sldId="440"/>
            <ac:spMk id="330831" creationId="{8E0C3A15-F3A2-A8A4-3103-2A7BEE959961}"/>
          </ac:spMkLst>
        </pc:spChg>
        <pc:spChg chg="mod">
          <ac:chgData name="Wei-hsung Lin" userId="27d5a8ae643e4031" providerId="LiveId" clId="{ABF6231A-9839-42EE-A7E1-D68D161D6EA4}" dt="2023-02-28T04:36:59.730" v="511"/>
          <ac:spMkLst>
            <pc:docMk/>
            <pc:sldMk cId="0" sldId="440"/>
            <ac:spMk id="330832" creationId="{FBA1D0B4-98D4-AE81-F487-57D2ECBF1527}"/>
          </ac:spMkLst>
        </pc:spChg>
        <pc:spChg chg="mod">
          <ac:chgData name="Wei-hsung Lin" userId="27d5a8ae643e4031" providerId="LiveId" clId="{ABF6231A-9839-42EE-A7E1-D68D161D6EA4}" dt="2023-02-28T04:36:59.730" v="511"/>
          <ac:spMkLst>
            <pc:docMk/>
            <pc:sldMk cId="0" sldId="440"/>
            <ac:spMk id="330833" creationId="{4660294F-D542-5EFC-8BD8-EB48F7769F73}"/>
          </ac:spMkLst>
        </pc:spChg>
        <pc:spChg chg="mod">
          <ac:chgData name="Wei-hsung Lin" userId="27d5a8ae643e4031" providerId="LiveId" clId="{ABF6231A-9839-42EE-A7E1-D68D161D6EA4}" dt="2023-02-28T04:36:59.730" v="511"/>
          <ac:spMkLst>
            <pc:docMk/>
            <pc:sldMk cId="0" sldId="440"/>
            <ac:spMk id="330834" creationId="{CE9D2A70-2C68-870B-E4BB-29A697EB06B3}"/>
          </ac:spMkLst>
        </pc:spChg>
        <pc:spChg chg="mod">
          <ac:chgData name="Wei-hsung Lin" userId="27d5a8ae643e4031" providerId="LiveId" clId="{ABF6231A-9839-42EE-A7E1-D68D161D6EA4}" dt="2023-02-28T04:36:59.730" v="511"/>
          <ac:spMkLst>
            <pc:docMk/>
            <pc:sldMk cId="0" sldId="440"/>
            <ac:spMk id="330835" creationId="{DD087F79-6FE3-8548-CA6E-AA55E21DCAAE}"/>
          </ac:spMkLst>
        </pc:spChg>
        <pc:spChg chg="mod">
          <ac:chgData name="Wei-hsung Lin" userId="27d5a8ae643e4031" providerId="LiveId" clId="{ABF6231A-9839-42EE-A7E1-D68D161D6EA4}" dt="2023-02-28T04:36:59.730" v="511"/>
          <ac:spMkLst>
            <pc:docMk/>
            <pc:sldMk cId="0" sldId="440"/>
            <ac:spMk id="330836" creationId="{AB0EBB39-46CB-7E22-68C9-509A8131B0DA}"/>
          </ac:spMkLst>
        </pc:spChg>
        <pc:spChg chg="mod">
          <ac:chgData name="Wei-hsung Lin" userId="27d5a8ae643e4031" providerId="LiveId" clId="{ABF6231A-9839-42EE-A7E1-D68D161D6EA4}" dt="2023-02-28T04:36:59.730" v="511"/>
          <ac:spMkLst>
            <pc:docMk/>
            <pc:sldMk cId="0" sldId="440"/>
            <ac:spMk id="330837" creationId="{2ED0AB5F-B715-351A-B071-3D2296344EA4}"/>
          </ac:spMkLst>
        </pc:spChg>
        <pc:spChg chg="mod">
          <ac:chgData name="Wei-hsung Lin" userId="27d5a8ae643e4031" providerId="LiveId" clId="{ABF6231A-9839-42EE-A7E1-D68D161D6EA4}" dt="2023-02-28T04:36:59.730" v="511"/>
          <ac:spMkLst>
            <pc:docMk/>
            <pc:sldMk cId="0" sldId="440"/>
            <ac:spMk id="330838" creationId="{C6F31080-C8A0-C24E-D5A2-4544A53B79DD}"/>
          </ac:spMkLst>
        </pc:spChg>
        <pc:spChg chg="mod">
          <ac:chgData name="Wei-hsung Lin" userId="27d5a8ae643e4031" providerId="LiveId" clId="{ABF6231A-9839-42EE-A7E1-D68D161D6EA4}" dt="2023-02-28T04:36:59.730" v="511"/>
          <ac:spMkLst>
            <pc:docMk/>
            <pc:sldMk cId="0" sldId="440"/>
            <ac:spMk id="330839" creationId="{B47CBCFE-7FA0-EA49-B231-7E1E880B6D32}"/>
          </ac:spMkLst>
        </pc:spChg>
        <pc:spChg chg="mod">
          <ac:chgData name="Wei-hsung Lin" userId="27d5a8ae643e4031" providerId="LiveId" clId="{ABF6231A-9839-42EE-A7E1-D68D161D6EA4}" dt="2023-02-28T04:36:59.730" v="511"/>
          <ac:spMkLst>
            <pc:docMk/>
            <pc:sldMk cId="0" sldId="440"/>
            <ac:spMk id="330840" creationId="{2C56ACF3-617B-8D4B-5D7F-ACA0DE4D0A7B}"/>
          </ac:spMkLst>
        </pc:spChg>
        <pc:spChg chg="mod">
          <ac:chgData name="Wei-hsung Lin" userId="27d5a8ae643e4031" providerId="LiveId" clId="{ABF6231A-9839-42EE-A7E1-D68D161D6EA4}" dt="2023-02-28T04:36:59.730" v="511"/>
          <ac:spMkLst>
            <pc:docMk/>
            <pc:sldMk cId="0" sldId="440"/>
            <ac:spMk id="330841" creationId="{E1BF8C81-2429-2869-E848-2F30829BDEDB}"/>
          </ac:spMkLst>
        </pc:spChg>
        <pc:spChg chg="mod">
          <ac:chgData name="Wei-hsung Lin" userId="27d5a8ae643e4031" providerId="LiveId" clId="{ABF6231A-9839-42EE-A7E1-D68D161D6EA4}" dt="2023-02-28T04:36:59.730" v="511"/>
          <ac:spMkLst>
            <pc:docMk/>
            <pc:sldMk cId="0" sldId="440"/>
            <ac:spMk id="330842" creationId="{02E3546F-6DCE-CB24-FC1C-2871521A1638}"/>
          </ac:spMkLst>
        </pc:spChg>
        <pc:spChg chg="mod">
          <ac:chgData name="Wei-hsung Lin" userId="27d5a8ae643e4031" providerId="LiveId" clId="{ABF6231A-9839-42EE-A7E1-D68D161D6EA4}" dt="2023-02-28T04:36:59.730" v="511"/>
          <ac:spMkLst>
            <pc:docMk/>
            <pc:sldMk cId="0" sldId="440"/>
            <ac:spMk id="330843" creationId="{C8F33F58-5DBF-5350-19FB-553B33EFD239}"/>
          </ac:spMkLst>
        </pc:spChg>
        <pc:spChg chg="mod">
          <ac:chgData name="Wei-hsung Lin" userId="27d5a8ae643e4031" providerId="LiveId" clId="{ABF6231A-9839-42EE-A7E1-D68D161D6EA4}" dt="2023-02-28T04:36:59.730" v="511"/>
          <ac:spMkLst>
            <pc:docMk/>
            <pc:sldMk cId="0" sldId="440"/>
            <ac:spMk id="330844" creationId="{2B748C47-DF94-D725-A0A3-952861872B16}"/>
          </ac:spMkLst>
        </pc:spChg>
        <pc:spChg chg="mod">
          <ac:chgData name="Wei-hsung Lin" userId="27d5a8ae643e4031" providerId="LiveId" clId="{ABF6231A-9839-42EE-A7E1-D68D161D6EA4}" dt="2023-02-28T04:36:59.730" v="511"/>
          <ac:spMkLst>
            <pc:docMk/>
            <pc:sldMk cId="0" sldId="440"/>
            <ac:spMk id="330845" creationId="{BDD8EBC7-A728-981C-7645-665990858AB6}"/>
          </ac:spMkLst>
        </pc:spChg>
        <pc:graphicFrameChg chg="mod">
          <ac:chgData name="Wei-hsung Lin" userId="27d5a8ae643e4031" providerId="LiveId" clId="{ABF6231A-9839-42EE-A7E1-D68D161D6EA4}" dt="2023-02-28T04:36:59.730" v="511"/>
          <ac:graphicFrameMkLst>
            <pc:docMk/>
            <pc:sldMk cId="0" sldId="440"/>
            <ac:graphicFrameMk id="330754" creationId="{A3A1AF9F-E028-7538-700F-D8078F405100}"/>
          </ac:graphicFrameMkLst>
        </pc:graphicFrameChg>
        <pc:graphicFrameChg chg="mod">
          <ac:chgData name="Wei-hsung Lin" userId="27d5a8ae643e4031" providerId="LiveId" clId="{ABF6231A-9839-42EE-A7E1-D68D161D6EA4}" dt="2023-02-28T04:36:59.730" v="511"/>
          <ac:graphicFrameMkLst>
            <pc:docMk/>
            <pc:sldMk cId="0" sldId="440"/>
            <ac:graphicFrameMk id="330778" creationId="{96EAB382-2D15-6680-B6D7-52E1D1C48C09}"/>
          </ac:graphicFrameMkLst>
        </pc:graphicFrameChg>
        <pc:cxnChg chg="mod">
          <ac:chgData name="Wei-hsung Lin" userId="27d5a8ae643e4031" providerId="LiveId" clId="{ABF6231A-9839-42EE-A7E1-D68D161D6EA4}" dt="2023-02-28T04:36:59.730" v="511"/>
          <ac:cxnSpMkLst>
            <pc:docMk/>
            <pc:sldMk cId="0" sldId="440"/>
            <ac:cxnSpMk id="330811" creationId="{83A7A1BF-59B4-519A-81FC-90593134991B}"/>
          </ac:cxnSpMkLst>
        </pc:cxnChg>
        <pc:cxnChg chg="mod">
          <ac:chgData name="Wei-hsung Lin" userId="27d5a8ae643e4031" providerId="LiveId" clId="{ABF6231A-9839-42EE-A7E1-D68D161D6EA4}" dt="2023-02-28T04:36:59.730" v="511"/>
          <ac:cxnSpMkLst>
            <pc:docMk/>
            <pc:sldMk cId="0" sldId="440"/>
            <ac:cxnSpMk id="330813" creationId="{FDA139E0-0D90-1B52-2ADA-B9D40525A88F}"/>
          </ac:cxnSpMkLst>
        </pc:cxnChg>
        <pc:cxnChg chg="mod">
          <ac:chgData name="Wei-hsung Lin" userId="27d5a8ae643e4031" providerId="LiveId" clId="{ABF6231A-9839-42EE-A7E1-D68D161D6EA4}" dt="2023-02-28T04:36:59.730" v="511"/>
          <ac:cxnSpMkLst>
            <pc:docMk/>
            <pc:sldMk cId="0" sldId="440"/>
            <ac:cxnSpMk id="330814" creationId="{0E421588-5B8E-2F08-F4AE-051848807436}"/>
          </ac:cxnSpMkLst>
        </pc:cxnChg>
        <pc:cxnChg chg="mod">
          <ac:chgData name="Wei-hsung Lin" userId="27d5a8ae643e4031" providerId="LiveId" clId="{ABF6231A-9839-42EE-A7E1-D68D161D6EA4}" dt="2023-02-28T04:36:59.730" v="511"/>
          <ac:cxnSpMkLst>
            <pc:docMk/>
            <pc:sldMk cId="0" sldId="440"/>
            <ac:cxnSpMk id="330821" creationId="{DE3EFB50-B60E-711B-3FA8-6C69CBB7590F}"/>
          </ac:cxnSpMkLst>
        </pc:cxnChg>
        <pc:cxnChg chg="mod">
          <ac:chgData name="Wei-hsung Lin" userId="27d5a8ae643e4031" providerId="LiveId" clId="{ABF6231A-9839-42EE-A7E1-D68D161D6EA4}" dt="2023-02-28T04:36:59.730" v="511"/>
          <ac:cxnSpMkLst>
            <pc:docMk/>
            <pc:sldMk cId="0" sldId="440"/>
            <ac:cxnSpMk id="330830" creationId="{5DA4329E-7B3A-D8F1-C344-57D73A8ECE43}"/>
          </ac:cxnSpMkLst>
        </pc:cxnChg>
      </pc:sldChg>
      <pc:sldChg chg="modSp mod modShow">
        <pc:chgData name="Wei-hsung Lin" userId="27d5a8ae643e4031" providerId="LiveId" clId="{ABF6231A-9839-42EE-A7E1-D68D161D6EA4}" dt="2023-02-28T04:35:59.098" v="505"/>
        <pc:sldMkLst>
          <pc:docMk/>
          <pc:sldMk cId="0" sldId="442"/>
        </pc:sldMkLst>
        <pc:spChg chg="mod">
          <ac:chgData name="Wei-hsung Lin" userId="27d5a8ae643e4031" providerId="LiveId" clId="{ABF6231A-9839-42EE-A7E1-D68D161D6EA4}" dt="2023-02-28T04:35:59.098" v="505"/>
          <ac:spMkLst>
            <pc:docMk/>
            <pc:sldMk cId="0" sldId="442"/>
            <ac:spMk id="334890" creationId="{79D82D6A-ABBF-F7FA-A9CD-DE51A46C6724}"/>
          </ac:spMkLst>
        </pc:spChg>
        <pc:spChg chg="mod">
          <ac:chgData name="Wei-hsung Lin" userId="27d5a8ae643e4031" providerId="LiveId" clId="{ABF6231A-9839-42EE-A7E1-D68D161D6EA4}" dt="2023-02-28T04:35:59.098" v="505"/>
          <ac:spMkLst>
            <pc:docMk/>
            <pc:sldMk cId="0" sldId="442"/>
            <ac:spMk id="334891" creationId="{C4330314-A217-4425-55BD-308D68219916}"/>
          </ac:spMkLst>
        </pc:spChg>
        <pc:spChg chg="mod">
          <ac:chgData name="Wei-hsung Lin" userId="27d5a8ae643e4031" providerId="LiveId" clId="{ABF6231A-9839-42EE-A7E1-D68D161D6EA4}" dt="2023-02-28T04:35:59.098" v="505"/>
          <ac:spMkLst>
            <pc:docMk/>
            <pc:sldMk cId="0" sldId="442"/>
            <ac:spMk id="334892" creationId="{779DD21F-7F1A-E496-9D1F-6680C9E636DF}"/>
          </ac:spMkLst>
        </pc:spChg>
        <pc:spChg chg="mod">
          <ac:chgData name="Wei-hsung Lin" userId="27d5a8ae643e4031" providerId="LiveId" clId="{ABF6231A-9839-42EE-A7E1-D68D161D6EA4}" dt="2023-02-28T04:35:59.098" v="505"/>
          <ac:spMkLst>
            <pc:docMk/>
            <pc:sldMk cId="0" sldId="442"/>
            <ac:spMk id="334893" creationId="{13FDD779-CDD2-4ED8-0369-DEFBD2A68BCA}"/>
          </ac:spMkLst>
        </pc:spChg>
        <pc:spChg chg="mod">
          <ac:chgData name="Wei-hsung Lin" userId="27d5a8ae643e4031" providerId="LiveId" clId="{ABF6231A-9839-42EE-A7E1-D68D161D6EA4}" dt="2023-02-28T04:35:59.098" v="505"/>
          <ac:spMkLst>
            <pc:docMk/>
            <pc:sldMk cId="0" sldId="442"/>
            <ac:spMk id="334894" creationId="{EA6EBDCC-0C54-83B5-FFBE-7BC7E23F863B}"/>
          </ac:spMkLst>
        </pc:spChg>
        <pc:spChg chg="mod">
          <ac:chgData name="Wei-hsung Lin" userId="27d5a8ae643e4031" providerId="LiveId" clId="{ABF6231A-9839-42EE-A7E1-D68D161D6EA4}" dt="2023-02-28T04:35:59.098" v="505"/>
          <ac:spMkLst>
            <pc:docMk/>
            <pc:sldMk cId="0" sldId="442"/>
            <ac:spMk id="334895" creationId="{1503DDE5-9406-E1E7-D037-F8A9F04EDE5A}"/>
          </ac:spMkLst>
        </pc:spChg>
        <pc:spChg chg="mod">
          <ac:chgData name="Wei-hsung Lin" userId="27d5a8ae643e4031" providerId="LiveId" clId="{ABF6231A-9839-42EE-A7E1-D68D161D6EA4}" dt="2023-02-28T04:35:59.098" v="505"/>
          <ac:spMkLst>
            <pc:docMk/>
            <pc:sldMk cId="0" sldId="442"/>
            <ac:spMk id="334896" creationId="{A9727E7D-2A19-248F-39DA-3FCA06AE9532}"/>
          </ac:spMkLst>
        </pc:spChg>
        <pc:spChg chg="mod">
          <ac:chgData name="Wei-hsung Lin" userId="27d5a8ae643e4031" providerId="LiveId" clId="{ABF6231A-9839-42EE-A7E1-D68D161D6EA4}" dt="2023-02-28T04:35:59.098" v="505"/>
          <ac:spMkLst>
            <pc:docMk/>
            <pc:sldMk cId="0" sldId="442"/>
            <ac:spMk id="334897" creationId="{623AF935-C575-6648-D048-8D6B0FCB1E12}"/>
          </ac:spMkLst>
        </pc:spChg>
        <pc:spChg chg="mod">
          <ac:chgData name="Wei-hsung Lin" userId="27d5a8ae643e4031" providerId="LiveId" clId="{ABF6231A-9839-42EE-A7E1-D68D161D6EA4}" dt="2023-02-28T04:35:59.098" v="505"/>
          <ac:spMkLst>
            <pc:docMk/>
            <pc:sldMk cId="0" sldId="442"/>
            <ac:spMk id="334898" creationId="{025FC7F4-30CD-9EF2-A628-503A791B936D}"/>
          </ac:spMkLst>
        </pc:spChg>
        <pc:spChg chg="mod">
          <ac:chgData name="Wei-hsung Lin" userId="27d5a8ae643e4031" providerId="LiveId" clId="{ABF6231A-9839-42EE-A7E1-D68D161D6EA4}" dt="2023-02-28T04:35:59.098" v="505"/>
          <ac:spMkLst>
            <pc:docMk/>
            <pc:sldMk cId="0" sldId="442"/>
            <ac:spMk id="334899" creationId="{EF8EC010-85BE-6D40-C0F9-2D1A9AD294B0}"/>
          </ac:spMkLst>
        </pc:spChg>
        <pc:spChg chg="mod">
          <ac:chgData name="Wei-hsung Lin" userId="27d5a8ae643e4031" providerId="LiveId" clId="{ABF6231A-9839-42EE-A7E1-D68D161D6EA4}" dt="2023-02-28T04:35:59.098" v="505"/>
          <ac:spMkLst>
            <pc:docMk/>
            <pc:sldMk cId="0" sldId="442"/>
            <ac:spMk id="334900" creationId="{18F54570-93E6-D491-D31E-31DB81266DE6}"/>
          </ac:spMkLst>
        </pc:spChg>
        <pc:spChg chg="mod">
          <ac:chgData name="Wei-hsung Lin" userId="27d5a8ae643e4031" providerId="LiveId" clId="{ABF6231A-9839-42EE-A7E1-D68D161D6EA4}" dt="2023-02-28T04:35:59.098" v="505"/>
          <ac:spMkLst>
            <pc:docMk/>
            <pc:sldMk cId="0" sldId="442"/>
            <ac:spMk id="334901" creationId="{BA9F0B59-4C4D-1FC1-5B22-278A93427B99}"/>
          </ac:spMkLst>
        </pc:spChg>
        <pc:spChg chg="mod">
          <ac:chgData name="Wei-hsung Lin" userId="27d5a8ae643e4031" providerId="LiveId" clId="{ABF6231A-9839-42EE-A7E1-D68D161D6EA4}" dt="2023-02-28T04:35:59.098" v="505"/>
          <ac:spMkLst>
            <pc:docMk/>
            <pc:sldMk cId="0" sldId="442"/>
            <ac:spMk id="334902" creationId="{55A7735B-DFB0-6BCD-4420-8C321DBB5F53}"/>
          </ac:spMkLst>
        </pc:spChg>
        <pc:spChg chg="mod">
          <ac:chgData name="Wei-hsung Lin" userId="27d5a8ae643e4031" providerId="LiveId" clId="{ABF6231A-9839-42EE-A7E1-D68D161D6EA4}" dt="2023-02-28T04:35:59.098" v="505"/>
          <ac:spMkLst>
            <pc:docMk/>
            <pc:sldMk cId="0" sldId="442"/>
            <ac:spMk id="334903" creationId="{5E7008D4-4A51-C452-080C-622060678DA6}"/>
          </ac:spMkLst>
        </pc:spChg>
        <pc:spChg chg="mod">
          <ac:chgData name="Wei-hsung Lin" userId="27d5a8ae643e4031" providerId="LiveId" clId="{ABF6231A-9839-42EE-A7E1-D68D161D6EA4}" dt="2023-02-28T04:35:59.098" v="505"/>
          <ac:spMkLst>
            <pc:docMk/>
            <pc:sldMk cId="0" sldId="442"/>
            <ac:spMk id="334904" creationId="{0AFD2DB9-1B6B-99BF-67E2-3B41A7C58799}"/>
          </ac:spMkLst>
        </pc:spChg>
        <pc:spChg chg="mod">
          <ac:chgData name="Wei-hsung Lin" userId="27d5a8ae643e4031" providerId="LiveId" clId="{ABF6231A-9839-42EE-A7E1-D68D161D6EA4}" dt="2023-02-28T04:35:59.098" v="505"/>
          <ac:spMkLst>
            <pc:docMk/>
            <pc:sldMk cId="0" sldId="442"/>
            <ac:spMk id="334905" creationId="{341918CD-FDE8-052F-68AA-753002B9EE4F}"/>
          </ac:spMkLst>
        </pc:spChg>
        <pc:spChg chg="mod">
          <ac:chgData name="Wei-hsung Lin" userId="27d5a8ae643e4031" providerId="LiveId" clId="{ABF6231A-9839-42EE-A7E1-D68D161D6EA4}" dt="2023-02-28T04:35:59.098" v="505"/>
          <ac:spMkLst>
            <pc:docMk/>
            <pc:sldMk cId="0" sldId="442"/>
            <ac:spMk id="334906" creationId="{7AC90E22-E4B8-D70C-59AF-96911920BAC1}"/>
          </ac:spMkLst>
        </pc:spChg>
        <pc:spChg chg="mod">
          <ac:chgData name="Wei-hsung Lin" userId="27d5a8ae643e4031" providerId="LiveId" clId="{ABF6231A-9839-42EE-A7E1-D68D161D6EA4}" dt="2023-02-28T04:35:59.098" v="505"/>
          <ac:spMkLst>
            <pc:docMk/>
            <pc:sldMk cId="0" sldId="442"/>
            <ac:spMk id="334908" creationId="{7E33B560-BEFB-B05A-0385-4477BBE585E5}"/>
          </ac:spMkLst>
        </pc:spChg>
        <pc:spChg chg="mod">
          <ac:chgData name="Wei-hsung Lin" userId="27d5a8ae643e4031" providerId="LiveId" clId="{ABF6231A-9839-42EE-A7E1-D68D161D6EA4}" dt="2023-02-28T04:35:59.098" v="505"/>
          <ac:spMkLst>
            <pc:docMk/>
            <pc:sldMk cId="0" sldId="442"/>
            <ac:spMk id="334911" creationId="{536E5E27-EE71-5AAD-77C7-42701A8AC821}"/>
          </ac:spMkLst>
        </pc:spChg>
        <pc:spChg chg="mod">
          <ac:chgData name="Wei-hsung Lin" userId="27d5a8ae643e4031" providerId="LiveId" clId="{ABF6231A-9839-42EE-A7E1-D68D161D6EA4}" dt="2023-02-28T04:35:59.098" v="505"/>
          <ac:spMkLst>
            <pc:docMk/>
            <pc:sldMk cId="0" sldId="442"/>
            <ac:spMk id="334912" creationId="{542EF249-8637-0BF4-B949-F6E919A3BC40}"/>
          </ac:spMkLst>
        </pc:spChg>
        <pc:spChg chg="mod">
          <ac:chgData name="Wei-hsung Lin" userId="27d5a8ae643e4031" providerId="LiveId" clId="{ABF6231A-9839-42EE-A7E1-D68D161D6EA4}" dt="2023-02-28T04:35:59.098" v="505"/>
          <ac:spMkLst>
            <pc:docMk/>
            <pc:sldMk cId="0" sldId="442"/>
            <ac:spMk id="334913" creationId="{52750B6B-58B0-5E9A-EDF6-A1B70B4AFF96}"/>
          </ac:spMkLst>
        </pc:spChg>
        <pc:spChg chg="mod">
          <ac:chgData name="Wei-hsung Lin" userId="27d5a8ae643e4031" providerId="LiveId" clId="{ABF6231A-9839-42EE-A7E1-D68D161D6EA4}" dt="2023-02-28T04:35:59.098" v="505"/>
          <ac:spMkLst>
            <pc:docMk/>
            <pc:sldMk cId="0" sldId="442"/>
            <ac:spMk id="334914" creationId="{D301643F-67FC-A118-0BEB-FCBC449C105A}"/>
          </ac:spMkLst>
        </pc:spChg>
        <pc:spChg chg="mod">
          <ac:chgData name="Wei-hsung Lin" userId="27d5a8ae643e4031" providerId="LiveId" clId="{ABF6231A-9839-42EE-A7E1-D68D161D6EA4}" dt="2023-02-28T04:35:59.098" v="505"/>
          <ac:spMkLst>
            <pc:docMk/>
            <pc:sldMk cId="0" sldId="442"/>
            <ac:spMk id="334915" creationId="{A2B01014-C101-14D3-A240-8E140653A65C}"/>
          </ac:spMkLst>
        </pc:spChg>
        <pc:spChg chg="mod">
          <ac:chgData name="Wei-hsung Lin" userId="27d5a8ae643e4031" providerId="LiveId" clId="{ABF6231A-9839-42EE-A7E1-D68D161D6EA4}" dt="2023-02-28T04:35:59.098" v="505"/>
          <ac:spMkLst>
            <pc:docMk/>
            <pc:sldMk cId="0" sldId="442"/>
            <ac:spMk id="334916" creationId="{C8F034C1-048B-E743-D09E-53C60983D336}"/>
          </ac:spMkLst>
        </pc:spChg>
        <pc:spChg chg="mod">
          <ac:chgData name="Wei-hsung Lin" userId="27d5a8ae643e4031" providerId="LiveId" clId="{ABF6231A-9839-42EE-A7E1-D68D161D6EA4}" dt="2023-02-28T04:35:59.098" v="505"/>
          <ac:spMkLst>
            <pc:docMk/>
            <pc:sldMk cId="0" sldId="442"/>
            <ac:spMk id="334918" creationId="{9ADBE3DD-493F-7A94-0A4F-25797F2E613D}"/>
          </ac:spMkLst>
        </pc:spChg>
        <pc:spChg chg="mod">
          <ac:chgData name="Wei-hsung Lin" userId="27d5a8ae643e4031" providerId="LiveId" clId="{ABF6231A-9839-42EE-A7E1-D68D161D6EA4}" dt="2023-02-28T04:35:59.098" v="505"/>
          <ac:spMkLst>
            <pc:docMk/>
            <pc:sldMk cId="0" sldId="442"/>
            <ac:spMk id="334919" creationId="{028828DB-D81D-2888-25D4-A636CDE67AF3}"/>
          </ac:spMkLst>
        </pc:spChg>
        <pc:spChg chg="mod">
          <ac:chgData name="Wei-hsung Lin" userId="27d5a8ae643e4031" providerId="LiveId" clId="{ABF6231A-9839-42EE-A7E1-D68D161D6EA4}" dt="2023-02-28T04:35:59.098" v="505"/>
          <ac:spMkLst>
            <pc:docMk/>
            <pc:sldMk cId="0" sldId="442"/>
            <ac:spMk id="334920" creationId="{1412FA98-20C3-2F2A-4B65-77B4B7D657E7}"/>
          </ac:spMkLst>
        </pc:spChg>
        <pc:spChg chg="mod">
          <ac:chgData name="Wei-hsung Lin" userId="27d5a8ae643e4031" providerId="LiveId" clId="{ABF6231A-9839-42EE-A7E1-D68D161D6EA4}" dt="2023-02-28T04:35:59.098" v="505"/>
          <ac:spMkLst>
            <pc:docMk/>
            <pc:sldMk cId="0" sldId="442"/>
            <ac:spMk id="334921" creationId="{5618B616-252E-34AD-FB97-C580C9DD5D50}"/>
          </ac:spMkLst>
        </pc:spChg>
        <pc:spChg chg="mod">
          <ac:chgData name="Wei-hsung Lin" userId="27d5a8ae643e4031" providerId="LiveId" clId="{ABF6231A-9839-42EE-A7E1-D68D161D6EA4}" dt="2023-02-28T04:35:59.098" v="505"/>
          <ac:spMkLst>
            <pc:docMk/>
            <pc:sldMk cId="0" sldId="442"/>
            <ac:spMk id="334922" creationId="{BC4D600B-391A-357C-5889-CF0714B28621}"/>
          </ac:spMkLst>
        </pc:spChg>
        <pc:spChg chg="mod">
          <ac:chgData name="Wei-hsung Lin" userId="27d5a8ae643e4031" providerId="LiveId" clId="{ABF6231A-9839-42EE-A7E1-D68D161D6EA4}" dt="2023-02-28T04:35:59.098" v="505"/>
          <ac:spMkLst>
            <pc:docMk/>
            <pc:sldMk cId="0" sldId="442"/>
            <ac:spMk id="334923" creationId="{97AB1D23-6244-DC7F-F5FD-E1999DB996A1}"/>
          </ac:spMkLst>
        </pc:spChg>
        <pc:spChg chg="mod">
          <ac:chgData name="Wei-hsung Lin" userId="27d5a8ae643e4031" providerId="LiveId" clId="{ABF6231A-9839-42EE-A7E1-D68D161D6EA4}" dt="2023-02-28T04:35:59.098" v="505"/>
          <ac:spMkLst>
            <pc:docMk/>
            <pc:sldMk cId="0" sldId="442"/>
            <ac:spMk id="334924" creationId="{4211FC6B-8C08-B993-F790-711F24F967DD}"/>
          </ac:spMkLst>
        </pc:spChg>
        <pc:spChg chg="mod">
          <ac:chgData name="Wei-hsung Lin" userId="27d5a8ae643e4031" providerId="LiveId" clId="{ABF6231A-9839-42EE-A7E1-D68D161D6EA4}" dt="2023-02-28T04:35:59.098" v="505"/>
          <ac:spMkLst>
            <pc:docMk/>
            <pc:sldMk cId="0" sldId="442"/>
            <ac:spMk id="334925" creationId="{B6987AB1-7887-1267-5827-4D19F48A06BC}"/>
          </ac:spMkLst>
        </pc:spChg>
        <pc:spChg chg="mod">
          <ac:chgData name="Wei-hsung Lin" userId="27d5a8ae643e4031" providerId="LiveId" clId="{ABF6231A-9839-42EE-A7E1-D68D161D6EA4}" dt="2023-02-28T04:35:59.098" v="505"/>
          <ac:spMkLst>
            <pc:docMk/>
            <pc:sldMk cId="0" sldId="442"/>
            <ac:spMk id="334927" creationId="{10CFD58D-A9F1-924F-6604-804C143E6F32}"/>
          </ac:spMkLst>
        </pc:spChg>
        <pc:spChg chg="mod">
          <ac:chgData name="Wei-hsung Lin" userId="27d5a8ae643e4031" providerId="LiveId" clId="{ABF6231A-9839-42EE-A7E1-D68D161D6EA4}" dt="2023-02-28T04:35:59.098" v="505"/>
          <ac:spMkLst>
            <pc:docMk/>
            <pc:sldMk cId="0" sldId="442"/>
            <ac:spMk id="334928" creationId="{154C8359-A5F2-8B32-C391-37BA3CA52B8C}"/>
          </ac:spMkLst>
        </pc:spChg>
        <pc:spChg chg="mod">
          <ac:chgData name="Wei-hsung Lin" userId="27d5a8ae643e4031" providerId="LiveId" clId="{ABF6231A-9839-42EE-A7E1-D68D161D6EA4}" dt="2023-02-28T04:35:59.098" v="505"/>
          <ac:spMkLst>
            <pc:docMk/>
            <pc:sldMk cId="0" sldId="442"/>
            <ac:spMk id="334929" creationId="{4952545A-23AE-E588-445D-8F13CF5376E0}"/>
          </ac:spMkLst>
        </pc:spChg>
        <pc:spChg chg="mod">
          <ac:chgData name="Wei-hsung Lin" userId="27d5a8ae643e4031" providerId="LiveId" clId="{ABF6231A-9839-42EE-A7E1-D68D161D6EA4}" dt="2023-02-28T04:35:59.098" v="505"/>
          <ac:spMkLst>
            <pc:docMk/>
            <pc:sldMk cId="0" sldId="442"/>
            <ac:spMk id="334930" creationId="{4E77982A-0E8D-6396-DFD5-675305F857D1}"/>
          </ac:spMkLst>
        </pc:spChg>
        <pc:spChg chg="mod">
          <ac:chgData name="Wei-hsung Lin" userId="27d5a8ae643e4031" providerId="LiveId" clId="{ABF6231A-9839-42EE-A7E1-D68D161D6EA4}" dt="2023-02-28T04:35:59.098" v="505"/>
          <ac:spMkLst>
            <pc:docMk/>
            <pc:sldMk cId="0" sldId="442"/>
            <ac:spMk id="334931" creationId="{8F0D119F-AA5A-85BD-4BFA-653006A2B22B}"/>
          </ac:spMkLst>
        </pc:spChg>
        <pc:spChg chg="mod">
          <ac:chgData name="Wei-hsung Lin" userId="27d5a8ae643e4031" providerId="LiveId" clId="{ABF6231A-9839-42EE-A7E1-D68D161D6EA4}" dt="2023-02-28T04:35:59.098" v="505"/>
          <ac:spMkLst>
            <pc:docMk/>
            <pc:sldMk cId="0" sldId="442"/>
            <ac:spMk id="334932" creationId="{93DA3672-7350-B2B9-7FAB-E6746C9C87EA}"/>
          </ac:spMkLst>
        </pc:spChg>
        <pc:spChg chg="mod">
          <ac:chgData name="Wei-hsung Lin" userId="27d5a8ae643e4031" providerId="LiveId" clId="{ABF6231A-9839-42EE-A7E1-D68D161D6EA4}" dt="2023-02-28T04:35:59.098" v="505"/>
          <ac:spMkLst>
            <pc:docMk/>
            <pc:sldMk cId="0" sldId="442"/>
            <ac:spMk id="334933" creationId="{438C7CB8-7689-A9CF-5530-12D3247D6DB4}"/>
          </ac:spMkLst>
        </pc:spChg>
        <pc:spChg chg="mod">
          <ac:chgData name="Wei-hsung Lin" userId="27d5a8ae643e4031" providerId="LiveId" clId="{ABF6231A-9839-42EE-A7E1-D68D161D6EA4}" dt="2023-02-28T04:35:59.098" v="505"/>
          <ac:spMkLst>
            <pc:docMk/>
            <pc:sldMk cId="0" sldId="442"/>
            <ac:spMk id="334934" creationId="{A062A88F-4CA3-F5CD-2331-A9B5CC5F9BF5}"/>
          </ac:spMkLst>
        </pc:spChg>
        <pc:spChg chg="mod">
          <ac:chgData name="Wei-hsung Lin" userId="27d5a8ae643e4031" providerId="LiveId" clId="{ABF6231A-9839-42EE-A7E1-D68D161D6EA4}" dt="2023-02-28T04:35:59.098" v="505"/>
          <ac:spMkLst>
            <pc:docMk/>
            <pc:sldMk cId="0" sldId="442"/>
            <ac:spMk id="334935" creationId="{5EE7C50F-CFC9-EB09-58DB-747F617E78F1}"/>
          </ac:spMkLst>
        </pc:spChg>
        <pc:spChg chg="mod">
          <ac:chgData name="Wei-hsung Lin" userId="27d5a8ae643e4031" providerId="LiveId" clId="{ABF6231A-9839-42EE-A7E1-D68D161D6EA4}" dt="2023-02-28T04:35:59.098" v="505"/>
          <ac:spMkLst>
            <pc:docMk/>
            <pc:sldMk cId="0" sldId="442"/>
            <ac:spMk id="334936" creationId="{C8D44F48-1A4C-65AC-346B-A09EFC2599C3}"/>
          </ac:spMkLst>
        </pc:spChg>
        <pc:spChg chg="mod">
          <ac:chgData name="Wei-hsung Lin" userId="27d5a8ae643e4031" providerId="LiveId" clId="{ABF6231A-9839-42EE-A7E1-D68D161D6EA4}" dt="2023-02-28T04:35:59.098" v="505"/>
          <ac:spMkLst>
            <pc:docMk/>
            <pc:sldMk cId="0" sldId="442"/>
            <ac:spMk id="334937" creationId="{DA914857-6177-767A-4378-CBA4EC5FA9CC}"/>
          </ac:spMkLst>
        </pc:spChg>
        <pc:spChg chg="mod">
          <ac:chgData name="Wei-hsung Lin" userId="27d5a8ae643e4031" providerId="LiveId" clId="{ABF6231A-9839-42EE-A7E1-D68D161D6EA4}" dt="2023-02-28T04:35:59.098" v="505"/>
          <ac:spMkLst>
            <pc:docMk/>
            <pc:sldMk cId="0" sldId="442"/>
            <ac:spMk id="334938" creationId="{54E361E3-3DF1-27EE-A37B-0617E5614D2A}"/>
          </ac:spMkLst>
        </pc:spChg>
        <pc:spChg chg="mod">
          <ac:chgData name="Wei-hsung Lin" userId="27d5a8ae643e4031" providerId="LiveId" clId="{ABF6231A-9839-42EE-A7E1-D68D161D6EA4}" dt="2023-02-28T04:35:59.098" v="505"/>
          <ac:spMkLst>
            <pc:docMk/>
            <pc:sldMk cId="0" sldId="442"/>
            <ac:spMk id="334940" creationId="{799181BF-C0B4-0408-07CA-A6104A1CF79D}"/>
          </ac:spMkLst>
        </pc:spChg>
        <pc:spChg chg="mod">
          <ac:chgData name="Wei-hsung Lin" userId="27d5a8ae643e4031" providerId="LiveId" clId="{ABF6231A-9839-42EE-A7E1-D68D161D6EA4}" dt="2023-02-28T04:35:59.098" v="505"/>
          <ac:spMkLst>
            <pc:docMk/>
            <pc:sldMk cId="0" sldId="442"/>
            <ac:spMk id="334941" creationId="{81DBAD68-2E12-44B9-E885-607AA52279BA}"/>
          </ac:spMkLst>
        </pc:spChg>
        <pc:spChg chg="mod">
          <ac:chgData name="Wei-hsung Lin" userId="27d5a8ae643e4031" providerId="LiveId" clId="{ABF6231A-9839-42EE-A7E1-D68D161D6EA4}" dt="2023-02-28T04:35:59.098" v="505"/>
          <ac:spMkLst>
            <pc:docMk/>
            <pc:sldMk cId="0" sldId="442"/>
            <ac:spMk id="334942" creationId="{3A9F3237-F024-1779-4799-3A1F327F07DF}"/>
          </ac:spMkLst>
        </pc:spChg>
        <pc:spChg chg="mod">
          <ac:chgData name="Wei-hsung Lin" userId="27d5a8ae643e4031" providerId="LiveId" clId="{ABF6231A-9839-42EE-A7E1-D68D161D6EA4}" dt="2023-02-28T04:35:59.098" v="505"/>
          <ac:spMkLst>
            <pc:docMk/>
            <pc:sldMk cId="0" sldId="442"/>
            <ac:spMk id="334944" creationId="{0FE2EEDF-39B0-5DE0-8446-735D3AD4D652}"/>
          </ac:spMkLst>
        </pc:spChg>
        <pc:spChg chg="mod">
          <ac:chgData name="Wei-hsung Lin" userId="27d5a8ae643e4031" providerId="LiveId" clId="{ABF6231A-9839-42EE-A7E1-D68D161D6EA4}" dt="2023-02-28T04:35:59.098" v="505"/>
          <ac:spMkLst>
            <pc:docMk/>
            <pc:sldMk cId="0" sldId="442"/>
            <ac:spMk id="334945" creationId="{9AEC8A00-3FF9-D24D-55ED-40642A3F7C9D}"/>
          </ac:spMkLst>
        </pc:spChg>
        <pc:spChg chg="mod">
          <ac:chgData name="Wei-hsung Lin" userId="27d5a8ae643e4031" providerId="LiveId" clId="{ABF6231A-9839-42EE-A7E1-D68D161D6EA4}" dt="2023-02-28T04:35:59.098" v="505"/>
          <ac:spMkLst>
            <pc:docMk/>
            <pc:sldMk cId="0" sldId="442"/>
            <ac:spMk id="334946" creationId="{C8D68FE2-E145-39BA-F8D3-29274A6B558F}"/>
          </ac:spMkLst>
        </pc:spChg>
        <pc:spChg chg="mod">
          <ac:chgData name="Wei-hsung Lin" userId="27d5a8ae643e4031" providerId="LiveId" clId="{ABF6231A-9839-42EE-A7E1-D68D161D6EA4}" dt="2023-02-28T04:35:59.098" v="505"/>
          <ac:spMkLst>
            <pc:docMk/>
            <pc:sldMk cId="0" sldId="442"/>
            <ac:spMk id="334947" creationId="{5B6AEA8D-180A-2BB6-B645-D0923F3700B3}"/>
          </ac:spMkLst>
        </pc:spChg>
        <pc:spChg chg="mod">
          <ac:chgData name="Wei-hsung Lin" userId="27d5a8ae643e4031" providerId="LiveId" clId="{ABF6231A-9839-42EE-A7E1-D68D161D6EA4}" dt="2023-02-28T04:35:59.098" v="505"/>
          <ac:spMkLst>
            <pc:docMk/>
            <pc:sldMk cId="0" sldId="442"/>
            <ac:spMk id="334948" creationId="{72AAABC7-B402-5E47-9449-DC7A29054E62}"/>
          </ac:spMkLst>
        </pc:spChg>
        <pc:spChg chg="mod">
          <ac:chgData name="Wei-hsung Lin" userId="27d5a8ae643e4031" providerId="LiveId" clId="{ABF6231A-9839-42EE-A7E1-D68D161D6EA4}" dt="2023-02-28T04:35:59.098" v="505"/>
          <ac:spMkLst>
            <pc:docMk/>
            <pc:sldMk cId="0" sldId="442"/>
            <ac:spMk id="334949" creationId="{0CA3C5BF-8CC6-58DB-AD96-836D61256D35}"/>
          </ac:spMkLst>
        </pc:spChg>
        <pc:spChg chg="mod">
          <ac:chgData name="Wei-hsung Lin" userId="27d5a8ae643e4031" providerId="LiveId" clId="{ABF6231A-9839-42EE-A7E1-D68D161D6EA4}" dt="2023-02-28T04:35:59.098" v="505"/>
          <ac:spMkLst>
            <pc:docMk/>
            <pc:sldMk cId="0" sldId="442"/>
            <ac:spMk id="334950" creationId="{5B2A4D2D-AA2B-8E6A-652A-B5F36FE8E817}"/>
          </ac:spMkLst>
        </pc:spChg>
        <pc:spChg chg="mod">
          <ac:chgData name="Wei-hsung Lin" userId="27d5a8ae643e4031" providerId="LiveId" clId="{ABF6231A-9839-42EE-A7E1-D68D161D6EA4}" dt="2023-02-28T04:35:59.098" v="505"/>
          <ac:spMkLst>
            <pc:docMk/>
            <pc:sldMk cId="0" sldId="442"/>
            <ac:spMk id="334952" creationId="{0F572540-BF1F-6B6F-BF67-6ED68C75C2D0}"/>
          </ac:spMkLst>
        </pc:spChg>
        <pc:spChg chg="mod">
          <ac:chgData name="Wei-hsung Lin" userId="27d5a8ae643e4031" providerId="LiveId" clId="{ABF6231A-9839-42EE-A7E1-D68D161D6EA4}" dt="2023-02-28T04:35:59.098" v="505"/>
          <ac:spMkLst>
            <pc:docMk/>
            <pc:sldMk cId="0" sldId="442"/>
            <ac:spMk id="334954" creationId="{F543D2F2-932C-6BB8-EA1C-AC7BE4E79799}"/>
          </ac:spMkLst>
        </pc:spChg>
        <pc:spChg chg="mod">
          <ac:chgData name="Wei-hsung Lin" userId="27d5a8ae643e4031" providerId="LiveId" clId="{ABF6231A-9839-42EE-A7E1-D68D161D6EA4}" dt="2023-02-28T04:35:59.098" v="505"/>
          <ac:spMkLst>
            <pc:docMk/>
            <pc:sldMk cId="0" sldId="442"/>
            <ac:spMk id="334958" creationId="{A02352C5-1122-A9BB-CAC9-F223102C3F27}"/>
          </ac:spMkLst>
        </pc:spChg>
        <pc:graphicFrameChg chg="mod">
          <ac:chgData name="Wei-hsung Lin" userId="27d5a8ae643e4031" providerId="LiveId" clId="{ABF6231A-9839-42EE-A7E1-D68D161D6EA4}" dt="2023-02-28T04:35:59.098" v="505"/>
          <ac:graphicFrameMkLst>
            <pc:docMk/>
            <pc:sldMk cId="0" sldId="442"/>
            <ac:graphicFrameMk id="334850" creationId="{1D092A3C-68A7-DBB9-CF88-69AE3F64AB00}"/>
          </ac:graphicFrameMkLst>
        </pc:graphicFrameChg>
        <pc:graphicFrameChg chg="mod">
          <ac:chgData name="Wei-hsung Lin" userId="27d5a8ae643e4031" providerId="LiveId" clId="{ABF6231A-9839-42EE-A7E1-D68D161D6EA4}" dt="2023-02-28T04:35:59.098" v="505"/>
          <ac:graphicFrameMkLst>
            <pc:docMk/>
            <pc:sldMk cId="0" sldId="442"/>
            <ac:graphicFrameMk id="334874" creationId="{7EACDE5C-70BA-876F-2544-F09E9B718351}"/>
          </ac:graphicFrameMkLst>
        </pc:graphicFrameChg>
        <pc:cxnChg chg="mod">
          <ac:chgData name="Wei-hsung Lin" userId="27d5a8ae643e4031" providerId="LiveId" clId="{ABF6231A-9839-42EE-A7E1-D68D161D6EA4}" dt="2023-02-28T04:35:59.098" v="505"/>
          <ac:cxnSpMkLst>
            <pc:docMk/>
            <pc:sldMk cId="0" sldId="442"/>
            <ac:cxnSpMk id="334907" creationId="{36BB75EB-C69C-262F-F51B-518D71E194D1}"/>
          </ac:cxnSpMkLst>
        </pc:cxnChg>
        <pc:cxnChg chg="mod">
          <ac:chgData name="Wei-hsung Lin" userId="27d5a8ae643e4031" providerId="LiveId" clId="{ABF6231A-9839-42EE-A7E1-D68D161D6EA4}" dt="2023-02-28T04:35:59.098" v="505"/>
          <ac:cxnSpMkLst>
            <pc:docMk/>
            <pc:sldMk cId="0" sldId="442"/>
            <ac:cxnSpMk id="334909" creationId="{578CA78D-CDCB-BF98-0E1B-3F92AD5267E0}"/>
          </ac:cxnSpMkLst>
        </pc:cxnChg>
        <pc:cxnChg chg="mod">
          <ac:chgData name="Wei-hsung Lin" userId="27d5a8ae643e4031" providerId="LiveId" clId="{ABF6231A-9839-42EE-A7E1-D68D161D6EA4}" dt="2023-02-28T04:35:59.098" v="505"/>
          <ac:cxnSpMkLst>
            <pc:docMk/>
            <pc:sldMk cId="0" sldId="442"/>
            <ac:cxnSpMk id="334910" creationId="{5FE150E3-003C-8617-A5E7-23FAFDAE52D4}"/>
          </ac:cxnSpMkLst>
        </pc:cxnChg>
        <pc:cxnChg chg="mod">
          <ac:chgData name="Wei-hsung Lin" userId="27d5a8ae643e4031" providerId="LiveId" clId="{ABF6231A-9839-42EE-A7E1-D68D161D6EA4}" dt="2023-02-28T04:35:59.098" v="505"/>
          <ac:cxnSpMkLst>
            <pc:docMk/>
            <pc:sldMk cId="0" sldId="442"/>
            <ac:cxnSpMk id="334917" creationId="{30F62860-2E03-C8FF-E11E-06215BE91E66}"/>
          </ac:cxnSpMkLst>
        </pc:cxnChg>
        <pc:cxnChg chg="mod">
          <ac:chgData name="Wei-hsung Lin" userId="27d5a8ae643e4031" providerId="LiveId" clId="{ABF6231A-9839-42EE-A7E1-D68D161D6EA4}" dt="2023-02-28T04:35:59.098" v="505"/>
          <ac:cxnSpMkLst>
            <pc:docMk/>
            <pc:sldMk cId="0" sldId="442"/>
            <ac:cxnSpMk id="334926" creationId="{F6F06898-3DF1-7E69-9F1B-067BC13A43D5}"/>
          </ac:cxnSpMkLst>
        </pc:cxnChg>
        <pc:cxnChg chg="mod">
          <ac:chgData name="Wei-hsung Lin" userId="27d5a8ae643e4031" providerId="LiveId" clId="{ABF6231A-9839-42EE-A7E1-D68D161D6EA4}" dt="2023-02-28T04:35:59.098" v="505"/>
          <ac:cxnSpMkLst>
            <pc:docMk/>
            <pc:sldMk cId="0" sldId="442"/>
            <ac:cxnSpMk id="334943" creationId="{D6DEC6E6-AF57-DAE0-EC66-1A8348CE3EED}"/>
          </ac:cxnSpMkLst>
        </pc:cxnChg>
        <pc:cxnChg chg="mod">
          <ac:chgData name="Wei-hsung Lin" userId="27d5a8ae643e4031" providerId="LiveId" clId="{ABF6231A-9839-42EE-A7E1-D68D161D6EA4}" dt="2023-02-28T04:35:59.098" v="505"/>
          <ac:cxnSpMkLst>
            <pc:docMk/>
            <pc:sldMk cId="0" sldId="442"/>
            <ac:cxnSpMk id="334951" creationId="{A490816A-F411-53F2-1BC7-24B0E0F3620C}"/>
          </ac:cxnSpMkLst>
        </pc:cxnChg>
        <pc:cxnChg chg="mod">
          <ac:chgData name="Wei-hsung Lin" userId="27d5a8ae643e4031" providerId="LiveId" clId="{ABF6231A-9839-42EE-A7E1-D68D161D6EA4}" dt="2023-02-28T04:35:59.098" v="505"/>
          <ac:cxnSpMkLst>
            <pc:docMk/>
            <pc:sldMk cId="0" sldId="442"/>
            <ac:cxnSpMk id="334953" creationId="{886E71F9-C650-2312-90D6-E31D58BB2A31}"/>
          </ac:cxnSpMkLst>
        </pc:cxnChg>
        <pc:cxnChg chg="mod">
          <ac:chgData name="Wei-hsung Lin" userId="27d5a8ae643e4031" providerId="LiveId" clId="{ABF6231A-9839-42EE-A7E1-D68D161D6EA4}" dt="2023-02-28T04:35:59.098" v="505"/>
          <ac:cxnSpMkLst>
            <pc:docMk/>
            <pc:sldMk cId="0" sldId="442"/>
            <ac:cxnSpMk id="334955" creationId="{E4A81FF2-9DD4-7567-B6BC-2A51F729D181}"/>
          </ac:cxnSpMkLst>
        </pc:cxnChg>
      </pc:sldChg>
      <pc:sldChg chg="delSp modSp modAnim">
        <pc:chgData name="Wei-hsung Lin" userId="27d5a8ae643e4031" providerId="LiveId" clId="{ABF6231A-9839-42EE-A7E1-D68D161D6EA4}" dt="2023-02-28T04:29:57.623" v="474"/>
        <pc:sldMkLst>
          <pc:docMk/>
          <pc:sldMk cId="0" sldId="443"/>
        </pc:sldMkLst>
        <pc:spChg chg="mod">
          <ac:chgData name="Wei-hsung Lin" userId="27d5a8ae643e4031" providerId="LiveId" clId="{ABF6231A-9839-42EE-A7E1-D68D161D6EA4}" dt="2023-02-28T04:29:57.623" v="474"/>
          <ac:spMkLst>
            <pc:docMk/>
            <pc:sldMk cId="0" sldId="443"/>
            <ac:spMk id="336967" creationId="{8B45E7AA-7261-B7BE-05C5-2ED8F0692816}"/>
          </ac:spMkLst>
        </pc:spChg>
        <pc:spChg chg="del">
          <ac:chgData name="Wei-hsung Lin" userId="27d5a8ae643e4031" providerId="LiveId" clId="{ABF6231A-9839-42EE-A7E1-D68D161D6EA4}" dt="2023-02-28T04:25:19.406" v="396" actId="478"/>
          <ac:spMkLst>
            <pc:docMk/>
            <pc:sldMk cId="0" sldId="443"/>
            <ac:spMk id="336969" creationId="{C31C78C4-3C3D-E136-AA4F-CEF53209E072}"/>
          </ac:spMkLst>
        </pc:spChg>
      </pc:sldChg>
      <pc:sldChg chg="modSp mod">
        <pc:chgData name="Wei-hsung Lin" userId="27d5a8ae643e4031" providerId="LiveId" clId="{ABF6231A-9839-42EE-A7E1-D68D161D6EA4}" dt="2023-02-27T14:18:44.325" v="2" actId="207"/>
        <pc:sldMkLst>
          <pc:docMk/>
          <pc:sldMk cId="2364346618" sldId="447"/>
        </pc:sldMkLst>
        <pc:spChg chg="mod">
          <ac:chgData name="Wei-hsung Lin" userId="27d5a8ae643e4031" providerId="LiveId" clId="{ABF6231A-9839-42EE-A7E1-D68D161D6EA4}" dt="2023-02-27T14:18:44.325" v="2" actId="207"/>
          <ac:spMkLst>
            <pc:docMk/>
            <pc:sldMk cId="2364346618" sldId="447"/>
            <ac:spMk id="3" creationId="{E10EFB2E-03C1-073F-7AE5-D4DBB2BF20D4}"/>
          </ac:spMkLst>
        </pc:spChg>
      </pc:sldChg>
      <pc:sldChg chg="del">
        <pc:chgData name="Wei-hsung Lin" userId="27d5a8ae643e4031" providerId="LiveId" clId="{ABF6231A-9839-42EE-A7E1-D68D161D6EA4}" dt="2023-02-28T14:07:17.610" v="838" actId="47"/>
        <pc:sldMkLst>
          <pc:docMk/>
          <pc:sldMk cId="2209316013" sldId="448"/>
        </pc:sldMkLst>
      </pc:sldChg>
      <pc:sldChg chg="add del">
        <pc:chgData name="Wei-hsung Lin" userId="27d5a8ae643e4031" providerId="LiveId" clId="{ABF6231A-9839-42EE-A7E1-D68D161D6EA4}" dt="2023-02-27T14:42:51.769" v="95" actId="47"/>
        <pc:sldMkLst>
          <pc:docMk/>
          <pc:sldMk cId="2682225621" sldId="449"/>
        </pc:sldMkLst>
      </pc:sldChg>
      <pc:sldChg chg="addSp delSp modSp add mod">
        <pc:chgData name="Wei-hsung Lin" userId="27d5a8ae643e4031" providerId="LiveId" clId="{ABF6231A-9839-42EE-A7E1-D68D161D6EA4}" dt="2023-02-27T14:30:18.925" v="82" actId="1076"/>
        <pc:sldMkLst>
          <pc:docMk/>
          <pc:sldMk cId="2997393737" sldId="450"/>
        </pc:sldMkLst>
        <pc:spChg chg="mod">
          <ac:chgData name="Wei-hsung Lin" userId="27d5a8ae643e4031" providerId="LiveId" clId="{ABF6231A-9839-42EE-A7E1-D68D161D6EA4}" dt="2023-02-27T14:30:18.925" v="82" actId="1076"/>
          <ac:spMkLst>
            <pc:docMk/>
            <pc:sldMk cId="2997393737" sldId="450"/>
            <ac:spMk id="2" creationId="{D1060ECB-7DBA-FD6D-3000-03F0DEDA2402}"/>
          </ac:spMkLst>
        </pc:spChg>
        <pc:spChg chg="del">
          <ac:chgData name="Wei-hsung Lin" userId="27d5a8ae643e4031" providerId="LiveId" clId="{ABF6231A-9839-42EE-A7E1-D68D161D6EA4}" dt="2023-02-27T14:25:26.646" v="36" actId="478"/>
          <ac:spMkLst>
            <pc:docMk/>
            <pc:sldMk cId="2997393737" sldId="450"/>
            <ac:spMk id="3" creationId="{E10EFB2E-03C1-073F-7AE5-D4DBB2BF20D4}"/>
          </ac:spMkLst>
        </pc:spChg>
        <pc:spChg chg="add del mod">
          <ac:chgData name="Wei-hsung Lin" userId="27d5a8ae643e4031" providerId="LiveId" clId="{ABF6231A-9839-42EE-A7E1-D68D161D6EA4}" dt="2023-02-27T14:25:29.260" v="37" actId="478"/>
          <ac:spMkLst>
            <pc:docMk/>
            <pc:sldMk cId="2997393737" sldId="450"/>
            <ac:spMk id="5" creationId="{4F51295B-69C4-1E8C-5964-2BEC87E1DEC1}"/>
          </ac:spMkLst>
        </pc:spChg>
        <pc:picChg chg="add mod">
          <ac:chgData name="Wei-hsung Lin" userId="27d5a8ae643e4031" providerId="LiveId" clId="{ABF6231A-9839-42EE-A7E1-D68D161D6EA4}" dt="2023-02-27T14:27:41.841" v="48" actId="14100"/>
          <ac:picMkLst>
            <pc:docMk/>
            <pc:sldMk cId="2997393737" sldId="450"/>
            <ac:picMk id="6" creationId="{D0F00DA6-6041-E700-E0D4-4A6BE9335D08}"/>
          </ac:picMkLst>
        </pc:picChg>
        <pc:picChg chg="add mod modCrop">
          <ac:chgData name="Wei-hsung Lin" userId="27d5a8ae643e4031" providerId="LiveId" clId="{ABF6231A-9839-42EE-A7E1-D68D161D6EA4}" dt="2023-02-27T14:28:47.923" v="53" actId="1076"/>
          <ac:picMkLst>
            <pc:docMk/>
            <pc:sldMk cId="2997393737" sldId="450"/>
            <ac:picMk id="7" creationId="{C6BC4376-42A0-5F5D-E377-301E083B4E2E}"/>
          </ac:picMkLst>
        </pc:picChg>
        <pc:picChg chg="add mod">
          <ac:chgData name="Wei-hsung Lin" userId="27d5a8ae643e4031" providerId="LiveId" clId="{ABF6231A-9839-42EE-A7E1-D68D161D6EA4}" dt="2023-02-27T14:27:45.181" v="49" actId="1076"/>
          <ac:picMkLst>
            <pc:docMk/>
            <pc:sldMk cId="2997393737" sldId="450"/>
            <ac:picMk id="1026" creationId="{1C5A59D8-18E9-00FB-7210-02D0CDD7EDD8}"/>
          </ac:picMkLst>
        </pc:picChg>
      </pc:sldChg>
      <pc:sldChg chg="modSp add mod modAnim">
        <pc:chgData name="Wei-hsung Lin" userId="27d5a8ae643e4031" providerId="LiveId" clId="{ABF6231A-9839-42EE-A7E1-D68D161D6EA4}" dt="2023-02-28T06:42:49.610" v="515" actId="21"/>
        <pc:sldMkLst>
          <pc:docMk/>
          <pc:sldMk cId="3752592699" sldId="451"/>
        </pc:sldMkLst>
        <pc:spChg chg="mod">
          <ac:chgData name="Wei-hsung Lin" userId="27d5a8ae643e4031" providerId="LiveId" clId="{ABF6231A-9839-42EE-A7E1-D68D161D6EA4}" dt="2023-02-28T06:42:49.610" v="515" actId="21"/>
          <ac:spMkLst>
            <pc:docMk/>
            <pc:sldMk cId="3752592699" sldId="451"/>
            <ac:spMk id="225368" creationId="{15DB0F66-E4F8-0155-855E-B777058B79D1}"/>
          </ac:spMkLst>
        </pc:spChg>
      </pc:sldChg>
      <pc:sldChg chg="modSp add mod">
        <pc:chgData name="Wei-hsung Lin" userId="27d5a8ae643e4031" providerId="LiveId" clId="{ABF6231A-9839-42EE-A7E1-D68D161D6EA4}" dt="2023-03-02T05:24:30.392" v="1673"/>
        <pc:sldMkLst>
          <pc:docMk/>
          <pc:sldMk cId="0" sldId="456"/>
        </pc:sldMkLst>
        <pc:spChg chg="mod">
          <ac:chgData name="Wei-hsung Lin" userId="27d5a8ae643e4031" providerId="LiveId" clId="{ABF6231A-9839-42EE-A7E1-D68D161D6EA4}" dt="2023-03-02T05:24:30.392" v="1673"/>
          <ac:spMkLst>
            <pc:docMk/>
            <pc:sldMk cId="0" sldId="456"/>
            <ac:spMk id="3" creationId="{5BD18B84-3B67-390C-EF2A-A9C32D0FF91F}"/>
          </ac:spMkLst>
        </pc:spChg>
        <pc:spChg chg="mod">
          <ac:chgData name="Wei-hsung Lin" userId="27d5a8ae643e4031" providerId="LiveId" clId="{ABF6231A-9839-42EE-A7E1-D68D161D6EA4}" dt="2023-02-28T07:14:54.385" v="823" actId="1076"/>
          <ac:spMkLst>
            <pc:docMk/>
            <pc:sldMk cId="0" sldId="456"/>
            <ac:spMk id="34819" creationId="{09CE0764-B980-5AD6-4363-3E449EBE5201}"/>
          </ac:spMkLst>
        </pc:spChg>
      </pc:sldChg>
      <pc:sldChg chg="addSp modSp add mod">
        <pc:chgData name="Wei-hsung Lin" userId="27d5a8ae643e4031" providerId="LiveId" clId="{ABF6231A-9839-42EE-A7E1-D68D161D6EA4}" dt="2023-03-02T05:27:40.723" v="1711" actId="14100"/>
        <pc:sldMkLst>
          <pc:docMk/>
          <pc:sldMk cId="0" sldId="468"/>
        </pc:sldMkLst>
        <pc:spChg chg="mod">
          <ac:chgData name="Wei-hsung Lin" userId="27d5a8ae643e4031" providerId="LiveId" clId="{ABF6231A-9839-42EE-A7E1-D68D161D6EA4}" dt="2023-03-02T05:27:40.723" v="1711" actId="14100"/>
          <ac:spMkLst>
            <pc:docMk/>
            <pc:sldMk cId="0" sldId="468"/>
            <ac:spMk id="3" creationId="{1A7B695F-CB39-7C40-131E-DAB4BD32F569}"/>
          </ac:spMkLst>
        </pc:spChg>
        <pc:spChg chg="mod">
          <ac:chgData name="Wei-hsung Lin" userId="27d5a8ae643e4031" providerId="LiveId" clId="{ABF6231A-9839-42EE-A7E1-D68D161D6EA4}" dt="2023-03-01T23:29:26.538" v="1058" actId="1076"/>
          <ac:spMkLst>
            <pc:docMk/>
            <pc:sldMk cId="0" sldId="468"/>
            <ac:spMk id="35843" creationId="{C6ADBF18-F4D4-0898-D0AD-7C22778D9862}"/>
          </ac:spMkLst>
        </pc:spChg>
        <pc:graphicFrameChg chg="add mod modGraphic">
          <ac:chgData name="Wei-hsung Lin" userId="27d5a8ae643e4031" providerId="LiveId" clId="{ABF6231A-9839-42EE-A7E1-D68D161D6EA4}" dt="2023-03-02T04:03:46.660" v="1538" actId="1076"/>
          <ac:graphicFrameMkLst>
            <pc:docMk/>
            <pc:sldMk cId="0" sldId="468"/>
            <ac:graphicFrameMk id="2" creationId="{790A1524-A5D1-A40B-B37F-5C3819862DE0}"/>
          </ac:graphicFrameMkLst>
        </pc:graphicFrameChg>
        <pc:graphicFrameChg chg="add mod modGraphic">
          <ac:chgData name="Wei-hsung Lin" userId="27d5a8ae643e4031" providerId="LiveId" clId="{ABF6231A-9839-42EE-A7E1-D68D161D6EA4}" dt="2023-03-02T04:03:25.819" v="1537" actId="1076"/>
          <ac:graphicFrameMkLst>
            <pc:docMk/>
            <pc:sldMk cId="0" sldId="468"/>
            <ac:graphicFrameMk id="4" creationId="{63DF1865-BBA6-9E5F-2266-495C561E9148}"/>
          </ac:graphicFrameMkLst>
        </pc:graphicFrameChg>
      </pc:sldChg>
      <pc:sldChg chg="add del">
        <pc:chgData name="Wei-hsung Lin" userId="27d5a8ae643e4031" providerId="LiveId" clId="{ABF6231A-9839-42EE-A7E1-D68D161D6EA4}" dt="2023-02-28T07:26:45.676" v="835" actId="47"/>
        <pc:sldMkLst>
          <pc:docMk/>
          <pc:sldMk cId="0" sldId="469"/>
        </pc:sldMkLst>
      </pc:sldChg>
      <pc:sldChg chg="modSp add del mod">
        <pc:chgData name="Wei-hsung Lin" userId="27d5a8ae643e4031" providerId="LiveId" clId="{ABF6231A-9839-42EE-A7E1-D68D161D6EA4}" dt="2023-02-28T07:14:57.484" v="824" actId="47"/>
        <pc:sldMkLst>
          <pc:docMk/>
          <pc:sldMk cId="303781569" sldId="474"/>
        </pc:sldMkLst>
        <pc:spChg chg="mod">
          <ac:chgData name="Wei-hsung Lin" userId="27d5a8ae643e4031" providerId="LiveId" clId="{ABF6231A-9839-42EE-A7E1-D68D161D6EA4}" dt="2023-02-28T07:13:47.084" v="808" actId="1076"/>
          <ac:spMkLst>
            <pc:docMk/>
            <pc:sldMk cId="303781569" sldId="474"/>
            <ac:spMk id="3" creationId="{F0E9A1C2-F898-78C9-F00D-03B479007C18}"/>
          </ac:spMkLst>
        </pc:spChg>
      </pc:sldChg>
      <pc:sldChg chg="modSp add mod">
        <pc:chgData name="Wei-hsung Lin" userId="27d5a8ae643e4031" providerId="LiveId" clId="{ABF6231A-9839-42EE-A7E1-D68D161D6EA4}" dt="2023-03-02T05:26:18.246" v="1700"/>
        <pc:sldMkLst>
          <pc:docMk/>
          <pc:sldMk cId="1386763052" sldId="475"/>
        </pc:sldMkLst>
        <pc:spChg chg="mod">
          <ac:chgData name="Wei-hsung Lin" userId="27d5a8ae643e4031" providerId="LiveId" clId="{ABF6231A-9839-42EE-A7E1-D68D161D6EA4}" dt="2023-03-02T04:02:01.931" v="1532" actId="20577"/>
          <ac:spMkLst>
            <pc:docMk/>
            <pc:sldMk cId="1386763052" sldId="475"/>
            <ac:spMk id="3" creationId="{F0E9A1C2-F898-78C9-F00D-03B479007C18}"/>
          </ac:spMkLst>
        </pc:spChg>
        <pc:graphicFrameChg chg="mod modGraphic">
          <ac:chgData name="Wei-hsung Lin" userId="27d5a8ae643e4031" providerId="LiveId" clId="{ABF6231A-9839-42EE-A7E1-D68D161D6EA4}" dt="2023-03-02T05:26:18.246" v="1700"/>
          <ac:graphicFrameMkLst>
            <pc:docMk/>
            <pc:sldMk cId="1386763052" sldId="475"/>
            <ac:graphicFrameMk id="2" creationId="{5F6435F7-880A-61E6-E7B3-225DEF89915A}"/>
          </ac:graphicFrameMkLst>
        </pc:graphicFrameChg>
      </pc:sldChg>
      <pc:sldChg chg="modSp add mod ord">
        <pc:chgData name="Wei-hsung Lin" userId="27d5a8ae643e4031" providerId="LiveId" clId="{ABF6231A-9839-42EE-A7E1-D68D161D6EA4}" dt="2023-03-01T05:28:37.737" v="958" actId="1076"/>
        <pc:sldMkLst>
          <pc:docMk/>
          <pc:sldMk cId="1260229297" sldId="523"/>
        </pc:sldMkLst>
        <pc:spChg chg="mod">
          <ac:chgData name="Wei-hsung Lin" userId="27d5a8ae643e4031" providerId="LiveId" clId="{ABF6231A-9839-42EE-A7E1-D68D161D6EA4}" dt="2023-02-28T14:12:32.363" v="847" actId="1076"/>
          <ac:spMkLst>
            <pc:docMk/>
            <pc:sldMk cId="1260229297" sldId="523"/>
            <ac:spMk id="55" creationId="{412A17E1-25DF-8BEF-2B91-6017BF1A5B27}"/>
          </ac:spMkLst>
        </pc:spChg>
        <pc:spChg chg="mod">
          <ac:chgData name="Wei-hsung Lin" userId="27d5a8ae643e4031" providerId="LiveId" clId="{ABF6231A-9839-42EE-A7E1-D68D161D6EA4}" dt="2023-03-01T05:28:37.737" v="958" actId="1076"/>
          <ac:spMkLst>
            <pc:docMk/>
            <pc:sldMk cId="1260229297" sldId="523"/>
            <ac:spMk id="78" creationId="{1B9FABE9-6B29-F2E3-E6BB-3646841DE10C}"/>
          </ac:spMkLst>
        </pc:spChg>
        <pc:spChg chg="mod">
          <ac:chgData name="Wei-hsung Lin" userId="27d5a8ae643e4031" providerId="LiveId" clId="{ABF6231A-9839-42EE-A7E1-D68D161D6EA4}" dt="2023-02-28T14:12:32.363" v="847" actId="1076"/>
          <ac:spMkLst>
            <pc:docMk/>
            <pc:sldMk cId="1260229297" sldId="523"/>
            <ac:spMk id="9256" creationId="{D7206599-4ABE-8231-9A23-F76A7769F706}"/>
          </ac:spMkLst>
        </pc:spChg>
        <pc:spChg chg="mod">
          <ac:chgData name="Wei-hsung Lin" userId="27d5a8ae643e4031" providerId="LiveId" clId="{ABF6231A-9839-42EE-A7E1-D68D161D6EA4}" dt="2023-02-28T14:12:32.363" v="847" actId="1076"/>
          <ac:spMkLst>
            <pc:docMk/>
            <pc:sldMk cId="1260229297" sldId="523"/>
            <ac:spMk id="9257" creationId="{D704C7FE-DDC6-6F50-DEBD-70DA09E8FC38}"/>
          </ac:spMkLst>
        </pc:spChg>
        <pc:spChg chg="mod">
          <ac:chgData name="Wei-hsung Lin" userId="27d5a8ae643e4031" providerId="LiveId" clId="{ABF6231A-9839-42EE-A7E1-D68D161D6EA4}" dt="2023-02-28T14:12:32.363" v="847" actId="1076"/>
          <ac:spMkLst>
            <pc:docMk/>
            <pc:sldMk cId="1260229297" sldId="523"/>
            <ac:spMk id="9258" creationId="{FFA87B69-1CED-84C3-7266-D832A48B2B3A}"/>
          </ac:spMkLst>
        </pc:spChg>
        <pc:spChg chg="mod">
          <ac:chgData name="Wei-hsung Lin" userId="27d5a8ae643e4031" providerId="LiveId" clId="{ABF6231A-9839-42EE-A7E1-D68D161D6EA4}" dt="2023-02-28T14:12:32.363" v="847" actId="1076"/>
          <ac:spMkLst>
            <pc:docMk/>
            <pc:sldMk cId="1260229297" sldId="523"/>
            <ac:spMk id="9259" creationId="{9F3FD0C7-D261-3D4F-4DBC-4AA72E72DA39}"/>
          </ac:spMkLst>
        </pc:spChg>
        <pc:spChg chg="mod">
          <ac:chgData name="Wei-hsung Lin" userId="27d5a8ae643e4031" providerId="LiveId" clId="{ABF6231A-9839-42EE-A7E1-D68D161D6EA4}" dt="2023-02-28T14:12:32.363" v="847" actId="1076"/>
          <ac:spMkLst>
            <pc:docMk/>
            <pc:sldMk cId="1260229297" sldId="523"/>
            <ac:spMk id="9260" creationId="{2CC23C5C-3707-7582-D3AE-0895849D449E}"/>
          </ac:spMkLst>
        </pc:spChg>
        <pc:spChg chg="mod">
          <ac:chgData name="Wei-hsung Lin" userId="27d5a8ae643e4031" providerId="LiveId" clId="{ABF6231A-9839-42EE-A7E1-D68D161D6EA4}" dt="2023-02-28T14:12:32.363" v="847" actId="1076"/>
          <ac:spMkLst>
            <pc:docMk/>
            <pc:sldMk cId="1260229297" sldId="523"/>
            <ac:spMk id="9261" creationId="{75DFD773-3B2D-533F-2337-287D062ED96B}"/>
          </ac:spMkLst>
        </pc:spChg>
        <pc:spChg chg="mod">
          <ac:chgData name="Wei-hsung Lin" userId="27d5a8ae643e4031" providerId="LiveId" clId="{ABF6231A-9839-42EE-A7E1-D68D161D6EA4}" dt="2023-02-28T14:12:32.363" v="847" actId="1076"/>
          <ac:spMkLst>
            <pc:docMk/>
            <pc:sldMk cId="1260229297" sldId="523"/>
            <ac:spMk id="9262" creationId="{43AD2F4B-64DA-62D3-7A28-BEE43458F4D0}"/>
          </ac:spMkLst>
        </pc:spChg>
        <pc:spChg chg="mod">
          <ac:chgData name="Wei-hsung Lin" userId="27d5a8ae643e4031" providerId="LiveId" clId="{ABF6231A-9839-42EE-A7E1-D68D161D6EA4}" dt="2023-02-28T14:12:32.363" v="847" actId="1076"/>
          <ac:spMkLst>
            <pc:docMk/>
            <pc:sldMk cId="1260229297" sldId="523"/>
            <ac:spMk id="9263" creationId="{C463D8A4-0707-F0B8-48D4-9D65B7221884}"/>
          </ac:spMkLst>
        </pc:spChg>
        <pc:spChg chg="mod">
          <ac:chgData name="Wei-hsung Lin" userId="27d5a8ae643e4031" providerId="LiveId" clId="{ABF6231A-9839-42EE-A7E1-D68D161D6EA4}" dt="2023-02-28T14:12:32.363" v="847" actId="1076"/>
          <ac:spMkLst>
            <pc:docMk/>
            <pc:sldMk cId="1260229297" sldId="523"/>
            <ac:spMk id="9264" creationId="{D78EAADB-8FE0-7C72-0784-BC6B55319255}"/>
          </ac:spMkLst>
        </pc:spChg>
        <pc:spChg chg="mod">
          <ac:chgData name="Wei-hsung Lin" userId="27d5a8ae643e4031" providerId="LiveId" clId="{ABF6231A-9839-42EE-A7E1-D68D161D6EA4}" dt="2023-02-28T14:12:32.363" v="847" actId="1076"/>
          <ac:spMkLst>
            <pc:docMk/>
            <pc:sldMk cId="1260229297" sldId="523"/>
            <ac:spMk id="9265" creationId="{57550064-4C77-F80F-1C75-90FEDE8A1CB1}"/>
          </ac:spMkLst>
        </pc:spChg>
        <pc:spChg chg="mod">
          <ac:chgData name="Wei-hsung Lin" userId="27d5a8ae643e4031" providerId="LiveId" clId="{ABF6231A-9839-42EE-A7E1-D68D161D6EA4}" dt="2023-02-28T14:12:32.363" v="847" actId="1076"/>
          <ac:spMkLst>
            <pc:docMk/>
            <pc:sldMk cId="1260229297" sldId="523"/>
            <ac:spMk id="9266" creationId="{02D1227D-D2E2-D9D2-EDB8-98067E3D9D61}"/>
          </ac:spMkLst>
        </pc:spChg>
        <pc:spChg chg="mod">
          <ac:chgData name="Wei-hsung Lin" userId="27d5a8ae643e4031" providerId="LiveId" clId="{ABF6231A-9839-42EE-A7E1-D68D161D6EA4}" dt="2023-02-28T14:12:32.363" v="847" actId="1076"/>
          <ac:spMkLst>
            <pc:docMk/>
            <pc:sldMk cId="1260229297" sldId="523"/>
            <ac:spMk id="9267" creationId="{3804D39C-C522-5D29-4FE1-D3AF558C6629}"/>
          </ac:spMkLst>
        </pc:spChg>
        <pc:spChg chg="mod">
          <ac:chgData name="Wei-hsung Lin" userId="27d5a8ae643e4031" providerId="LiveId" clId="{ABF6231A-9839-42EE-A7E1-D68D161D6EA4}" dt="2023-02-28T14:12:32.363" v="847" actId="1076"/>
          <ac:spMkLst>
            <pc:docMk/>
            <pc:sldMk cId="1260229297" sldId="523"/>
            <ac:spMk id="9268" creationId="{9C280CA7-E502-6D11-FA3B-3319D373C4EE}"/>
          </ac:spMkLst>
        </pc:spChg>
        <pc:spChg chg="mod">
          <ac:chgData name="Wei-hsung Lin" userId="27d5a8ae643e4031" providerId="LiveId" clId="{ABF6231A-9839-42EE-A7E1-D68D161D6EA4}" dt="2023-02-28T14:12:32.363" v="847" actId="1076"/>
          <ac:spMkLst>
            <pc:docMk/>
            <pc:sldMk cId="1260229297" sldId="523"/>
            <ac:spMk id="9269" creationId="{272FC07F-DD30-A01A-BD0F-088EFF67E294}"/>
          </ac:spMkLst>
        </pc:spChg>
        <pc:spChg chg="mod">
          <ac:chgData name="Wei-hsung Lin" userId="27d5a8ae643e4031" providerId="LiveId" clId="{ABF6231A-9839-42EE-A7E1-D68D161D6EA4}" dt="2023-02-28T14:12:32.363" v="847" actId="1076"/>
          <ac:spMkLst>
            <pc:docMk/>
            <pc:sldMk cId="1260229297" sldId="523"/>
            <ac:spMk id="9270" creationId="{8B5F6883-6AE6-18A2-AF4F-0964CED17879}"/>
          </ac:spMkLst>
        </pc:spChg>
        <pc:spChg chg="mod">
          <ac:chgData name="Wei-hsung Lin" userId="27d5a8ae643e4031" providerId="LiveId" clId="{ABF6231A-9839-42EE-A7E1-D68D161D6EA4}" dt="2023-02-28T14:12:32.363" v="847" actId="1076"/>
          <ac:spMkLst>
            <pc:docMk/>
            <pc:sldMk cId="1260229297" sldId="523"/>
            <ac:spMk id="9271" creationId="{1E88D338-4024-742A-00A3-0728A7FFFBF9}"/>
          </ac:spMkLst>
        </pc:spChg>
        <pc:spChg chg="mod">
          <ac:chgData name="Wei-hsung Lin" userId="27d5a8ae643e4031" providerId="LiveId" clId="{ABF6231A-9839-42EE-A7E1-D68D161D6EA4}" dt="2023-02-28T14:12:32.363" v="847" actId="1076"/>
          <ac:spMkLst>
            <pc:docMk/>
            <pc:sldMk cId="1260229297" sldId="523"/>
            <ac:spMk id="9273" creationId="{BE6F3E67-C388-C5BD-AF88-D440E74285F8}"/>
          </ac:spMkLst>
        </pc:spChg>
        <pc:spChg chg="mod">
          <ac:chgData name="Wei-hsung Lin" userId="27d5a8ae643e4031" providerId="LiveId" clId="{ABF6231A-9839-42EE-A7E1-D68D161D6EA4}" dt="2023-02-28T14:12:32.363" v="847" actId="1076"/>
          <ac:spMkLst>
            <pc:docMk/>
            <pc:sldMk cId="1260229297" sldId="523"/>
            <ac:spMk id="9276" creationId="{3A6D1D51-F0F5-FC85-0549-DD18AE914885}"/>
          </ac:spMkLst>
        </pc:spChg>
        <pc:spChg chg="mod">
          <ac:chgData name="Wei-hsung Lin" userId="27d5a8ae643e4031" providerId="LiveId" clId="{ABF6231A-9839-42EE-A7E1-D68D161D6EA4}" dt="2023-02-28T14:12:32.363" v="847" actId="1076"/>
          <ac:spMkLst>
            <pc:docMk/>
            <pc:sldMk cId="1260229297" sldId="523"/>
            <ac:spMk id="9277" creationId="{6ABE5D6E-9F79-124D-5EBA-EDB8131CF292}"/>
          </ac:spMkLst>
        </pc:spChg>
        <pc:spChg chg="mod">
          <ac:chgData name="Wei-hsung Lin" userId="27d5a8ae643e4031" providerId="LiveId" clId="{ABF6231A-9839-42EE-A7E1-D68D161D6EA4}" dt="2023-02-28T14:12:32.363" v="847" actId="1076"/>
          <ac:spMkLst>
            <pc:docMk/>
            <pc:sldMk cId="1260229297" sldId="523"/>
            <ac:spMk id="9278" creationId="{6E946B1F-1C0C-66C4-A520-526CB9654D1D}"/>
          </ac:spMkLst>
        </pc:spChg>
        <pc:spChg chg="mod">
          <ac:chgData name="Wei-hsung Lin" userId="27d5a8ae643e4031" providerId="LiveId" clId="{ABF6231A-9839-42EE-A7E1-D68D161D6EA4}" dt="2023-02-28T14:12:32.363" v="847" actId="1076"/>
          <ac:spMkLst>
            <pc:docMk/>
            <pc:sldMk cId="1260229297" sldId="523"/>
            <ac:spMk id="9279" creationId="{0DCDF7C3-D65C-161F-ADF9-5D8EC5039868}"/>
          </ac:spMkLst>
        </pc:spChg>
        <pc:spChg chg="mod">
          <ac:chgData name="Wei-hsung Lin" userId="27d5a8ae643e4031" providerId="LiveId" clId="{ABF6231A-9839-42EE-A7E1-D68D161D6EA4}" dt="2023-02-28T14:12:32.363" v="847" actId="1076"/>
          <ac:spMkLst>
            <pc:docMk/>
            <pc:sldMk cId="1260229297" sldId="523"/>
            <ac:spMk id="9280" creationId="{018A0320-03CA-CCF9-E923-64920FB16CF3}"/>
          </ac:spMkLst>
        </pc:spChg>
        <pc:spChg chg="mod">
          <ac:chgData name="Wei-hsung Lin" userId="27d5a8ae643e4031" providerId="LiveId" clId="{ABF6231A-9839-42EE-A7E1-D68D161D6EA4}" dt="2023-02-28T14:12:32.363" v="847" actId="1076"/>
          <ac:spMkLst>
            <pc:docMk/>
            <pc:sldMk cId="1260229297" sldId="523"/>
            <ac:spMk id="9281" creationId="{BEF852EE-138F-AB08-13F3-0975EFCCE1E5}"/>
          </ac:spMkLst>
        </pc:spChg>
        <pc:spChg chg="mod">
          <ac:chgData name="Wei-hsung Lin" userId="27d5a8ae643e4031" providerId="LiveId" clId="{ABF6231A-9839-42EE-A7E1-D68D161D6EA4}" dt="2023-02-28T14:12:32.363" v="847" actId="1076"/>
          <ac:spMkLst>
            <pc:docMk/>
            <pc:sldMk cId="1260229297" sldId="523"/>
            <ac:spMk id="9283" creationId="{07E77D81-0696-D69D-BB51-316B76E7F924}"/>
          </ac:spMkLst>
        </pc:spChg>
        <pc:spChg chg="mod">
          <ac:chgData name="Wei-hsung Lin" userId="27d5a8ae643e4031" providerId="LiveId" clId="{ABF6231A-9839-42EE-A7E1-D68D161D6EA4}" dt="2023-02-28T14:12:32.363" v="847" actId="1076"/>
          <ac:spMkLst>
            <pc:docMk/>
            <pc:sldMk cId="1260229297" sldId="523"/>
            <ac:spMk id="9284" creationId="{2B924BCD-12EF-E040-2FBD-A9612CAFF34B}"/>
          </ac:spMkLst>
        </pc:spChg>
        <pc:spChg chg="mod">
          <ac:chgData name="Wei-hsung Lin" userId="27d5a8ae643e4031" providerId="LiveId" clId="{ABF6231A-9839-42EE-A7E1-D68D161D6EA4}" dt="2023-02-28T14:12:32.363" v="847" actId="1076"/>
          <ac:spMkLst>
            <pc:docMk/>
            <pc:sldMk cId="1260229297" sldId="523"/>
            <ac:spMk id="9285" creationId="{388313BF-CD4D-18EE-4CFF-5B8ADA005DFF}"/>
          </ac:spMkLst>
        </pc:spChg>
        <pc:spChg chg="mod">
          <ac:chgData name="Wei-hsung Lin" userId="27d5a8ae643e4031" providerId="LiveId" clId="{ABF6231A-9839-42EE-A7E1-D68D161D6EA4}" dt="2023-02-28T14:12:32.363" v="847" actId="1076"/>
          <ac:spMkLst>
            <pc:docMk/>
            <pc:sldMk cId="1260229297" sldId="523"/>
            <ac:spMk id="9286" creationId="{DD923757-2242-C92B-6BFF-F1AC2452AA96}"/>
          </ac:spMkLst>
        </pc:spChg>
        <pc:spChg chg="mod">
          <ac:chgData name="Wei-hsung Lin" userId="27d5a8ae643e4031" providerId="LiveId" clId="{ABF6231A-9839-42EE-A7E1-D68D161D6EA4}" dt="2023-02-28T14:12:32.363" v="847" actId="1076"/>
          <ac:spMkLst>
            <pc:docMk/>
            <pc:sldMk cId="1260229297" sldId="523"/>
            <ac:spMk id="9287" creationId="{EEB1CFAF-B378-1515-34D8-86E4DCB01F99}"/>
          </ac:spMkLst>
        </pc:spChg>
        <pc:spChg chg="mod">
          <ac:chgData name="Wei-hsung Lin" userId="27d5a8ae643e4031" providerId="LiveId" clId="{ABF6231A-9839-42EE-A7E1-D68D161D6EA4}" dt="2023-02-28T14:12:32.363" v="847" actId="1076"/>
          <ac:spMkLst>
            <pc:docMk/>
            <pc:sldMk cId="1260229297" sldId="523"/>
            <ac:spMk id="9288" creationId="{A4E8259F-9233-A77E-7ED6-B862C7A0162B}"/>
          </ac:spMkLst>
        </pc:spChg>
        <pc:spChg chg="mod">
          <ac:chgData name="Wei-hsung Lin" userId="27d5a8ae643e4031" providerId="LiveId" clId="{ABF6231A-9839-42EE-A7E1-D68D161D6EA4}" dt="2023-02-28T14:12:32.363" v="847" actId="1076"/>
          <ac:spMkLst>
            <pc:docMk/>
            <pc:sldMk cId="1260229297" sldId="523"/>
            <ac:spMk id="9289" creationId="{369DE89F-33AB-D7F8-7A8E-3BEF4F84262E}"/>
          </ac:spMkLst>
        </pc:spChg>
        <pc:spChg chg="mod">
          <ac:chgData name="Wei-hsung Lin" userId="27d5a8ae643e4031" providerId="LiveId" clId="{ABF6231A-9839-42EE-A7E1-D68D161D6EA4}" dt="2023-02-28T14:12:32.363" v="847" actId="1076"/>
          <ac:spMkLst>
            <pc:docMk/>
            <pc:sldMk cId="1260229297" sldId="523"/>
            <ac:spMk id="9290" creationId="{EE49407A-F672-55B2-6E3E-EE509B1BA33B}"/>
          </ac:spMkLst>
        </pc:spChg>
        <pc:spChg chg="mod">
          <ac:chgData name="Wei-hsung Lin" userId="27d5a8ae643e4031" providerId="LiveId" clId="{ABF6231A-9839-42EE-A7E1-D68D161D6EA4}" dt="2023-02-28T14:12:32.363" v="847" actId="1076"/>
          <ac:spMkLst>
            <pc:docMk/>
            <pc:sldMk cId="1260229297" sldId="523"/>
            <ac:spMk id="9292" creationId="{96840E28-424E-E39C-CB3C-8B5F3D5B5572}"/>
          </ac:spMkLst>
        </pc:spChg>
        <pc:spChg chg="mod">
          <ac:chgData name="Wei-hsung Lin" userId="27d5a8ae643e4031" providerId="LiveId" clId="{ABF6231A-9839-42EE-A7E1-D68D161D6EA4}" dt="2023-02-28T14:12:32.363" v="847" actId="1076"/>
          <ac:spMkLst>
            <pc:docMk/>
            <pc:sldMk cId="1260229297" sldId="523"/>
            <ac:spMk id="9293" creationId="{EBBEF188-A90B-D51D-A3F6-4591FA09FF74}"/>
          </ac:spMkLst>
        </pc:spChg>
        <pc:spChg chg="mod">
          <ac:chgData name="Wei-hsung Lin" userId="27d5a8ae643e4031" providerId="LiveId" clId="{ABF6231A-9839-42EE-A7E1-D68D161D6EA4}" dt="2023-02-28T14:12:32.363" v="847" actId="1076"/>
          <ac:spMkLst>
            <pc:docMk/>
            <pc:sldMk cId="1260229297" sldId="523"/>
            <ac:spMk id="9294" creationId="{BF47E7AE-0C2F-B202-6245-650F89028D33}"/>
          </ac:spMkLst>
        </pc:spChg>
        <pc:spChg chg="mod">
          <ac:chgData name="Wei-hsung Lin" userId="27d5a8ae643e4031" providerId="LiveId" clId="{ABF6231A-9839-42EE-A7E1-D68D161D6EA4}" dt="2023-02-28T14:12:32.363" v="847" actId="1076"/>
          <ac:spMkLst>
            <pc:docMk/>
            <pc:sldMk cId="1260229297" sldId="523"/>
            <ac:spMk id="9295" creationId="{E902F89D-B61C-DAF4-6BC5-95AF41DA6A2E}"/>
          </ac:spMkLst>
        </pc:spChg>
        <pc:spChg chg="mod">
          <ac:chgData name="Wei-hsung Lin" userId="27d5a8ae643e4031" providerId="LiveId" clId="{ABF6231A-9839-42EE-A7E1-D68D161D6EA4}" dt="2023-02-28T14:12:32.363" v="847" actId="1076"/>
          <ac:spMkLst>
            <pc:docMk/>
            <pc:sldMk cId="1260229297" sldId="523"/>
            <ac:spMk id="9296" creationId="{136F484D-B02E-977D-AADF-A2BDC80F1CB9}"/>
          </ac:spMkLst>
        </pc:spChg>
        <pc:spChg chg="mod">
          <ac:chgData name="Wei-hsung Lin" userId="27d5a8ae643e4031" providerId="LiveId" clId="{ABF6231A-9839-42EE-A7E1-D68D161D6EA4}" dt="2023-02-28T14:12:32.363" v="847" actId="1076"/>
          <ac:spMkLst>
            <pc:docMk/>
            <pc:sldMk cId="1260229297" sldId="523"/>
            <ac:spMk id="9297" creationId="{6B5263BF-3495-E220-2307-A579220B16DE}"/>
          </ac:spMkLst>
        </pc:spChg>
        <pc:spChg chg="mod">
          <ac:chgData name="Wei-hsung Lin" userId="27d5a8ae643e4031" providerId="LiveId" clId="{ABF6231A-9839-42EE-A7E1-D68D161D6EA4}" dt="2023-02-28T14:12:32.363" v="847" actId="1076"/>
          <ac:spMkLst>
            <pc:docMk/>
            <pc:sldMk cId="1260229297" sldId="523"/>
            <ac:spMk id="9298" creationId="{B8A691DB-6EFF-3FC2-985A-24D52E4758B4}"/>
          </ac:spMkLst>
        </pc:spChg>
        <pc:spChg chg="mod">
          <ac:chgData name="Wei-hsung Lin" userId="27d5a8ae643e4031" providerId="LiveId" clId="{ABF6231A-9839-42EE-A7E1-D68D161D6EA4}" dt="2023-02-28T14:12:32.363" v="847" actId="1076"/>
          <ac:spMkLst>
            <pc:docMk/>
            <pc:sldMk cId="1260229297" sldId="523"/>
            <ac:spMk id="9306" creationId="{1EC2BE7C-3E92-EF7A-780F-51BC6C78C8E3}"/>
          </ac:spMkLst>
        </pc:spChg>
        <pc:spChg chg="mod">
          <ac:chgData name="Wei-hsung Lin" userId="27d5a8ae643e4031" providerId="LiveId" clId="{ABF6231A-9839-42EE-A7E1-D68D161D6EA4}" dt="2023-02-28T14:12:32.363" v="847" actId="1076"/>
          <ac:spMkLst>
            <pc:docMk/>
            <pc:sldMk cId="1260229297" sldId="523"/>
            <ac:spMk id="9309" creationId="{3FF4460E-167E-6C8D-6AE5-E89003E7A618}"/>
          </ac:spMkLst>
        </pc:spChg>
        <pc:spChg chg="mod">
          <ac:chgData name="Wei-hsung Lin" userId="27d5a8ae643e4031" providerId="LiveId" clId="{ABF6231A-9839-42EE-A7E1-D68D161D6EA4}" dt="2023-02-28T14:12:32.363" v="847" actId="1076"/>
          <ac:spMkLst>
            <pc:docMk/>
            <pc:sldMk cId="1260229297" sldId="523"/>
            <ac:spMk id="9310" creationId="{FEB91600-FDB3-6376-894D-E922C16503C8}"/>
          </ac:spMkLst>
        </pc:spChg>
        <pc:spChg chg="mod">
          <ac:chgData name="Wei-hsung Lin" userId="27d5a8ae643e4031" providerId="LiveId" clId="{ABF6231A-9839-42EE-A7E1-D68D161D6EA4}" dt="2023-02-28T14:12:32.363" v="847" actId="1076"/>
          <ac:spMkLst>
            <pc:docMk/>
            <pc:sldMk cId="1260229297" sldId="523"/>
            <ac:spMk id="9311" creationId="{13683D3B-C294-D439-1EFE-B6A0CA00DC8B}"/>
          </ac:spMkLst>
        </pc:spChg>
        <pc:spChg chg="mod">
          <ac:chgData name="Wei-hsung Lin" userId="27d5a8ae643e4031" providerId="LiveId" clId="{ABF6231A-9839-42EE-A7E1-D68D161D6EA4}" dt="2023-02-28T14:12:32.363" v="847" actId="1076"/>
          <ac:spMkLst>
            <pc:docMk/>
            <pc:sldMk cId="1260229297" sldId="523"/>
            <ac:spMk id="302190" creationId="{891CCAAC-21DF-15D9-19B6-3DA50F47FD2A}"/>
          </ac:spMkLst>
        </pc:spChg>
        <pc:spChg chg="mod">
          <ac:chgData name="Wei-hsung Lin" userId="27d5a8ae643e4031" providerId="LiveId" clId="{ABF6231A-9839-42EE-A7E1-D68D161D6EA4}" dt="2023-02-28T14:24:49.243" v="930" actId="1076"/>
          <ac:spMkLst>
            <pc:docMk/>
            <pc:sldMk cId="1260229297" sldId="523"/>
            <ac:spMk id="302198" creationId="{300C5FDB-BBC9-9BAF-EA3C-0781DEC0FF87}"/>
          </ac:spMkLst>
        </pc:spChg>
        <pc:graphicFrameChg chg="mod">
          <ac:chgData name="Wei-hsung Lin" userId="27d5a8ae643e4031" providerId="LiveId" clId="{ABF6231A-9839-42EE-A7E1-D68D161D6EA4}" dt="2023-02-28T14:12:32.363" v="847" actId="1076"/>
          <ac:graphicFrameMkLst>
            <pc:docMk/>
            <pc:sldMk cId="1260229297" sldId="523"/>
            <ac:graphicFrameMk id="302082" creationId="{F2EB582B-D18D-7D3F-6FD3-4BFE0289DCA1}"/>
          </ac:graphicFrameMkLst>
        </pc:graphicFrameChg>
        <pc:graphicFrameChg chg="mod">
          <ac:chgData name="Wei-hsung Lin" userId="27d5a8ae643e4031" providerId="LiveId" clId="{ABF6231A-9839-42EE-A7E1-D68D161D6EA4}" dt="2023-02-28T14:12:32.363" v="847" actId="1076"/>
          <ac:graphicFrameMkLst>
            <pc:docMk/>
            <pc:sldMk cId="1260229297" sldId="523"/>
            <ac:graphicFrameMk id="302106" creationId="{E76B710E-02DA-83DF-F28F-BE32FF77EEFF}"/>
          </ac:graphicFrameMkLst>
        </pc:graphicFrameChg>
        <pc:picChg chg="mod">
          <ac:chgData name="Wei-hsung Lin" userId="27d5a8ae643e4031" providerId="LiveId" clId="{ABF6231A-9839-42EE-A7E1-D68D161D6EA4}" dt="2023-02-28T14:22:45.045" v="908" actId="1076"/>
          <ac:picMkLst>
            <pc:docMk/>
            <pc:sldMk cId="1260229297" sldId="523"/>
            <ac:picMk id="1026" creationId="{3B036DBF-D981-CC26-AFF6-87A4F964D44F}"/>
          </ac:picMkLst>
        </pc:picChg>
        <pc:cxnChg chg="mod">
          <ac:chgData name="Wei-hsung Lin" userId="27d5a8ae643e4031" providerId="LiveId" clId="{ABF6231A-9839-42EE-A7E1-D68D161D6EA4}" dt="2023-02-28T14:12:32.363" v="847" actId="1076"/>
          <ac:cxnSpMkLst>
            <pc:docMk/>
            <pc:sldMk cId="1260229297" sldId="523"/>
            <ac:cxnSpMk id="9272" creationId="{5CAB2D04-7718-4CC5-A39F-DCDE120A0E20}"/>
          </ac:cxnSpMkLst>
        </pc:cxnChg>
        <pc:cxnChg chg="mod">
          <ac:chgData name="Wei-hsung Lin" userId="27d5a8ae643e4031" providerId="LiveId" clId="{ABF6231A-9839-42EE-A7E1-D68D161D6EA4}" dt="2023-02-28T14:12:32.363" v="847" actId="1076"/>
          <ac:cxnSpMkLst>
            <pc:docMk/>
            <pc:sldMk cId="1260229297" sldId="523"/>
            <ac:cxnSpMk id="9274" creationId="{77F2E04B-7B53-C91B-9771-C59ACB4F5139}"/>
          </ac:cxnSpMkLst>
        </pc:cxnChg>
        <pc:cxnChg chg="mod">
          <ac:chgData name="Wei-hsung Lin" userId="27d5a8ae643e4031" providerId="LiveId" clId="{ABF6231A-9839-42EE-A7E1-D68D161D6EA4}" dt="2023-02-28T14:12:32.363" v="847" actId="1076"/>
          <ac:cxnSpMkLst>
            <pc:docMk/>
            <pc:sldMk cId="1260229297" sldId="523"/>
            <ac:cxnSpMk id="9275" creationId="{B1120D38-1C41-04D5-BDE7-D0813049CE80}"/>
          </ac:cxnSpMkLst>
        </pc:cxnChg>
        <pc:cxnChg chg="mod">
          <ac:chgData name="Wei-hsung Lin" userId="27d5a8ae643e4031" providerId="LiveId" clId="{ABF6231A-9839-42EE-A7E1-D68D161D6EA4}" dt="2023-02-28T14:12:32.363" v="847" actId="1076"/>
          <ac:cxnSpMkLst>
            <pc:docMk/>
            <pc:sldMk cId="1260229297" sldId="523"/>
            <ac:cxnSpMk id="9282" creationId="{FA0BC066-1907-6B84-F5D9-14DBF395B7E0}"/>
          </ac:cxnSpMkLst>
        </pc:cxnChg>
        <pc:cxnChg chg="mod">
          <ac:chgData name="Wei-hsung Lin" userId="27d5a8ae643e4031" providerId="LiveId" clId="{ABF6231A-9839-42EE-A7E1-D68D161D6EA4}" dt="2023-02-28T14:12:32.363" v="847" actId="1076"/>
          <ac:cxnSpMkLst>
            <pc:docMk/>
            <pc:sldMk cId="1260229297" sldId="523"/>
            <ac:cxnSpMk id="9291" creationId="{35512CCD-E335-59FA-0FC7-4903FA9E2CA1}"/>
          </ac:cxnSpMkLst>
        </pc:cxnChg>
      </pc:sldChg>
      <pc:sldChg chg="delSp modSp add modAnim">
        <pc:chgData name="Wei-hsung Lin" userId="27d5a8ae643e4031" providerId="LiveId" clId="{ABF6231A-9839-42EE-A7E1-D68D161D6EA4}" dt="2023-02-28T14:19:22.423" v="892" actId="207"/>
        <pc:sldMkLst>
          <pc:docMk/>
          <pc:sldMk cId="1943291345" sldId="524"/>
        </pc:sldMkLst>
        <pc:spChg chg="mod">
          <ac:chgData name="Wei-hsung Lin" userId="27d5a8ae643e4031" providerId="LiveId" clId="{ABF6231A-9839-42EE-A7E1-D68D161D6EA4}" dt="2023-02-28T14:19:22.423" v="892" actId="207"/>
          <ac:spMkLst>
            <pc:docMk/>
            <pc:sldMk cId="1943291345" sldId="524"/>
            <ac:spMk id="282715" creationId="{26E25736-E599-8F81-F891-F6FF0D28642D}"/>
          </ac:spMkLst>
        </pc:spChg>
        <pc:spChg chg="del">
          <ac:chgData name="Wei-hsung Lin" userId="27d5a8ae643e4031" providerId="LiveId" clId="{ABF6231A-9839-42EE-A7E1-D68D161D6EA4}" dt="2023-02-28T14:13:41.446" v="854" actId="478"/>
          <ac:spMkLst>
            <pc:docMk/>
            <pc:sldMk cId="1943291345" sldId="524"/>
            <ac:spMk id="282717" creationId="{829AB26D-E7A8-B2DE-28C2-52D1B2A9A16F}"/>
          </ac:spMkLst>
        </pc:spChg>
      </pc:sldChg>
      <pc:sldChg chg="modSp add modAnim">
        <pc:chgData name="Wei-hsung Lin" userId="27d5a8ae643e4031" providerId="LiveId" clId="{ABF6231A-9839-42EE-A7E1-D68D161D6EA4}" dt="2023-02-28T14:24:34.743" v="929" actId="207"/>
        <pc:sldMkLst>
          <pc:docMk/>
          <pc:sldMk cId="2946314126" sldId="525"/>
        </pc:sldMkLst>
        <pc:spChg chg="mod">
          <ac:chgData name="Wei-hsung Lin" userId="27d5a8ae643e4031" providerId="LiveId" clId="{ABF6231A-9839-42EE-A7E1-D68D161D6EA4}" dt="2023-02-28T14:24:34.743" v="929" actId="207"/>
          <ac:spMkLst>
            <pc:docMk/>
            <pc:sldMk cId="2946314126" sldId="525"/>
            <ac:spMk id="282715" creationId="{26E25736-E599-8F81-F891-F6FF0D28642D}"/>
          </ac:spMkLst>
        </pc:spChg>
      </pc:sldChg>
      <pc:sldChg chg="modSp add del mod setBg">
        <pc:chgData name="Wei-hsung Lin" userId="27d5a8ae643e4031" providerId="LiveId" clId="{ABF6231A-9839-42EE-A7E1-D68D161D6EA4}" dt="2023-03-01T05:31:27.912" v="982" actId="1076"/>
        <pc:sldMkLst>
          <pc:docMk/>
          <pc:sldMk cId="0" sldId="526"/>
        </pc:sldMkLst>
        <pc:spChg chg="mod">
          <ac:chgData name="Wei-hsung Lin" userId="27d5a8ae643e4031" providerId="LiveId" clId="{ABF6231A-9839-42EE-A7E1-D68D161D6EA4}" dt="2023-03-01T05:31:27.912" v="982" actId="1076"/>
          <ac:spMkLst>
            <pc:docMk/>
            <pc:sldMk cId="0" sldId="526"/>
            <ac:spMk id="2" creationId="{1045417C-67BC-578C-3CEA-695969A8D4F1}"/>
          </ac:spMkLst>
        </pc:spChg>
        <pc:spChg chg="mod">
          <ac:chgData name="Wei-hsung Lin" userId="27d5a8ae643e4031" providerId="LiveId" clId="{ABF6231A-9839-42EE-A7E1-D68D161D6EA4}" dt="2023-03-01T05:31:11.583" v="976" actId="21"/>
          <ac:spMkLst>
            <pc:docMk/>
            <pc:sldMk cId="0" sldId="526"/>
            <ac:spMk id="17412" creationId="{DCC756BF-48EE-4D8E-2269-9F8598F2C9C2}"/>
          </ac:spMkLst>
        </pc:spChg>
      </pc:sldChg>
      <pc:sldChg chg="add">
        <pc:chgData name="Wei-hsung Lin" userId="27d5a8ae643e4031" providerId="LiveId" clId="{ABF6231A-9839-42EE-A7E1-D68D161D6EA4}" dt="2023-03-01T23:28:53.902" v="1045" actId="2890"/>
        <pc:sldMkLst>
          <pc:docMk/>
          <pc:sldMk cId="3787921786" sldId="5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9ECC064-7A4C-7D7A-4D35-989FDBD5096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13315" name="Rectangle 3">
            <a:extLst>
              <a:ext uri="{FF2B5EF4-FFF2-40B4-BE49-F238E27FC236}">
                <a16:creationId xmlns:a16="http://schemas.microsoft.com/office/drawing/2014/main" id="{16D03C6E-8D63-85FE-C0A1-73D59824B48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13316" name="Rectangle 4">
            <a:extLst>
              <a:ext uri="{FF2B5EF4-FFF2-40B4-BE49-F238E27FC236}">
                <a16:creationId xmlns:a16="http://schemas.microsoft.com/office/drawing/2014/main" id="{EAC777D7-29A8-5D8A-2AD6-094717AF70C5}"/>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a:extLst>
              <a:ext uri="{FF2B5EF4-FFF2-40B4-BE49-F238E27FC236}">
                <a16:creationId xmlns:a16="http://schemas.microsoft.com/office/drawing/2014/main" id="{36E13374-71B9-5C61-159C-5305E698019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3318" name="Rectangle 6">
            <a:extLst>
              <a:ext uri="{FF2B5EF4-FFF2-40B4-BE49-F238E27FC236}">
                <a16:creationId xmlns:a16="http://schemas.microsoft.com/office/drawing/2014/main" id="{0A6A642D-191C-3BD4-7259-EB1F41CC206A}"/>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13319" name="Rectangle 7">
            <a:extLst>
              <a:ext uri="{FF2B5EF4-FFF2-40B4-BE49-F238E27FC236}">
                <a16:creationId xmlns:a16="http://schemas.microsoft.com/office/drawing/2014/main" id="{156F8647-5036-ED40-A473-CF9BA7B195D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E6AB65D-D3A2-4D23-B1F3-3706560C1F60}"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1D814C-B49A-4501-3B4D-80BB0F0A118E}"/>
              </a:ext>
            </a:extLst>
          </p:cNvPr>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3D52152-4E2D-41CA-86B5-FAB650CD4E9F}" type="slidenum">
              <a:rPr kumimoji="0" lang="en-US" altLang="zh-TW" sz="1200" b="0" i="0" u="none" strike="noStrike" kern="1200" cap="none" spc="0" normalizeH="0" baseline="0" noProof="0">
                <a:ln>
                  <a:noFill/>
                </a:ln>
                <a:solidFill>
                  <a:srgbClr val="000000"/>
                </a:solidFill>
                <a:effectLst/>
                <a:uLnTx/>
                <a:uFillTx/>
                <a:latin typeface="Calibri" panose="020F0502020204030204"/>
                <a:ea typeface="新細明體" panose="02020500000000000000" pitchFamily="18"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zh-TW" sz="1200" b="0" i="0" u="none" strike="noStrike" kern="1200" cap="none" spc="0" normalizeH="0" baseline="0" noProof="0">
              <a:ln>
                <a:noFill/>
              </a:ln>
              <a:solidFill>
                <a:srgbClr val="000000"/>
              </a:solidFill>
              <a:effectLst/>
              <a:uLnTx/>
              <a:uFillTx/>
              <a:latin typeface="Calibri" panose="020F0502020204030204"/>
              <a:ea typeface="新細明體" panose="02020500000000000000" pitchFamily="18" charset="-120"/>
              <a:cs typeface="+mn-cs"/>
            </a:endParaRPr>
          </a:p>
        </p:txBody>
      </p:sp>
      <p:sp>
        <p:nvSpPr>
          <p:cNvPr id="92162" name="Rectangle 2">
            <a:extLst>
              <a:ext uri="{FF2B5EF4-FFF2-40B4-BE49-F238E27FC236}">
                <a16:creationId xmlns:a16="http://schemas.microsoft.com/office/drawing/2014/main" id="{E2C9158E-E3B2-9695-FABC-F19520283B9D}"/>
              </a:ext>
            </a:extLst>
          </p:cNvPr>
          <p:cNvSpPr>
            <a:spLocks noGrp="1" noRot="1" noChangeAspect="1" noChangeArrowheads="1" noTextEdit="1"/>
          </p:cNvSpPr>
          <p:nvPr>
            <p:ph type="sldImg"/>
          </p:nvPr>
        </p:nvSpPr>
        <p:spPr>
          <a:xfrm>
            <a:off x="381000" y="685800"/>
            <a:ext cx="6096000" cy="3429000"/>
          </a:xfrm>
          <a:ln/>
        </p:spPr>
      </p:sp>
      <p:sp>
        <p:nvSpPr>
          <p:cNvPr id="92163" name="Rectangle 3">
            <a:extLst>
              <a:ext uri="{FF2B5EF4-FFF2-40B4-BE49-F238E27FC236}">
                <a16:creationId xmlns:a16="http://schemas.microsoft.com/office/drawing/2014/main" id="{9D4A9E02-AC07-2515-FEA7-917E617026C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ED5971-BAEA-1128-12ED-58C4C0DFCE9C}"/>
              </a:ext>
            </a:extLst>
          </p:cNvPr>
          <p:cNvSpPr>
            <a:spLocks noGrp="1" noChangeArrowheads="1"/>
          </p:cNvSpPr>
          <p:nvPr>
            <p:ph type="sldNum" sz="quarter" idx="5"/>
          </p:nvPr>
        </p:nvSpPr>
        <p:spPr>
          <a:ln/>
        </p:spPr>
        <p:txBody>
          <a:bodyPr/>
          <a:lstStyle/>
          <a:p>
            <a:fld id="{AF42F98F-ADCD-41C2-8C98-793B417321DA}" type="slidenum">
              <a:rPr lang="en-US" altLang="zh-TW"/>
              <a:pPr/>
              <a:t>13</a:t>
            </a:fld>
            <a:endParaRPr lang="en-US" altLang="zh-TW"/>
          </a:p>
        </p:txBody>
      </p:sp>
      <p:sp>
        <p:nvSpPr>
          <p:cNvPr id="224258" name="Rectangle 2">
            <a:extLst>
              <a:ext uri="{FF2B5EF4-FFF2-40B4-BE49-F238E27FC236}">
                <a16:creationId xmlns:a16="http://schemas.microsoft.com/office/drawing/2014/main" id="{3C347BA2-F9E6-D2DF-AA45-A4B72E4D2A8E}"/>
              </a:ext>
            </a:extLst>
          </p:cNvPr>
          <p:cNvSpPr>
            <a:spLocks noGrp="1" noRot="1" noChangeAspect="1" noChangeArrowheads="1" noTextEdit="1"/>
          </p:cNvSpPr>
          <p:nvPr>
            <p:ph type="sldImg"/>
          </p:nvPr>
        </p:nvSpPr>
        <p:spPr>
          <a:xfrm>
            <a:off x="381000" y="685800"/>
            <a:ext cx="6096000" cy="3429000"/>
          </a:xfrm>
          <a:ln/>
        </p:spPr>
      </p:sp>
      <p:sp>
        <p:nvSpPr>
          <p:cNvPr id="224259" name="Rectangle 3">
            <a:extLst>
              <a:ext uri="{FF2B5EF4-FFF2-40B4-BE49-F238E27FC236}">
                <a16:creationId xmlns:a16="http://schemas.microsoft.com/office/drawing/2014/main" id="{0ADE9FEA-811F-22EE-9E58-B86DA17E304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67978B-DA45-C958-8DC0-B641097B079C}"/>
              </a:ext>
            </a:extLst>
          </p:cNvPr>
          <p:cNvSpPr>
            <a:spLocks noGrp="1" noChangeArrowheads="1"/>
          </p:cNvSpPr>
          <p:nvPr>
            <p:ph type="sldNum" sz="quarter" idx="5"/>
          </p:nvPr>
        </p:nvSpPr>
        <p:spPr>
          <a:ln/>
        </p:spPr>
        <p:txBody>
          <a:bodyPr/>
          <a:lstStyle/>
          <a:p>
            <a:fld id="{9E94EDFD-28D1-4730-847D-ED74BD414EC8}" type="slidenum">
              <a:rPr lang="en-US" altLang="zh-TW"/>
              <a:pPr/>
              <a:t>14</a:t>
            </a:fld>
            <a:endParaRPr lang="en-US" altLang="zh-TW"/>
          </a:p>
        </p:txBody>
      </p:sp>
      <p:sp>
        <p:nvSpPr>
          <p:cNvPr id="232450" name="Rectangle 2">
            <a:extLst>
              <a:ext uri="{FF2B5EF4-FFF2-40B4-BE49-F238E27FC236}">
                <a16:creationId xmlns:a16="http://schemas.microsoft.com/office/drawing/2014/main" id="{FB7FCAE6-0303-5AE7-FB7C-69CC168D2156}"/>
              </a:ext>
            </a:extLst>
          </p:cNvPr>
          <p:cNvSpPr>
            <a:spLocks noGrp="1" noRot="1" noChangeAspect="1" noChangeArrowheads="1" noTextEdit="1"/>
          </p:cNvSpPr>
          <p:nvPr>
            <p:ph type="sldImg"/>
          </p:nvPr>
        </p:nvSpPr>
        <p:spPr>
          <a:xfrm>
            <a:off x="381000" y="685800"/>
            <a:ext cx="6096000" cy="3429000"/>
          </a:xfrm>
          <a:ln/>
        </p:spPr>
      </p:sp>
      <p:sp>
        <p:nvSpPr>
          <p:cNvPr id="232451" name="Rectangle 3">
            <a:extLst>
              <a:ext uri="{FF2B5EF4-FFF2-40B4-BE49-F238E27FC236}">
                <a16:creationId xmlns:a16="http://schemas.microsoft.com/office/drawing/2014/main" id="{25948336-DC22-AE32-4C36-990F06B1C68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58E34D-FB39-2436-BDBD-DA7DEC979860}"/>
              </a:ext>
            </a:extLst>
          </p:cNvPr>
          <p:cNvSpPr>
            <a:spLocks noGrp="1" noChangeArrowheads="1"/>
          </p:cNvSpPr>
          <p:nvPr>
            <p:ph type="sldNum" sz="quarter" idx="5"/>
          </p:nvPr>
        </p:nvSpPr>
        <p:spPr>
          <a:ln/>
        </p:spPr>
        <p:txBody>
          <a:bodyPr/>
          <a:lstStyle/>
          <a:p>
            <a:fld id="{F39E2213-6B60-4095-BE8F-B825BBBF5F7C}" type="slidenum">
              <a:rPr lang="en-US" altLang="zh-TW"/>
              <a:pPr/>
              <a:t>15</a:t>
            </a:fld>
            <a:endParaRPr lang="en-US" altLang="zh-TW"/>
          </a:p>
        </p:txBody>
      </p:sp>
      <p:sp>
        <p:nvSpPr>
          <p:cNvPr id="301058" name="Rectangle 2">
            <a:extLst>
              <a:ext uri="{FF2B5EF4-FFF2-40B4-BE49-F238E27FC236}">
                <a16:creationId xmlns:a16="http://schemas.microsoft.com/office/drawing/2014/main" id="{81ED391C-96C8-9FC4-C4F0-89F83455FBD0}"/>
              </a:ext>
            </a:extLst>
          </p:cNvPr>
          <p:cNvSpPr>
            <a:spLocks noGrp="1" noRot="1" noChangeAspect="1" noChangeArrowheads="1" noTextEdit="1"/>
          </p:cNvSpPr>
          <p:nvPr>
            <p:ph type="sldImg"/>
          </p:nvPr>
        </p:nvSpPr>
        <p:spPr>
          <a:xfrm>
            <a:off x="381000" y="685800"/>
            <a:ext cx="6096000" cy="3429000"/>
          </a:xfrm>
          <a:ln/>
        </p:spPr>
      </p:sp>
      <p:sp>
        <p:nvSpPr>
          <p:cNvPr id="301059" name="Rectangle 3">
            <a:extLst>
              <a:ext uri="{FF2B5EF4-FFF2-40B4-BE49-F238E27FC236}">
                <a16:creationId xmlns:a16="http://schemas.microsoft.com/office/drawing/2014/main" id="{F34D041D-9FBC-A54C-B817-3D9BE2CDBD1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E49F272-2DA2-D8EC-E712-DDBD36110F9B}"/>
              </a:ext>
            </a:extLst>
          </p:cNvPr>
          <p:cNvSpPr>
            <a:spLocks noGrp="1" noChangeArrowheads="1"/>
          </p:cNvSpPr>
          <p:nvPr>
            <p:ph type="sldNum" sz="quarter" idx="5"/>
          </p:nvPr>
        </p:nvSpPr>
        <p:spPr>
          <a:ln/>
        </p:spPr>
        <p:txBody>
          <a:bodyPr/>
          <a:lstStyle/>
          <a:p>
            <a:fld id="{3C6BBBC5-6C10-4367-A438-F2064CB4C040}" type="slidenum">
              <a:rPr lang="en-US" altLang="zh-TW"/>
              <a:pPr/>
              <a:t>16</a:t>
            </a:fld>
            <a:endParaRPr lang="en-US" altLang="zh-TW"/>
          </a:p>
        </p:txBody>
      </p:sp>
      <p:sp>
        <p:nvSpPr>
          <p:cNvPr id="281602" name="Rectangle 2">
            <a:extLst>
              <a:ext uri="{FF2B5EF4-FFF2-40B4-BE49-F238E27FC236}">
                <a16:creationId xmlns:a16="http://schemas.microsoft.com/office/drawing/2014/main" id="{4EEA217B-C1F8-33E1-C7E4-2D0AB9BF8F06}"/>
              </a:ext>
            </a:extLst>
          </p:cNvPr>
          <p:cNvSpPr>
            <a:spLocks noGrp="1" noRot="1" noChangeAspect="1" noChangeArrowheads="1" noTextEdit="1"/>
          </p:cNvSpPr>
          <p:nvPr>
            <p:ph type="sldImg"/>
          </p:nvPr>
        </p:nvSpPr>
        <p:spPr>
          <a:xfrm>
            <a:off x="381000" y="685800"/>
            <a:ext cx="6096000" cy="3429000"/>
          </a:xfrm>
          <a:ln/>
        </p:spPr>
      </p:sp>
      <p:sp>
        <p:nvSpPr>
          <p:cNvPr id="281603" name="Rectangle 3">
            <a:extLst>
              <a:ext uri="{FF2B5EF4-FFF2-40B4-BE49-F238E27FC236}">
                <a16:creationId xmlns:a16="http://schemas.microsoft.com/office/drawing/2014/main" id="{3D84D884-D0B0-9C70-35A0-38DC58EDC65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3A9A23-B438-155A-EE12-68404EF4D9F9}"/>
              </a:ext>
            </a:extLst>
          </p:cNvPr>
          <p:cNvSpPr>
            <a:spLocks noGrp="1" noChangeArrowheads="1"/>
          </p:cNvSpPr>
          <p:nvPr>
            <p:ph type="sldNum" sz="quarter" idx="5"/>
          </p:nvPr>
        </p:nvSpPr>
        <p:spPr>
          <a:ln/>
        </p:spPr>
        <p:txBody>
          <a:bodyPr/>
          <a:lstStyle/>
          <a:p>
            <a:fld id="{A33D532B-79CD-4003-8C09-4DD54DEAAC3B}" type="slidenum">
              <a:rPr lang="en-US" altLang="zh-TW"/>
              <a:pPr/>
              <a:t>17</a:t>
            </a:fld>
            <a:endParaRPr lang="en-US" altLang="zh-TW"/>
          </a:p>
        </p:txBody>
      </p:sp>
      <p:sp>
        <p:nvSpPr>
          <p:cNvPr id="288770" name="Rectangle 2">
            <a:extLst>
              <a:ext uri="{FF2B5EF4-FFF2-40B4-BE49-F238E27FC236}">
                <a16:creationId xmlns:a16="http://schemas.microsoft.com/office/drawing/2014/main" id="{2124E134-207F-2B80-7D62-DAEF8C846B15}"/>
              </a:ext>
            </a:extLst>
          </p:cNvPr>
          <p:cNvSpPr>
            <a:spLocks noGrp="1" noRot="1" noChangeAspect="1" noChangeArrowheads="1" noTextEdit="1"/>
          </p:cNvSpPr>
          <p:nvPr>
            <p:ph type="sldImg"/>
          </p:nvPr>
        </p:nvSpPr>
        <p:spPr>
          <a:xfrm>
            <a:off x="381000" y="685800"/>
            <a:ext cx="6096000" cy="3429000"/>
          </a:xfrm>
          <a:ln/>
        </p:spPr>
      </p:sp>
      <p:sp>
        <p:nvSpPr>
          <p:cNvPr id="288771" name="Rectangle 3">
            <a:extLst>
              <a:ext uri="{FF2B5EF4-FFF2-40B4-BE49-F238E27FC236}">
                <a16:creationId xmlns:a16="http://schemas.microsoft.com/office/drawing/2014/main" id="{3B4890D4-45BD-A389-8E66-DC0E8B1933A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20546F-6BCA-1A34-3D30-FCA464CFE5C1}"/>
              </a:ext>
            </a:extLst>
          </p:cNvPr>
          <p:cNvSpPr>
            <a:spLocks noGrp="1" noChangeArrowheads="1"/>
          </p:cNvSpPr>
          <p:nvPr>
            <p:ph type="sldNum" sz="quarter" idx="5"/>
          </p:nvPr>
        </p:nvSpPr>
        <p:spPr>
          <a:ln/>
        </p:spPr>
        <p:txBody>
          <a:bodyPr/>
          <a:lstStyle/>
          <a:p>
            <a:fld id="{3D9310B5-1442-458B-93D4-AC4243CC63DB}" type="slidenum">
              <a:rPr lang="en-US" altLang="zh-TW"/>
              <a:pPr/>
              <a:t>18</a:t>
            </a:fld>
            <a:endParaRPr lang="en-US" altLang="zh-TW"/>
          </a:p>
        </p:txBody>
      </p:sp>
      <p:sp>
        <p:nvSpPr>
          <p:cNvPr id="290818" name="Rectangle 2">
            <a:extLst>
              <a:ext uri="{FF2B5EF4-FFF2-40B4-BE49-F238E27FC236}">
                <a16:creationId xmlns:a16="http://schemas.microsoft.com/office/drawing/2014/main" id="{70D0F5E2-9842-8421-888E-516B23B818B4}"/>
              </a:ext>
            </a:extLst>
          </p:cNvPr>
          <p:cNvSpPr>
            <a:spLocks noGrp="1" noRot="1" noChangeAspect="1" noChangeArrowheads="1" noTextEdit="1"/>
          </p:cNvSpPr>
          <p:nvPr>
            <p:ph type="sldImg"/>
          </p:nvPr>
        </p:nvSpPr>
        <p:spPr>
          <a:xfrm>
            <a:off x="381000" y="685800"/>
            <a:ext cx="6096000" cy="3429000"/>
          </a:xfrm>
          <a:ln/>
        </p:spPr>
      </p:sp>
      <p:sp>
        <p:nvSpPr>
          <p:cNvPr id="290819" name="Rectangle 3">
            <a:extLst>
              <a:ext uri="{FF2B5EF4-FFF2-40B4-BE49-F238E27FC236}">
                <a16:creationId xmlns:a16="http://schemas.microsoft.com/office/drawing/2014/main" id="{289E04E9-468B-EFD9-BFC1-678D659071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921C5B-8C4E-C795-0F84-AC26638BE20E}"/>
              </a:ext>
            </a:extLst>
          </p:cNvPr>
          <p:cNvSpPr>
            <a:spLocks noGrp="1" noChangeArrowheads="1"/>
          </p:cNvSpPr>
          <p:nvPr>
            <p:ph type="sldNum" sz="quarter" idx="5"/>
          </p:nvPr>
        </p:nvSpPr>
        <p:spPr>
          <a:ln/>
        </p:spPr>
        <p:txBody>
          <a:bodyPr/>
          <a:lstStyle/>
          <a:p>
            <a:fld id="{D89F0D3D-0E7F-44D7-B765-0A7EAED8D845}" type="slidenum">
              <a:rPr lang="en-US" altLang="zh-TW"/>
              <a:pPr/>
              <a:t>19</a:t>
            </a:fld>
            <a:endParaRPr lang="en-US" altLang="zh-TW"/>
          </a:p>
        </p:txBody>
      </p:sp>
      <p:sp>
        <p:nvSpPr>
          <p:cNvPr id="315394" name="Rectangle 2">
            <a:extLst>
              <a:ext uri="{FF2B5EF4-FFF2-40B4-BE49-F238E27FC236}">
                <a16:creationId xmlns:a16="http://schemas.microsoft.com/office/drawing/2014/main" id="{C8662054-C413-41D7-6443-1E23C0E327BB}"/>
              </a:ext>
            </a:extLst>
          </p:cNvPr>
          <p:cNvSpPr>
            <a:spLocks noGrp="1" noRot="1" noChangeAspect="1" noChangeArrowheads="1" noTextEdit="1"/>
          </p:cNvSpPr>
          <p:nvPr>
            <p:ph type="sldImg"/>
          </p:nvPr>
        </p:nvSpPr>
        <p:spPr>
          <a:xfrm>
            <a:off x="381000" y="685800"/>
            <a:ext cx="6096000" cy="3429000"/>
          </a:xfrm>
          <a:ln/>
        </p:spPr>
      </p:sp>
      <p:sp>
        <p:nvSpPr>
          <p:cNvPr id="315395" name="Rectangle 3">
            <a:extLst>
              <a:ext uri="{FF2B5EF4-FFF2-40B4-BE49-F238E27FC236}">
                <a16:creationId xmlns:a16="http://schemas.microsoft.com/office/drawing/2014/main" id="{5C90D26C-A431-2C50-D97B-3F1EEA79FED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A4CEE8-7F98-A547-C04D-6BEEDE1758D5}"/>
              </a:ext>
            </a:extLst>
          </p:cNvPr>
          <p:cNvSpPr>
            <a:spLocks noGrp="1" noChangeArrowheads="1"/>
          </p:cNvSpPr>
          <p:nvPr>
            <p:ph type="sldNum" sz="quarter" idx="5"/>
          </p:nvPr>
        </p:nvSpPr>
        <p:spPr>
          <a:ln/>
        </p:spPr>
        <p:txBody>
          <a:bodyPr/>
          <a:lstStyle/>
          <a:p>
            <a:fld id="{543E0512-D1E8-4DD2-85AA-1412BAF670E4}" type="slidenum">
              <a:rPr lang="en-US" altLang="zh-TW"/>
              <a:pPr/>
              <a:t>20</a:t>
            </a:fld>
            <a:endParaRPr lang="en-US" altLang="zh-TW"/>
          </a:p>
        </p:txBody>
      </p:sp>
      <p:sp>
        <p:nvSpPr>
          <p:cNvPr id="245762" name="Rectangle 2">
            <a:extLst>
              <a:ext uri="{FF2B5EF4-FFF2-40B4-BE49-F238E27FC236}">
                <a16:creationId xmlns:a16="http://schemas.microsoft.com/office/drawing/2014/main" id="{C0C0D4CF-55EB-C464-79BC-4F240C55CF12}"/>
              </a:ext>
            </a:extLst>
          </p:cNvPr>
          <p:cNvSpPr>
            <a:spLocks noGrp="1" noRot="1" noChangeAspect="1" noChangeArrowheads="1" noTextEdit="1"/>
          </p:cNvSpPr>
          <p:nvPr>
            <p:ph type="sldImg"/>
          </p:nvPr>
        </p:nvSpPr>
        <p:spPr>
          <a:xfrm>
            <a:off x="381000" y="685800"/>
            <a:ext cx="6096000" cy="3429000"/>
          </a:xfrm>
          <a:ln/>
        </p:spPr>
      </p:sp>
      <p:sp>
        <p:nvSpPr>
          <p:cNvPr id="245763" name="Rectangle 3">
            <a:extLst>
              <a:ext uri="{FF2B5EF4-FFF2-40B4-BE49-F238E27FC236}">
                <a16:creationId xmlns:a16="http://schemas.microsoft.com/office/drawing/2014/main" id="{B3103824-3DEF-995A-AE5A-F7E0735EDA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475D65B-445A-10B7-0B70-9C41F166EBC1}"/>
              </a:ext>
            </a:extLst>
          </p:cNvPr>
          <p:cNvSpPr>
            <a:spLocks noGrp="1" noChangeArrowheads="1"/>
          </p:cNvSpPr>
          <p:nvPr>
            <p:ph type="sldNum" sz="quarter" idx="5"/>
          </p:nvPr>
        </p:nvSpPr>
        <p:spPr>
          <a:ln/>
        </p:spPr>
        <p:txBody>
          <a:bodyPr/>
          <a:lstStyle/>
          <a:p>
            <a:fld id="{9E2F67E8-87C1-44D5-BE73-EAC568D3ED39}" type="slidenum">
              <a:rPr lang="en-US" altLang="zh-TW"/>
              <a:pPr/>
              <a:t>21</a:t>
            </a:fld>
            <a:endParaRPr lang="en-US" altLang="zh-TW"/>
          </a:p>
        </p:txBody>
      </p:sp>
      <p:sp>
        <p:nvSpPr>
          <p:cNvPr id="247810" name="Rectangle 2">
            <a:extLst>
              <a:ext uri="{FF2B5EF4-FFF2-40B4-BE49-F238E27FC236}">
                <a16:creationId xmlns:a16="http://schemas.microsoft.com/office/drawing/2014/main" id="{3A134451-5A6C-6993-34D8-AD7520C419B0}"/>
              </a:ext>
            </a:extLst>
          </p:cNvPr>
          <p:cNvSpPr>
            <a:spLocks noGrp="1" noRot="1" noChangeAspect="1" noChangeArrowheads="1" noTextEdit="1"/>
          </p:cNvSpPr>
          <p:nvPr>
            <p:ph type="sldImg"/>
          </p:nvPr>
        </p:nvSpPr>
        <p:spPr>
          <a:xfrm>
            <a:off x="381000" y="685800"/>
            <a:ext cx="6096000" cy="3429000"/>
          </a:xfrm>
          <a:ln/>
        </p:spPr>
      </p:sp>
      <p:sp>
        <p:nvSpPr>
          <p:cNvPr id="247811" name="Rectangle 3">
            <a:extLst>
              <a:ext uri="{FF2B5EF4-FFF2-40B4-BE49-F238E27FC236}">
                <a16:creationId xmlns:a16="http://schemas.microsoft.com/office/drawing/2014/main" id="{1A3AD298-9C49-5AE7-0C65-929ECD1501D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A9FB7B3-EB39-5D99-82C4-CFC192E1785B}"/>
              </a:ext>
            </a:extLst>
          </p:cNvPr>
          <p:cNvSpPr>
            <a:spLocks noGrp="1" noChangeArrowheads="1"/>
          </p:cNvSpPr>
          <p:nvPr>
            <p:ph type="sldNum" sz="quarter" idx="5"/>
          </p:nvPr>
        </p:nvSpPr>
        <p:spPr>
          <a:ln/>
        </p:spPr>
        <p:txBody>
          <a:bodyPr/>
          <a:lstStyle/>
          <a:p>
            <a:fld id="{A80082F6-FD77-4184-86EA-40DEAB13806B}" type="slidenum">
              <a:rPr lang="en-US" altLang="zh-TW"/>
              <a:pPr/>
              <a:t>26</a:t>
            </a:fld>
            <a:endParaRPr lang="en-US" altLang="zh-TW"/>
          </a:p>
        </p:txBody>
      </p:sp>
      <p:sp>
        <p:nvSpPr>
          <p:cNvPr id="329730" name="Rectangle 2">
            <a:extLst>
              <a:ext uri="{FF2B5EF4-FFF2-40B4-BE49-F238E27FC236}">
                <a16:creationId xmlns:a16="http://schemas.microsoft.com/office/drawing/2014/main" id="{5B282653-D843-A35C-D682-D5A4E7D92EF1}"/>
              </a:ext>
            </a:extLst>
          </p:cNvPr>
          <p:cNvSpPr>
            <a:spLocks noGrp="1" noRot="1" noChangeAspect="1" noChangeArrowheads="1" noTextEdit="1"/>
          </p:cNvSpPr>
          <p:nvPr>
            <p:ph type="sldImg"/>
          </p:nvPr>
        </p:nvSpPr>
        <p:spPr>
          <a:xfrm>
            <a:off x="381000" y="685800"/>
            <a:ext cx="6096000" cy="3429000"/>
          </a:xfrm>
          <a:ln/>
        </p:spPr>
      </p:sp>
      <p:sp>
        <p:nvSpPr>
          <p:cNvPr id="329731" name="Rectangle 3">
            <a:extLst>
              <a:ext uri="{FF2B5EF4-FFF2-40B4-BE49-F238E27FC236}">
                <a16:creationId xmlns:a16="http://schemas.microsoft.com/office/drawing/2014/main" id="{2E596CAE-C057-0A18-E9CE-2C17105956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283F7AC-FC7B-25D4-5ACA-A451D529B19E}"/>
              </a:ext>
            </a:extLst>
          </p:cNvPr>
          <p:cNvSpPr>
            <a:spLocks noGrp="1" noChangeArrowheads="1"/>
          </p:cNvSpPr>
          <p:nvPr>
            <p:ph type="sldNum" sz="quarter" idx="5"/>
          </p:nvPr>
        </p:nvSpPr>
        <p:spPr>
          <a:ln/>
        </p:spPr>
        <p:txBody>
          <a:bodyPr/>
          <a:lstStyle/>
          <a:p>
            <a:fld id="{F5C35B64-9C4D-46D6-AFE4-592A0D8271ED}" type="slidenum">
              <a:rPr lang="en-US" altLang="zh-TW"/>
              <a:pPr/>
              <a:t>3</a:t>
            </a:fld>
            <a:endParaRPr lang="en-US" altLang="zh-TW"/>
          </a:p>
        </p:txBody>
      </p:sp>
      <p:sp>
        <p:nvSpPr>
          <p:cNvPr id="303106" name="Rectangle 2">
            <a:extLst>
              <a:ext uri="{FF2B5EF4-FFF2-40B4-BE49-F238E27FC236}">
                <a16:creationId xmlns:a16="http://schemas.microsoft.com/office/drawing/2014/main" id="{EE083762-C5B0-F5ED-80D6-B949D49EDCD2}"/>
              </a:ext>
            </a:extLst>
          </p:cNvPr>
          <p:cNvSpPr>
            <a:spLocks noGrp="1" noRot="1" noChangeAspect="1" noChangeArrowheads="1" noTextEdit="1"/>
          </p:cNvSpPr>
          <p:nvPr>
            <p:ph type="sldImg"/>
          </p:nvPr>
        </p:nvSpPr>
        <p:spPr>
          <a:xfrm>
            <a:off x="381000" y="685800"/>
            <a:ext cx="6096000" cy="3429000"/>
          </a:xfrm>
          <a:ln/>
        </p:spPr>
      </p:sp>
      <p:sp>
        <p:nvSpPr>
          <p:cNvPr id="303107" name="Rectangle 3">
            <a:extLst>
              <a:ext uri="{FF2B5EF4-FFF2-40B4-BE49-F238E27FC236}">
                <a16:creationId xmlns:a16="http://schemas.microsoft.com/office/drawing/2014/main" id="{C9C61234-BD15-E8BF-57C9-72ECDAC459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DCF1BC-D05A-FBAE-2842-EEBB68C81A3F}"/>
              </a:ext>
            </a:extLst>
          </p:cNvPr>
          <p:cNvSpPr>
            <a:spLocks noGrp="1" noChangeArrowheads="1"/>
          </p:cNvSpPr>
          <p:nvPr>
            <p:ph type="sldNum" sz="quarter" idx="5"/>
          </p:nvPr>
        </p:nvSpPr>
        <p:spPr>
          <a:ln/>
        </p:spPr>
        <p:txBody>
          <a:bodyPr/>
          <a:lstStyle/>
          <a:p>
            <a:fld id="{5A26B19D-0826-4677-BE97-763CCA09FD10}" type="slidenum">
              <a:rPr lang="en-US" altLang="zh-TW"/>
              <a:pPr/>
              <a:t>27</a:t>
            </a:fld>
            <a:endParaRPr lang="en-US" altLang="zh-TW"/>
          </a:p>
        </p:txBody>
      </p:sp>
      <p:sp>
        <p:nvSpPr>
          <p:cNvPr id="323586" name="Rectangle 2">
            <a:extLst>
              <a:ext uri="{FF2B5EF4-FFF2-40B4-BE49-F238E27FC236}">
                <a16:creationId xmlns:a16="http://schemas.microsoft.com/office/drawing/2014/main" id="{5A7CAC6F-FC69-8713-2152-ABA3D038F258}"/>
              </a:ext>
            </a:extLst>
          </p:cNvPr>
          <p:cNvSpPr>
            <a:spLocks noGrp="1" noRot="1" noChangeAspect="1" noChangeArrowheads="1" noTextEdit="1"/>
          </p:cNvSpPr>
          <p:nvPr>
            <p:ph type="sldImg"/>
          </p:nvPr>
        </p:nvSpPr>
        <p:spPr>
          <a:xfrm>
            <a:off x="381000" y="685800"/>
            <a:ext cx="6096000" cy="3429000"/>
          </a:xfrm>
          <a:ln/>
        </p:spPr>
      </p:sp>
      <p:sp>
        <p:nvSpPr>
          <p:cNvPr id="323587" name="Rectangle 3">
            <a:extLst>
              <a:ext uri="{FF2B5EF4-FFF2-40B4-BE49-F238E27FC236}">
                <a16:creationId xmlns:a16="http://schemas.microsoft.com/office/drawing/2014/main" id="{B4A3EB36-AAF0-754E-CB97-378BEA2DC30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25B094B-C93C-B177-8B89-AE27D576DF54}"/>
              </a:ext>
            </a:extLst>
          </p:cNvPr>
          <p:cNvSpPr>
            <a:spLocks noGrp="1" noChangeArrowheads="1"/>
          </p:cNvSpPr>
          <p:nvPr>
            <p:ph type="sldNum" sz="quarter" idx="5"/>
          </p:nvPr>
        </p:nvSpPr>
        <p:spPr>
          <a:ln/>
        </p:spPr>
        <p:txBody>
          <a:bodyPr/>
          <a:lstStyle/>
          <a:p>
            <a:fld id="{F7479AB5-599C-4ABC-9AF0-B2521FE49DE7}" type="slidenum">
              <a:rPr lang="en-US" altLang="zh-TW"/>
              <a:pPr/>
              <a:t>28</a:t>
            </a:fld>
            <a:endParaRPr lang="en-US" altLang="zh-TW"/>
          </a:p>
        </p:txBody>
      </p:sp>
      <p:sp>
        <p:nvSpPr>
          <p:cNvPr id="335874" name="Rectangle 2">
            <a:extLst>
              <a:ext uri="{FF2B5EF4-FFF2-40B4-BE49-F238E27FC236}">
                <a16:creationId xmlns:a16="http://schemas.microsoft.com/office/drawing/2014/main" id="{247A5159-1F0E-CE94-1080-EFF4A29EB6D3}"/>
              </a:ext>
            </a:extLst>
          </p:cNvPr>
          <p:cNvSpPr>
            <a:spLocks noGrp="1" noRot="1" noChangeAspect="1" noChangeArrowheads="1" noTextEdit="1"/>
          </p:cNvSpPr>
          <p:nvPr>
            <p:ph type="sldImg"/>
          </p:nvPr>
        </p:nvSpPr>
        <p:spPr>
          <a:xfrm>
            <a:off x="381000" y="685800"/>
            <a:ext cx="6096000" cy="3429000"/>
          </a:xfrm>
          <a:ln/>
        </p:spPr>
      </p:sp>
      <p:sp>
        <p:nvSpPr>
          <p:cNvPr id="335875" name="Rectangle 3">
            <a:extLst>
              <a:ext uri="{FF2B5EF4-FFF2-40B4-BE49-F238E27FC236}">
                <a16:creationId xmlns:a16="http://schemas.microsoft.com/office/drawing/2014/main" id="{DC250730-9E0D-96EC-92ED-A4EE2060FE1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27EB44-8E3D-A94F-A9C4-DDD910785FF0}"/>
              </a:ext>
            </a:extLst>
          </p:cNvPr>
          <p:cNvSpPr>
            <a:spLocks noGrp="1" noChangeArrowheads="1"/>
          </p:cNvSpPr>
          <p:nvPr>
            <p:ph type="sldNum" sz="quarter" idx="5"/>
          </p:nvPr>
        </p:nvSpPr>
        <p:spPr>
          <a:ln/>
        </p:spPr>
        <p:txBody>
          <a:bodyPr/>
          <a:lstStyle/>
          <a:p>
            <a:fld id="{30AE8074-5055-45D2-B174-1505E5931D0A}" type="slidenum">
              <a:rPr lang="en-US" altLang="zh-TW"/>
              <a:pPr/>
              <a:t>29</a:t>
            </a:fld>
            <a:endParaRPr lang="en-US" altLang="zh-TW"/>
          </a:p>
        </p:txBody>
      </p:sp>
      <p:sp>
        <p:nvSpPr>
          <p:cNvPr id="283650" name="Rectangle 2">
            <a:extLst>
              <a:ext uri="{FF2B5EF4-FFF2-40B4-BE49-F238E27FC236}">
                <a16:creationId xmlns:a16="http://schemas.microsoft.com/office/drawing/2014/main" id="{F5430535-60B2-033C-0035-101BD634F4DB}"/>
              </a:ext>
            </a:extLst>
          </p:cNvPr>
          <p:cNvSpPr>
            <a:spLocks noGrp="1" noRot="1" noChangeAspect="1" noChangeArrowheads="1" noTextEdit="1"/>
          </p:cNvSpPr>
          <p:nvPr>
            <p:ph type="sldImg"/>
          </p:nvPr>
        </p:nvSpPr>
        <p:spPr>
          <a:xfrm>
            <a:off x="381000" y="685800"/>
            <a:ext cx="6096000" cy="3429000"/>
          </a:xfrm>
          <a:ln/>
        </p:spPr>
      </p:sp>
      <p:sp>
        <p:nvSpPr>
          <p:cNvPr id="283651" name="Rectangle 3">
            <a:extLst>
              <a:ext uri="{FF2B5EF4-FFF2-40B4-BE49-F238E27FC236}">
                <a16:creationId xmlns:a16="http://schemas.microsoft.com/office/drawing/2014/main" id="{22485CF3-444D-82A2-50F5-8B7DC1E5D36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27EB44-8E3D-A94F-A9C4-DDD910785FF0}"/>
              </a:ext>
            </a:extLst>
          </p:cNvPr>
          <p:cNvSpPr>
            <a:spLocks noGrp="1" noChangeArrowheads="1"/>
          </p:cNvSpPr>
          <p:nvPr>
            <p:ph type="sldNum" sz="quarter" idx="5"/>
          </p:nvPr>
        </p:nvSpPr>
        <p:spPr>
          <a:ln/>
        </p:spPr>
        <p:txBody>
          <a:bodyPr/>
          <a:lstStyle/>
          <a:p>
            <a:fld id="{30AE8074-5055-45D2-B174-1505E5931D0A}" type="slidenum">
              <a:rPr lang="en-US" altLang="zh-TW"/>
              <a:pPr/>
              <a:t>30</a:t>
            </a:fld>
            <a:endParaRPr lang="en-US" altLang="zh-TW"/>
          </a:p>
        </p:txBody>
      </p:sp>
      <p:sp>
        <p:nvSpPr>
          <p:cNvPr id="283650" name="Rectangle 2">
            <a:extLst>
              <a:ext uri="{FF2B5EF4-FFF2-40B4-BE49-F238E27FC236}">
                <a16:creationId xmlns:a16="http://schemas.microsoft.com/office/drawing/2014/main" id="{F5430535-60B2-033C-0035-101BD634F4DB}"/>
              </a:ext>
            </a:extLst>
          </p:cNvPr>
          <p:cNvSpPr>
            <a:spLocks noGrp="1" noRot="1" noChangeAspect="1" noChangeArrowheads="1" noTextEdit="1"/>
          </p:cNvSpPr>
          <p:nvPr>
            <p:ph type="sldImg"/>
          </p:nvPr>
        </p:nvSpPr>
        <p:spPr>
          <a:xfrm>
            <a:off x="381000" y="685800"/>
            <a:ext cx="6096000" cy="3429000"/>
          </a:xfrm>
          <a:ln/>
        </p:spPr>
      </p:sp>
      <p:sp>
        <p:nvSpPr>
          <p:cNvPr id="283651" name="Rectangle 3">
            <a:extLst>
              <a:ext uri="{FF2B5EF4-FFF2-40B4-BE49-F238E27FC236}">
                <a16:creationId xmlns:a16="http://schemas.microsoft.com/office/drawing/2014/main" id="{22485CF3-444D-82A2-50F5-8B7DC1E5D36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24532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27EB44-8E3D-A94F-A9C4-DDD910785FF0}"/>
              </a:ext>
            </a:extLst>
          </p:cNvPr>
          <p:cNvSpPr>
            <a:spLocks noGrp="1" noChangeArrowheads="1"/>
          </p:cNvSpPr>
          <p:nvPr>
            <p:ph type="sldNum" sz="quarter" idx="5"/>
          </p:nvPr>
        </p:nvSpPr>
        <p:spPr>
          <a:ln/>
        </p:spPr>
        <p:txBody>
          <a:bodyPr/>
          <a:lstStyle/>
          <a:p>
            <a:fld id="{30AE8074-5055-45D2-B174-1505E5931D0A}" type="slidenum">
              <a:rPr lang="en-US" altLang="zh-TW"/>
              <a:pPr/>
              <a:t>31</a:t>
            </a:fld>
            <a:endParaRPr lang="en-US" altLang="zh-TW"/>
          </a:p>
        </p:txBody>
      </p:sp>
      <p:sp>
        <p:nvSpPr>
          <p:cNvPr id="283650" name="Rectangle 2">
            <a:extLst>
              <a:ext uri="{FF2B5EF4-FFF2-40B4-BE49-F238E27FC236}">
                <a16:creationId xmlns:a16="http://schemas.microsoft.com/office/drawing/2014/main" id="{F5430535-60B2-033C-0035-101BD634F4DB}"/>
              </a:ext>
            </a:extLst>
          </p:cNvPr>
          <p:cNvSpPr>
            <a:spLocks noGrp="1" noRot="1" noChangeAspect="1" noChangeArrowheads="1" noTextEdit="1"/>
          </p:cNvSpPr>
          <p:nvPr>
            <p:ph type="sldImg"/>
          </p:nvPr>
        </p:nvSpPr>
        <p:spPr>
          <a:xfrm>
            <a:off x="381000" y="685800"/>
            <a:ext cx="6096000" cy="3429000"/>
          </a:xfrm>
          <a:ln/>
        </p:spPr>
      </p:sp>
      <p:sp>
        <p:nvSpPr>
          <p:cNvPr id="283651" name="Rectangle 3">
            <a:extLst>
              <a:ext uri="{FF2B5EF4-FFF2-40B4-BE49-F238E27FC236}">
                <a16:creationId xmlns:a16="http://schemas.microsoft.com/office/drawing/2014/main" id="{22485CF3-444D-82A2-50F5-8B7DC1E5D36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053263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C09F135-1C9B-D247-AAC6-4A1026DF94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2F4CEDA-9C26-4E93-B149-450D849F0F46}" type="slidenum">
              <a:rPr lang="en-US" altLang="zh-TW" smtClean="0"/>
              <a:pPr/>
              <a:t>32</a:t>
            </a:fld>
            <a:endParaRPr lang="en-US" altLang="zh-TW"/>
          </a:p>
        </p:txBody>
      </p:sp>
      <p:sp>
        <p:nvSpPr>
          <p:cNvPr id="10243" name="Rectangle 2">
            <a:extLst>
              <a:ext uri="{FF2B5EF4-FFF2-40B4-BE49-F238E27FC236}">
                <a16:creationId xmlns:a16="http://schemas.microsoft.com/office/drawing/2014/main" id="{7FA92F12-A126-18B6-542E-2B21882CF459}"/>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1F861704-61A7-C4EB-8554-B531477B82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CA" altLang="en-US"/>
          </a:p>
        </p:txBody>
      </p:sp>
    </p:spTree>
    <p:extLst>
      <p:ext uri="{BB962C8B-B14F-4D97-AF65-F5344CB8AC3E}">
        <p14:creationId xmlns:p14="http://schemas.microsoft.com/office/powerpoint/2010/main" val="904154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AD35A3-8874-05EC-E26D-88F6A330D4E7}"/>
              </a:ext>
            </a:extLst>
          </p:cNvPr>
          <p:cNvSpPr>
            <a:spLocks noGrp="1" noChangeArrowheads="1"/>
          </p:cNvSpPr>
          <p:nvPr>
            <p:ph type="sldNum" sz="quarter" idx="5"/>
          </p:nvPr>
        </p:nvSpPr>
        <p:spPr>
          <a:ln/>
        </p:spPr>
        <p:txBody>
          <a:bodyPr/>
          <a:lstStyle/>
          <a:p>
            <a:fld id="{4EF6366C-2989-47FA-8B0C-5DBBC603C39B}" type="slidenum">
              <a:rPr lang="en-US" altLang="zh-TW"/>
              <a:pPr/>
              <a:t>33</a:t>
            </a:fld>
            <a:endParaRPr lang="en-US" altLang="zh-TW"/>
          </a:p>
        </p:txBody>
      </p:sp>
      <p:sp>
        <p:nvSpPr>
          <p:cNvPr id="237570" name="Rectangle 2">
            <a:extLst>
              <a:ext uri="{FF2B5EF4-FFF2-40B4-BE49-F238E27FC236}">
                <a16:creationId xmlns:a16="http://schemas.microsoft.com/office/drawing/2014/main" id="{48D15C85-A784-310E-30D5-996720DC40AD}"/>
              </a:ext>
            </a:extLst>
          </p:cNvPr>
          <p:cNvSpPr>
            <a:spLocks noGrp="1" noRot="1" noChangeAspect="1" noChangeArrowheads="1" noTextEdit="1"/>
          </p:cNvSpPr>
          <p:nvPr>
            <p:ph type="sldImg"/>
          </p:nvPr>
        </p:nvSpPr>
        <p:spPr>
          <a:xfrm>
            <a:off x="381000" y="685800"/>
            <a:ext cx="6096000" cy="3429000"/>
          </a:xfrm>
          <a:ln/>
        </p:spPr>
      </p:sp>
      <p:sp>
        <p:nvSpPr>
          <p:cNvPr id="237571" name="Rectangle 3">
            <a:extLst>
              <a:ext uri="{FF2B5EF4-FFF2-40B4-BE49-F238E27FC236}">
                <a16:creationId xmlns:a16="http://schemas.microsoft.com/office/drawing/2014/main" id="{7DA27699-17AC-B8DB-7E8A-8B56C271B91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2DA3BC-F217-5FB9-0B1B-9701321775CA}"/>
              </a:ext>
            </a:extLst>
          </p:cNvPr>
          <p:cNvSpPr>
            <a:spLocks noGrp="1" noChangeArrowheads="1"/>
          </p:cNvSpPr>
          <p:nvPr>
            <p:ph type="sldNum" sz="quarter" idx="5"/>
          </p:nvPr>
        </p:nvSpPr>
        <p:spPr>
          <a:ln/>
        </p:spPr>
        <p:txBody>
          <a:bodyPr/>
          <a:lstStyle/>
          <a:p>
            <a:fld id="{F345EFA4-ED61-4D01-8046-57F62E8E249A}" type="slidenum">
              <a:rPr lang="en-US" altLang="zh-TW"/>
              <a:pPr/>
              <a:t>34</a:t>
            </a:fld>
            <a:endParaRPr lang="en-US" altLang="zh-TW"/>
          </a:p>
        </p:txBody>
      </p:sp>
      <p:sp>
        <p:nvSpPr>
          <p:cNvPr id="311298" name="Rectangle 2">
            <a:extLst>
              <a:ext uri="{FF2B5EF4-FFF2-40B4-BE49-F238E27FC236}">
                <a16:creationId xmlns:a16="http://schemas.microsoft.com/office/drawing/2014/main" id="{4A584344-4DA3-9D2D-3654-13013EDACE75}"/>
              </a:ext>
            </a:extLst>
          </p:cNvPr>
          <p:cNvSpPr>
            <a:spLocks noGrp="1" noRot="1" noChangeAspect="1" noChangeArrowheads="1" noTextEdit="1"/>
          </p:cNvSpPr>
          <p:nvPr>
            <p:ph type="sldImg"/>
          </p:nvPr>
        </p:nvSpPr>
        <p:spPr>
          <a:xfrm>
            <a:off x="381000" y="685800"/>
            <a:ext cx="6096000" cy="3429000"/>
          </a:xfrm>
          <a:ln/>
        </p:spPr>
      </p:sp>
      <p:sp>
        <p:nvSpPr>
          <p:cNvPr id="311299" name="Rectangle 3">
            <a:extLst>
              <a:ext uri="{FF2B5EF4-FFF2-40B4-BE49-F238E27FC236}">
                <a16:creationId xmlns:a16="http://schemas.microsoft.com/office/drawing/2014/main" id="{9ED27C9C-7F2E-A4E6-A0A0-EECD1A9C445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3C7F9D-F17A-9C03-2ACB-429AC1D14436}"/>
              </a:ext>
            </a:extLst>
          </p:cNvPr>
          <p:cNvSpPr>
            <a:spLocks noGrp="1" noChangeArrowheads="1"/>
          </p:cNvSpPr>
          <p:nvPr>
            <p:ph type="sldNum" sz="quarter" idx="5"/>
          </p:nvPr>
        </p:nvSpPr>
        <p:spPr>
          <a:ln/>
        </p:spPr>
        <p:txBody>
          <a:bodyPr/>
          <a:lstStyle/>
          <a:p>
            <a:fld id="{4DF902EE-7C47-4CE6-9208-642DC68FA86F}" type="slidenum">
              <a:rPr lang="en-US" altLang="zh-TW"/>
              <a:pPr/>
              <a:t>35</a:t>
            </a:fld>
            <a:endParaRPr lang="en-US" altLang="zh-TW"/>
          </a:p>
        </p:txBody>
      </p:sp>
      <p:sp>
        <p:nvSpPr>
          <p:cNvPr id="249858" name="Rectangle 2">
            <a:extLst>
              <a:ext uri="{FF2B5EF4-FFF2-40B4-BE49-F238E27FC236}">
                <a16:creationId xmlns:a16="http://schemas.microsoft.com/office/drawing/2014/main" id="{E5EBF840-84A7-1998-389E-FFD55895E93D}"/>
              </a:ext>
            </a:extLst>
          </p:cNvPr>
          <p:cNvSpPr>
            <a:spLocks noGrp="1" noRot="1" noChangeAspect="1" noChangeArrowheads="1" noTextEdit="1"/>
          </p:cNvSpPr>
          <p:nvPr>
            <p:ph type="sldImg"/>
          </p:nvPr>
        </p:nvSpPr>
        <p:spPr>
          <a:xfrm>
            <a:off x="381000" y="685800"/>
            <a:ext cx="6096000" cy="3429000"/>
          </a:xfrm>
          <a:ln/>
        </p:spPr>
      </p:sp>
      <p:sp>
        <p:nvSpPr>
          <p:cNvPr id="249859" name="Rectangle 3">
            <a:extLst>
              <a:ext uri="{FF2B5EF4-FFF2-40B4-BE49-F238E27FC236}">
                <a16:creationId xmlns:a16="http://schemas.microsoft.com/office/drawing/2014/main" id="{1C43EC01-8DA1-9098-09EA-994AEAD4F0E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3666C65-7D59-9887-9EC0-BE862914F250}"/>
              </a:ext>
            </a:extLst>
          </p:cNvPr>
          <p:cNvSpPr>
            <a:spLocks noGrp="1" noChangeArrowheads="1"/>
          </p:cNvSpPr>
          <p:nvPr>
            <p:ph type="sldNum" sz="quarter" idx="5"/>
          </p:nvPr>
        </p:nvSpPr>
        <p:spPr>
          <a:ln/>
        </p:spPr>
        <p:txBody>
          <a:bodyPr/>
          <a:lstStyle/>
          <a:p>
            <a:fld id="{DABD2F2D-17ED-48D2-9B49-0831C314CB66}" type="slidenum">
              <a:rPr lang="en-US" altLang="zh-TW"/>
              <a:pPr/>
              <a:t>36</a:t>
            </a:fld>
            <a:endParaRPr lang="en-US" altLang="zh-TW"/>
          </a:p>
        </p:txBody>
      </p:sp>
      <p:sp>
        <p:nvSpPr>
          <p:cNvPr id="259074" name="Rectangle 2">
            <a:extLst>
              <a:ext uri="{FF2B5EF4-FFF2-40B4-BE49-F238E27FC236}">
                <a16:creationId xmlns:a16="http://schemas.microsoft.com/office/drawing/2014/main" id="{A6D309EA-3121-1B17-861E-84D66A356907}"/>
              </a:ext>
            </a:extLst>
          </p:cNvPr>
          <p:cNvSpPr>
            <a:spLocks noGrp="1" noRot="1" noChangeAspect="1" noChangeArrowheads="1" noTextEdit="1"/>
          </p:cNvSpPr>
          <p:nvPr>
            <p:ph type="sldImg"/>
          </p:nvPr>
        </p:nvSpPr>
        <p:spPr>
          <a:xfrm>
            <a:off x="381000" y="685800"/>
            <a:ext cx="6096000" cy="3429000"/>
          </a:xfrm>
          <a:ln/>
        </p:spPr>
      </p:sp>
      <p:sp>
        <p:nvSpPr>
          <p:cNvPr id="259075" name="Rectangle 3">
            <a:extLst>
              <a:ext uri="{FF2B5EF4-FFF2-40B4-BE49-F238E27FC236}">
                <a16:creationId xmlns:a16="http://schemas.microsoft.com/office/drawing/2014/main" id="{6F7D36CD-32E0-5AEE-1A2A-4781C4F2507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B16BA9-BD9D-6BD8-1A55-B30EB3F41EBF}"/>
              </a:ext>
            </a:extLst>
          </p:cNvPr>
          <p:cNvSpPr>
            <a:spLocks noGrp="1" noChangeArrowheads="1"/>
          </p:cNvSpPr>
          <p:nvPr>
            <p:ph type="sldNum" sz="quarter" idx="5"/>
          </p:nvPr>
        </p:nvSpPr>
        <p:spPr>
          <a:ln/>
        </p:spPr>
        <p:txBody>
          <a:bodyPr/>
          <a:lstStyle/>
          <a:p>
            <a:fld id="{40494B69-EF66-4B75-9BC1-07EB3B71D965}" type="slidenum">
              <a:rPr lang="en-US" altLang="zh-TW"/>
              <a:pPr/>
              <a:t>6</a:t>
            </a:fld>
            <a:endParaRPr lang="en-US" altLang="zh-TW"/>
          </a:p>
        </p:txBody>
      </p:sp>
      <p:sp>
        <p:nvSpPr>
          <p:cNvPr id="319490" name="Rectangle 2">
            <a:extLst>
              <a:ext uri="{FF2B5EF4-FFF2-40B4-BE49-F238E27FC236}">
                <a16:creationId xmlns:a16="http://schemas.microsoft.com/office/drawing/2014/main" id="{9D248408-4911-C15E-069A-FB98BCEAA542}"/>
              </a:ext>
            </a:extLst>
          </p:cNvPr>
          <p:cNvSpPr>
            <a:spLocks noGrp="1" noRot="1" noChangeAspect="1" noChangeArrowheads="1" noTextEdit="1"/>
          </p:cNvSpPr>
          <p:nvPr>
            <p:ph type="sldImg"/>
          </p:nvPr>
        </p:nvSpPr>
        <p:spPr>
          <a:xfrm>
            <a:off x="381000" y="685800"/>
            <a:ext cx="6096000" cy="3429000"/>
          </a:xfrm>
          <a:ln/>
        </p:spPr>
      </p:sp>
      <p:sp>
        <p:nvSpPr>
          <p:cNvPr id="319491" name="Rectangle 3">
            <a:extLst>
              <a:ext uri="{FF2B5EF4-FFF2-40B4-BE49-F238E27FC236}">
                <a16:creationId xmlns:a16="http://schemas.microsoft.com/office/drawing/2014/main" id="{674220F9-0B30-A833-80C9-11BA94E3FF5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884D6E-7514-F868-9E94-CDF3D08C6C8B}"/>
              </a:ext>
            </a:extLst>
          </p:cNvPr>
          <p:cNvSpPr>
            <a:spLocks noGrp="1" noChangeArrowheads="1"/>
          </p:cNvSpPr>
          <p:nvPr>
            <p:ph type="sldNum" sz="quarter" idx="5"/>
          </p:nvPr>
        </p:nvSpPr>
        <p:spPr>
          <a:ln/>
        </p:spPr>
        <p:txBody>
          <a:bodyPr/>
          <a:lstStyle/>
          <a:p>
            <a:fld id="{CBB23767-B215-4B1D-A72F-676E50E45369}" type="slidenum">
              <a:rPr lang="en-US" altLang="zh-TW"/>
              <a:pPr/>
              <a:t>7</a:t>
            </a:fld>
            <a:endParaRPr lang="en-US" altLang="zh-TW"/>
          </a:p>
        </p:txBody>
      </p:sp>
      <p:sp>
        <p:nvSpPr>
          <p:cNvPr id="228354" name="Rectangle 2">
            <a:extLst>
              <a:ext uri="{FF2B5EF4-FFF2-40B4-BE49-F238E27FC236}">
                <a16:creationId xmlns:a16="http://schemas.microsoft.com/office/drawing/2014/main" id="{1FD9909F-92D8-A215-E2F8-269A118BE62D}"/>
              </a:ext>
            </a:extLst>
          </p:cNvPr>
          <p:cNvSpPr>
            <a:spLocks noGrp="1" noRot="1" noChangeAspect="1" noChangeArrowheads="1" noTextEdit="1"/>
          </p:cNvSpPr>
          <p:nvPr>
            <p:ph type="sldImg"/>
          </p:nvPr>
        </p:nvSpPr>
        <p:spPr>
          <a:xfrm>
            <a:off x="381000" y="685800"/>
            <a:ext cx="6096000" cy="3429000"/>
          </a:xfrm>
          <a:ln/>
        </p:spPr>
      </p:sp>
      <p:sp>
        <p:nvSpPr>
          <p:cNvPr id="228355" name="Rectangle 3">
            <a:extLst>
              <a:ext uri="{FF2B5EF4-FFF2-40B4-BE49-F238E27FC236}">
                <a16:creationId xmlns:a16="http://schemas.microsoft.com/office/drawing/2014/main" id="{DB306BC3-5C69-0986-5E6F-B921E5FFA68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10E117-01AF-A1FC-3AD7-CE8E78953C55}"/>
              </a:ext>
            </a:extLst>
          </p:cNvPr>
          <p:cNvSpPr>
            <a:spLocks noGrp="1" noChangeArrowheads="1"/>
          </p:cNvSpPr>
          <p:nvPr>
            <p:ph type="sldNum" sz="quarter" idx="5"/>
          </p:nvPr>
        </p:nvSpPr>
        <p:spPr>
          <a:ln/>
        </p:spPr>
        <p:txBody>
          <a:bodyPr/>
          <a:lstStyle/>
          <a:p>
            <a:fld id="{01553DAE-61B1-4BAC-BB06-3044E89A0397}" type="slidenum">
              <a:rPr lang="en-US" altLang="zh-TW"/>
              <a:pPr/>
              <a:t>8</a:t>
            </a:fld>
            <a:endParaRPr lang="en-US" altLang="zh-TW"/>
          </a:p>
        </p:txBody>
      </p:sp>
      <p:sp>
        <p:nvSpPr>
          <p:cNvPr id="257026" name="Rectangle 2">
            <a:extLst>
              <a:ext uri="{FF2B5EF4-FFF2-40B4-BE49-F238E27FC236}">
                <a16:creationId xmlns:a16="http://schemas.microsoft.com/office/drawing/2014/main" id="{0C17D7D0-700E-6E44-584C-75816611CDD5}"/>
              </a:ext>
            </a:extLst>
          </p:cNvPr>
          <p:cNvSpPr>
            <a:spLocks noGrp="1" noRot="1" noChangeAspect="1" noChangeArrowheads="1" noTextEdit="1"/>
          </p:cNvSpPr>
          <p:nvPr>
            <p:ph type="sldImg"/>
          </p:nvPr>
        </p:nvSpPr>
        <p:spPr>
          <a:xfrm>
            <a:off x="381000" y="685800"/>
            <a:ext cx="6096000" cy="3429000"/>
          </a:xfrm>
          <a:ln/>
        </p:spPr>
      </p:sp>
      <p:sp>
        <p:nvSpPr>
          <p:cNvPr id="257027" name="Rectangle 3">
            <a:extLst>
              <a:ext uri="{FF2B5EF4-FFF2-40B4-BE49-F238E27FC236}">
                <a16:creationId xmlns:a16="http://schemas.microsoft.com/office/drawing/2014/main" id="{A6808A22-42A4-55CE-C28F-BE41AEE995E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BA6473-4559-FD23-0E15-B28C4E948733}"/>
              </a:ext>
            </a:extLst>
          </p:cNvPr>
          <p:cNvSpPr>
            <a:spLocks noGrp="1" noChangeArrowheads="1"/>
          </p:cNvSpPr>
          <p:nvPr>
            <p:ph type="sldNum" sz="quarter" idx="5"/>
          </p:nvPr>
        </p:nvSpPr>
        <p:spPr>
          <a:ln/>
        </p:spPr>
        <p:txBody>
          <a:bodyPr/>
          <a:lstStyle/>
          <a:p>
            <a:fld id="{871B3A49-B503-4746-922D-D8C497F9B30E}" type="slidenum">
              <a:rPr lang="en-US" altLang="zh-TW"/>
              <a:pPr/>
              <a:t>9</a:t>
            </a:fld>
            <a:endParaRPr lang="en-US" altLang="zh-TW"/>
          </a:p>
        </p:txBody>
      </p:sp>
      <p:sp>
        <p:nvSpPr>
          <p:cNvPr id="226306" name="Rectangle 2">
            <a:extLst>
              <a:ext uri="{FF2B5EF4-FFF2-40B4-BE49-F238E27FC236}">
                <a16:creationId xmlns:a16="http://schemas.microsoft.com/office/drawing/2014/main" id="{D10E8886-48DF-4BC0-C968-C83851DB78E6}"/>
              </a:ext>
            </a:extLst>
          </p:cNvPr>
          <p:cNvSpPr>
            <a:spLocks noGrp="1" noRot="1" noChangeAspect="1" noChangeArrowheads="1" noTextEdit="1"/>
          </p:cNvSpPr>
          <p:nvPr>
            <p:ph type="sldImg"/>
          </p:nvPr>
        </p:nvSpPr>
        <p:spPr>
          <a:xfrm>
            <a:off x="381000" y="685800"/>
            <a:ext cx="6096000" cy="3429000"/>
          </a:xfrm>
          <a:ln/>
        </p:spPr>
      </p:sp>
      <p:sp>
        <p:nvSpPr>
          <p:cNvPr id="226307" name="Rectangle 3">
            <a:extLst>
              <a:ext uri="{FF2B5EF4-FFF2-40B4-BE49-F238E27FC236}">
                <a16:creationId xmlns:a16="http://schemas.microsoft.com/office/drawing/2014/main" id="{C9079988-0F89-0FB4-1CE9-5F11542F7E2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478A41-C969-CE26-6061-71554373613E}"/>
              </a:ext>
            </a:extLst>
          </p:cNvPr>
          <p:cNvSpPr>
            <a:spLocks noGrp="1" noChangeArrowheads="1"/>
          </p:cNvSpPr>
          <p:nvPr>
            <p:ph type="sldNum" sz="quarter" idx="5"/>
          </p:nvPr>
        </p:nvSpPr>
        <p:spPr>
          <a:ln/>
        </p:spPr>
        <p:txBody>
          <a:bodyPr/>
          <a:lstStyle/>
          <a:p>
            <a:fld id="{993BF682-62A8-4217-B36B-9EC440B47A4C}" type="slidenum">
              <a:rPr lang="en-US" altLang="zh-TW"/>
              <a:pPr/>
              <a:t>10</a:t>
            </a:fld>
            <a:endParaRPr lang="en-US" altLang="zh-TW"/>
          </a:p>
        </p:txBody>
      </p:sp>
      <p:sp>
        <p:nvSpPr>
          <p:cNvPr id="340994" name="Rectangle 2">
            <a:extLst>
              <a:ext uri="{FF2B5EF4-FFF2-40B4-BE49-F238E27FC236}">
                <a16:creationId xmlns:a16="http://schemas.microsoft.com/office/drawing/2014/main" id="{642A2B3E-C15B-1BA1-7764-363B0503E41E}"/>
              </a:ext>
            </a:extLst>
          </p:cNvPr>
          <p:cNvSpPr>
            <a:spLocks noGrp="1" noRot="1" noChangeAspect="1" noChangeArrowheads="1" noTextEdit="1"/>
          </p:cNvSpPr>
          <p:nvPr>
            <p:ph type="sldImg"/>
          </p:nvPr>
        </p:nvSpPr>
        <p:spPr>
          <a:xfrm>
            <a:off x="381000" y="685800"/>
            <a:ext cx="6096000" cy="3429000"/>
          </a:xfrm>
          <a:ln/>
        </p:spPr>
      </p:sp>
      <p:sp>
        <p:nvSpPr>
          <p:cNvPr id="340995" name="Rectangle 3">
            <a:extLst>
              <a:ext uri="{FF2B5EF4-FFF2-40B4-BE49-F238E27FC236}">
                <a16:creationId xmlns:a16="http://schemas.microsoft.com/office/drawing/2014/main" id="{5D133F9E-86F6-F342-5B8C-4C7A265F9E6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BA6473-4559-FD23-0E15-B28C4E948733}"/>
              </a:ext>
            </a:extLst>
          </p:cNvPr>
          <p:cNvSpPr>
            <a:spLocks noGrp="1" noChangeArrowheads="1"/>
          </p:cNvSpPr>
          <p:nvPr>
            <p:ph type="sldNum" sz="quarter" idx="5"/>
          </p:nvPr>
        </p:nvSpPr>
        <p:spPr>
          <a:ln/>
        </p:spPr>
        <p:txBody>
          <a:bodyPr/>
          <a:lstStyle/>
          <a:p>
            <a:fld id="{871B3A49-B503-4746-922D-D8C497F9B30E}" type="slidenum">
              <a:rPr lang="en-US" altLang="zh-TW"/>
              <a:pPr/>
              <a:t>11</a:t>
            </a:fld>
            <a:endParaRPr lang="en-US" altLang="zh-TW"/>
          </a:p>
        </p:txBody>
      </p:sp>
      <p:sp>
        <p:nvSpPr>
          <p:cNvPr id="226306" name="Rectangle 2">
            <a:extLst>
              <a:ext uri="{FF2B5EF4-FFF2-40B4-BE49-F238E27FC236}">
                <a16:creationId xmlns:a16="http://schemas.microsoft.com/office/drawing/2014/main" id="{D10E8886-48DF-4BC0-C968-C83851DB78E6}"/>
              </a:ext>
            </a:extLst>
          </p:cNvPr>
          <p:cNvSpPr>
            <a:spLocks noGrp="1" noRot="1" noChangeAspect="1" noChangeArrowheads="1" noTextEdit="1"/>
          </p:cNvSpPr>
          <p:nvPr>
            <p:ph type="sldImg"/>
          </p:nvPr>
        </p:nvSpPr>
        <p:spPr>
          <a:xfrm>
            <a:off x="381000" y="685800"/>
            <a:ext cx="6096000" cy="3429000"/>
          </a:xfrm>
          <a:ln/>
        </p:spPr>
      </p:sp>
      <p:sp>
        <p:nvSpPr>
          <p:cNvPr id="226307" name="Rectangle 3">
            <a:extLst>
              <a:ext uri="{FF2B5EF4-FFF2-40B4-BE49-F238E27FC236}">
                <a16:creationId xmlns:a16="http://schemas.microsoft.com/office/drawing/2014/main" id="{C9079988-0F89-0FB4-1CE9-5F11542F7E25}"/>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2691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D8CDE4-C5B5-30BF-25E3-7EBD5733B58F}"/>
              </a:ext>
            </a:extLst>
          </p:cNvPr>
          <p:cNvSpPr>
            <a:spLocks noGrp="1" noChangeArrowheads="1"/>
          </p:cNvSpPr>
          <p:nvPr>
            <p:ph type="sldNum" sz="quarter" idx="5"/>
          </p:nvPr>
        </p:nvSpPr>
        <p:spPr>
          <a:ln/>
        </p:spPr>
        <p:txBody>
          <a:bodyPr/>
          <a:lstStyle/>
          <a:p>
            <a:fld id="{2E04F2A5-C801-475D-981B-A03105F5F49C}" type="slidenum">
              <a:rPr lang="en-US" altLang="zh-TW"/>
              <a:pPr/>
              <a:t>12</a:t>
            </a:fld>
            <a:endParaRPr lang="en-US" altLang="zh-TW"/>
          </a:p>
        </p:txBody>
      </p:sp>
      <p:sp>
        <p:nvSpPr>
          <p:cNvPr id="337922" name="Rectangle 2">
            <a:extLst>
              <a:ext uri="{FF2B5EF4-FFF2-40B4-BE49-F238E27FC236}">
                <a16:creationId xmlns:a16="http://schemas.microsoft.com/office/drawing/2014/main" id="{89456F89-B343-2C26-1284-06F671FCF499}"/>
              </a:ext>
            </a:extLst>
          </p:cNvPr>
          <p:cNvSpPr>
            <a:spLocks noGrp="1" noRot="1" noChangeAspect="1" noChangeArrowheads="1" noTextEdit="1"/>
          </p:cNvSpPr>
          <p:nvPr>
            <p:ph type="sldImg"/>
          </p:nvPr>
        </p:nvSpPr>
        <p:spPr>
          <a:xfrm>
            <a:off x="381000" y="685800"/>
            <a:ext cx="6096000" cy="3429000"/>
          </a:xfrm>
          <a:ln/>
        </p:spPr>
      </p:sp>
      <p:sp>
        <p:nvSpPr>
          <p:cNvPr id="337923" name="Rectangle 3">
            <a:extLst>
              <a:ext uri="{FF2B5EF4-FFF2-40B4-BE49-F238E27FC236}">
                <a16:creationId xmlns:a16="http://schemas.microsoft.com/office/drawing/2014/main" id="{3D8E5EEF-F0FE-CE81-0B2C-1A3F67BC36E7}"/>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F11E1A8E-43DF-40CE-9785-19A1BB3FCCDF}" type="slidenum">
              <a:rPr lang="en-US" altLang="zh-TW" smtClean="0"/>
              <a:pPr/>
              <a:t>‹#›</a:t>
            </a:fld>
            <a:endParaRPr lang="en-US" altLang="zh-TW"/>
          </a:p>
        </p:txBody>
      </p:sp>
    </p:spTree>
    <p:extLst>
      <p:ext uri="{BB962C8B-B14F-4D97-AF65-F5344CB8AC3E}">
        <p14:creationId xmlns:p14="http://schemas.microsoft.com/office/powerpoint/2010/main" val="5760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5E8F7CCB-2E94-47EB-B1F2-BBE5BE39B9B4}" type="slidenum">
              <a:rPr lang="en-US" altLang="zh-TW" smtClean="0"/>
              <a:pPr/>
              <a:t>‹#›</a:t>
            </a:fld>
            <a:endParaRPr lang="en-US" altLang="zh-TW"/>
          </a:p>
        </p:txBody>
      </p:sp>
    </p:spTree>
    <p:extLst>
      <p:ext uri="{BB962C8B-B14F-4D97-AF65-F5344CB8AC3E}">
        <p14:creationId xmlns:p14="http://schemas.microsoft.com/office/powerpoint/2010/main" val="1715819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46C0B63B-1DFF-40E1-83C8-663CCB4329AC}" type="slidenum">
              <a:rPr lang="en-US" altLang="zh-TW" smtClean="0"/>
              <a:pPr/>
              <a:t>‹#›</a:t>
            </a:fld>
            <a:endParaRPr lang="en-US" altLang="zh-TW"/>
          </a:p>
        </p:txBody>
      </p:sp>
    </p:spTree>
    <p:extLst>
      <p:ext uri="{BB962C8B-B14F-4D97-AF65-F5344CB8AC3E}">
        <p14:creationId xmlns:p14="http://schemas.microsoft.com/office/powerpoint/2010/main" val="337821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0DF99EBE-B038-4BC5-98D9-F24BEA1E2EC6}" type="slidenum">
              <a:rPr lang="en-US" altLang="zh-TW" smtClean="0"/>
              <a:pPr/>
              <a:t>‹#›</a:t>
            </a:fld>
            <a:endParaRPr lang="en-US" altLang="zh-TW"/>
          </a:p>
        </p:txBody>
      </p:sp>
    </p:spTree>
    <p:extLst>
      <p:ext uri="{BB962C8B-B14F-4D97-AF65-F5344CB8AC3E}">
        <p14:creationId xmlns:p14="http://schemas.microsoft.com/office/powerpoint/2010/main" val="79625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E1644C66-CCC5-4746-B316-6861CCE5EBBD}" type="slidenum">
              <a:rPr lang="en-US" altLang="zh-TW" smtClean="0"/>
              <a:pPr/>
              <a:t>‹#›</a:t>
            </a:fld>
            <a:endParaRPr lang="en-US" altLang="zh-TW"/>
          </a:p>
        </p:txBody>
      </p:sp>
    </p:spTree>
    <p:extLst>
      <p:ext uri="{BB962C8B-B14F-4D97-AF65-F5344CB8AC3E}">
        <p14:creationId xmlns:p14="http://schemas.microsoft.com/office/powerpoint/2010/main" val="3981947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9F85948B-2AEE-4CA0-9584-2D8AD59FE0DA}" type="slidenum">
              <a:rPr lang="en-US" altLang="zh-TW" smtClean="0"/>
              <a:pPr/>
              <a:t>‹#›</a:t>
            </a:fld>
            <a:endParaRPr lang="en-US" altLang="zh-TW"/>
          </a:p>
        </p:txBody>
      </p:sp>
    </p:spTree>
    <p:extLst>
      <p:ext uri="{BB962C8B-B14F-4D97-AF65-F5344CB8AC3E}">
        <p14:creationId xmlns:p14="http://schemas.microsoft.com/office/powerpoint/2010/main" val="259405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zh-TW"/>
          </a:p>
        </p:txBody>
      </p:sp>
      <p:sp>
        <p:nvSpPr>
          <p:cNvPr id="8" name="Footer Placeholder 7"/>
          <p:cNvSpPr>
            <a:spLocks noGrp="1"/>
          </p:cNvSpPr>
          <p:nvPr>
            <p:ph type="ftr" sz="quarter" idx="11"/>
          </p:nvPr>
        </p:nvSpPr>
        <p:spPr/>
        <p:txBody>
          <a:bodyPr/>
          <a:lstStyle/>
          <a:p>
            <a:endParaRPr lang="en-US" altLang="zh-TW"/>
          </a:p>
        </p:txBody>
      </p:sp>
      <p:sp>
        <p:nvSpPr>
          <p:cNvPr id="9" name="Slide Number Placeholder 8"/>
          <p:cNvSpPr>
            <a:spLocks noGrp="1"/>
          </p:cNvSpPr>
          <p:nvPr>
            <p:ph type="sldNum" sz="quarter" idx="12"/>
          </p:nvPr>
        </p:nvSpPr>
        <p:spPr/>
        <p:txBody>
          <a:bodyPr/>
          <a:lstStyle/>
          <a:p>
            <a:fld id="{B072747D-F307-4F69-A9DF-093D8CDEB06D}" type="slidenum">
              <a:rPr lang="en-US" altLang="zh-TW" smtClean="0"/>
              <a:pPr/>
              <a:t>‹#›</a:t>
            </a:fld>
            <a:endParaRPr lang="en-US" altLang="zh-TW"/>
          </a:p>
        </p:txBody>
      </p:sp>
    </p:spTree>
    <p:extLst>
      <p:ext uri="{BB962C8B-B14F-4D97-AF65-F5344CB8AC3E}">
        <p14:creationId xmlns:p14="http://schemas.microsoft.com/office/powerpoint/2010/main" val="308616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zh-TW"/>
          </a:p>
        </p:txBody>
      </p:sp>
      <p:sp>
        <p:nvSpPr>
          <p:cNvPr id="4" name="Footer Placeholder 3"/>
          <p:cNvSpPr>
            <a:spLocks noGrp="1"/>
          </p:cNvSpPr>
          <p:nvPr>
            <p:ph type="ftr" sz="quarter" idx="11"/>
          </p:nvPr>
        </p:nvSpPr>
        <p:spPr/>
        <p:txBody>
          <a:bodyPr/>
          <a:lstStyle/>
          <a:p>
            <a:endParaRPr lang="en-US" altLang="zh-TW"/>
          </a:p>
        </p:txBody>
      </p:sp>
      <p:sp>
        <p:nvSpPr>
          <p:cNvPr id="5" name="Slide Number Placeholder 4"/>
          <p:cNvSpPr>
            <a:spLocks noGrp="1"/>
          </p:cNvSpPr>
          <p:nvPr>
            <p:ph type="sldNum" sz="quarter" idx="12"/>
          </p:nvPr>
        </p:nvSpPr>
        <p:spPr/>
        <p:txBody>
          <a:bodyPr/>
          <a:lstStyle/>
          <a:p>
            <a:fld id="{5A4F2320-89D3-4C20-ADBE-AEAABA0EDFA9}" type="slidenum">
              <a:rPr lang="en-US" altLang="zh-TW" smtClean="0"/>
              <a:pPr/>
              <a:t>‹#›</a:t>
            </a:fld>
            <a:endParaRPr lang="en-US" altLang="zh-TW"/>
          </a:p>
        </p:txBody>
      </p:sp>
    </p:spTree>
    <p:extLst>
      <p:ext uri="{BB962C8B-B14F-4D97-AF65-F5344CB8AC3E}">
        <p14:creationId xmlns:p14="http://schemas.microsoft.com/office/powerpoint/2010/main" val="7186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TW"/>
          </a:p>
        </p:txBody>
      </p:sp>
      <p:sp>
        <p:nvSpPr>
          <p:cNvPr id="3" name="Footer Placeholder 2"/>
          <p:cNvSpPr>
            <a:spLocks noGrp="1"/>
          </p:cNvSpPr>
          <p:nvPr>
            <p:ph type="ftr" sz="quarter" idx="11"/>
          </p:nvPr>
        </p:nvSpPr>
        <p:spPr/>
        <p:txBody>
          <a:bodyPr/>
          <a:lstStyle/>
          <a:p>
            <a:endParaRPr lang="en-US" altLang="zh-TW"/>
          </a:p>
        </p:txBody>
      </p:sp>
      <p:sp>
        <p:nvSpPr>
          <p:cNvPr id="4" name="Slide Number Placeholder 3"/>
          <p:cNvSpPr>
            <a:spLocks noGrp="1"/>
          </p:cNvSpPr>
          <p:nvPr>
            <p:ph type="sldNum" sz="quarter" idx="12"/>
          </p:nvPr>
        </p:nvSpPr>
        <p:spPr/>
        <p:txBody>
          <a:bodyPr/>
          <a:lstStyle/>
          <a:p>
            <a:fld id="{F0219CDB-422C-4380-B85F-92E1A370F0AB}" type="slidenum">
              <a:rPr lang="en-US" altLang="zh-TW" smtClean="0"/>
              <a:pPr/>
              <a:t>‹#›</a:t>
            </a:fld>
            <a:endParaRPr lang="en-US" altLang="zh-TW"/>
          </a:p>
        </p:txBody>
      </p:sp>
    </p:spTree>
    <p:extLst>
      <p:ext uri="{BB962C8B-B14F-4D97-AF65-F5344CB8AC3E}">
        <p14:creationId xmlns:p14="http://schemas.microsoft.com/office/powerpoint/2010/main" val="2033237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EC704080-8803-4269-AFEB-3434580B35DE}" type="slidenum">
              <a:rPr lang="en-US" altLang="zh-TW" smtClean="0"/>
              <a:pPr/>
              <a:t>‹#›</a:t>
            </a:fld>
            <a:endParaRPr lang="en-US" altLang="zh-TW"/>
          </a:p>
        </p:txBody>
      </p:sp>
    </p:spTree>
    <p:extLst>
      <p:ext uri="{BB962C8B-B14F-4D97-AF65-F5344CB8AC3E}">
        <p14:creationId xmlns:p14="http://schemas.microsoft.com/office/powerpoint/2010/main" val="2498950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zh-TW"/>
          </a:p>
        </p:txBody>
      </p:sp>
      <p:sp>
        <p:nvSpPr>
          <p:cNvPr id="6" name="Footer Placeholder 5"/>
          <p:cNvSpPr>
            <a:spLocks noGrp="1"/>
          </p:cNvSpPr>
          <p:nvPr>
            <p:ph type="ftr" sz="quarter" idx="11"/>
          </p:nvPr>
        </p:nvSpPr>
        <p:spPr/>
        <p:txBody>
          <a:bodyPr/>
          <a:lstStyle/>
          <a:p>
            <a:endParaRPr lang="en-US" altLang="zh-TW"/>
          </a:p>
        </p:txBody>
      </p:sp>
      <p:sp>
        <p:nvSpPr>
          <p:cNvPr id="7" name="Slide Number Placeholder 6"/>
          <p:cNvSpPr>
            <a:spLocks noGrp="1"/>
          </p:cNvSpPr>
          <p:nvPr>
            <p:ph type="sldNum" sz="quarter" idx="12"/>
          </p:nvPr>
        </p:nvSpPr>
        <p:spPr/>
        <p:txBody>
          <a:bodyPr/>
          <a:lstStyle/>
          <a:p>
            <a:fld id="{BA5D222E-CF65-47A7-BA21-8803E45690F8}" type="slidenum">
              <a:rPr lang="en-US" altLang="zh-TW" smtClean="0"/>
              <a:pPr/>
              <a:t>‹#›</a:t>
            </a:fld>
            <a:endParaRPr lang="en-US" altLang="zh-TW"/>
          </a:p>
        </p:txBody>
      </p:sp>
    </p:spTree>
    <p:extLst>
      <p:ext uri="{BB962C8B-B14F-4D97-AF65-F5344CB8AC3E}">
        <p14:creationId xmlns:p14="http://schemas.microsoft.com/office/powerpoint/2010/main" val="382472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zh-TW"/>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84A60-51A5-462A-80B3-CF50B438D3DB}" type="slidenum">
              <a:rPr lang="en-US" altLang="zh-TW" smtClean="0"/>
              <a:pPr/>
              <a:t>‹#›</a:t>
            </a:fld>
            <a:endParaRPr lang="en-US" altLang="zh-TW"/>
          </a:p>
        </p:txBody>
      </p:sp>
    </p:spTree>
    <p:extLst>
      <p:ext uri="{BB962C8B-B14F-4D97-AF65-F5344CB8AC3E}">
        <p14:creationId xmlns:p14="http://schemas.microsoft.com/office/powerpoint/2010/main" val="3022650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zh.m.wikipedia.org/wiki/%E4%B8%8A%E5%B8%9D%E4%B9%8B%E5%9F%8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hyperlink" Target="https://zh.m.wikipedia.org/wiki/%E4%B8%8A%E5%B8%9D%E4%B9%8B%E5%9F%8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zh.m.wikipedia.org/wiki/%E9%87%8D%E7%94%9F_(%E5%9F%BA%E7%9D%A3%E6%95%99)"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3.jpeg"/><Relationship Id="rId4" Type="http://schemas.openxmlformats.org/officeDocument/2006/relationships/image" Target="../media/image12.jpeg"/></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412" name="Text Box 4">
            <a:extLst>
              <a:ext uri="{FF2B5EF4-FFF2-40B4-BE49-F238E27FC236}">
                <a16:creationId xmlns:a16="http://schemas.microsoft.com/office/drawing/2014/main" id="{DCC756BF-48EE-4D8E-2269-9F8598F2C9C2}"/>
              </a:ext>
            </a:extLst>
          </p:cNvPr>
          <p:cNvSpPr txBox="1">
            <a:spLocks noChangeArrowheads="1"/>
          </p:cNvSpPr>
          <p:nvPr/>
        </p:nvSpPr>
        <p:spPr bwMode="auto">
          <a:xfrm>
            <a:off x="1912464" y="2384303"/>
            <a:ext cx="8032968"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Aft>
                <a:spcPct val="20000"/>
              </a:spcAft>
              <a:defRPr/>
            </a:pPr>
            <a:r>
              <a:rPr kumimoji="0" lang="zh-TW" altLang="en-US" sz="5400" b="0" i="0" u="none" strike="noStrike" kern="1200" cap="none" spc="0" normalizeH="0" baseline="0" noProof="0" dirty="0">
                <a:ln>
                  <a:noFill/>
                </a:ln>
                <a:solidFill>
                  <a:prstClr val="black"/>
                </a:solidFill>
                <a:effectLst/>
                <a:uLnTx/>
                <a:uFillTx/>
                <a:latin typeface="Calibri" panose="020F0502020204030204"/>
                <a:ea typeface="SimHei" panose="02010609060101010101" pitchFamily="49" charset="-122"/>
                <a:cs typeface="+mn-cs"/>
              </a:rPr>
              <a:t>教会历史概览</a:t>
            </a:r>
            <a:r>
              <a:rPr lang="zh-CN" altLang="en-US" sz="5400" dirty="0">
                <a:ea typeface="SimHei" panose="02010609060101010101" pitchFamily="49" charset="-122"/>
              </a:rPr>
              <a:t>第四课</a:t>
            </a:r>
            <a:endParaRPr lang="en-US" altLang="zh-CN" sz="5400" dirty="0">
              <a:ea typeface="SimHei" panose="02010609060101010101" pitchFamily="49" charset="-122"/>
            </a:endParaRPr>
          </a:p>
          <a:p>
            <a:pPr marL="0" marR="0" lvl="0" indent="0" algn="ctr" defTabSz="457200" rtl="0" eaLnBrk="1" fontAlgn="auto" latinLnBrk="0" hangingPunct="1">
              <a:lnSpc>
                <a:spcPct val="100000"/>
              </a:lnSpc>
              <a:spcBef>
                <a:spcPts val="0"/>
              </a:spcBef>
              <a:spcAft>
                <a:spcPct val="20000"/>
              </a:spcAft>
              <a:buClrTx/>
              <a:buSzTx/>
              <a:buFontTx/>
              <a:buNone/>
              <a:tabLst/>
              <a:defRPr/>
            </a:pPr>
            <a:r>
              <a:rPr kumimoji="0" lang="zh-CN" altLang="en-US" sz="3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神在历史中的作为、历史作为显现的神</a:t>
            </a:r>
            <a:endParaRPr kumimoji="0" lang="en-US" altLang="zh-CN" sz="3600" b="1"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1045417C-67BC-578C-3CEA-695969A8D4F1}"/>
              </a:ext>
            </a:extLst>
          </p:cNvPr>
          <p:cNvSpPr txBox="1"/>
          <p:nvPr/>
        </p:nvSpPr>
        <p:spPr>
          <a:xfrm>
            <a:off x="3030317" y="4680901"/>
            <a:ext cx="644606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ct val="2000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Calibri" panose="020F0502020204030204"/>
                <a:ea typeface="SimHei" panose="02010609060101010101" pitchFamily="49" charset="-122"/>
                <a:cs typeface="+mn-cs"/>
              </a:rPr>
              <a:t>在与异端争战中成熟的基督教义</a:t>
            </a:r>
            <a:endParaRPr kumimoji="0" lang="zh-TW" altLang="en-US" sz="3200" b="0" i="0" u="none" strike="noStrike" kern="1200" cap="none" spc="0" normalizeH="0" baseline="0" noProof="0" dirty="0">
              <a:ln>
                <a:noFill/>
              </a:ln>
              <a:solidFill>
                <a:prstClr val="black"/>
              </a:solidFill>
              <a:effectLst/>
              <a:uLnTx/>
              <a:uFillTx/>
              <a:latin typeface="Calibri" panose="020F0502020204030204"/>
              <a:ea typeface="SimHei" panose="02010609060101010101" pitchFamily="49"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8" name="Rectangle 6">
            <a:extLst>
              <a:ext uri="{FF2B5EF4-FFF2-40B4-BE49-F238E27FC236}">
                <a16:creationId xmlns:a16="http://schemas.microsoft.com/office/drawing/2014/main" id="{78037C05-D5F2-5B5C-13B2-2578B530D3D1}"/>
              </a:ext>
            </a:extLst>
          </p:cNvPr>
          <p:cNvSpPr>
            <a:spLocks noChangeArrowheads="1"/>
          </p:cNvSpPr>
          <p:nvPr/>
        </p:nvSpPr>
        <p:spPr bwMode="auto">
          <a:xfrm rot="5400000">
            <a:off x="-229149" y="1287401"/>
            <a:ext cx="2638425" cy="57943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3476" name="Text Box 4">
            <a:extLst>
              <a:ext uri="{FF2B5EF4-FFF2-40B4-BE49-F238E27FC236}">
                <a16:creationId xmlns:a16="http://schemas.microsoft.com/office/drawing/2014/main" id="{145B686B-6D51-D221-28D8-21BFA9BE7FE9}"/>
              </a:ext>
            </a:extLst>
          </p:cNvPr>
          <p:cNvSpPr txBox="1">
            <a:spLocks noChangeArrowheads="1"/>
          </p:cNvSpPr>
          <p:nvPr/>
        </p:nvSpPr>
        <p:spPr bwMode="auto">
          <a:xfrm>
            <a:off x="1711569" y="821471"/>
            <a:ext cx="6980238"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Aft>
                <a:spcPct val="30000"/>
              </a:spcAft>
            </a:pPr>
            <a:r>
              <a:rPr lang="zh-TW" altLang="en-US" sz="2000" dirty="0">
                <a:ea typeface="SimHei" panose="02010609060101010101" pitchFamily="49" charset="-122"/>
              </a:rPr>
              <a:t>我信独一神，全能的父，创造天地的，并造有形无形的万物的主。</a:t>
            </a:r>
          </a:p>
          <a:p>
            <a:pPr>
              <a:lnSpc>
                <a:spcPct val="120000"/>
              </a:lnSpc>
              <a:spcAft>
                <a:spcPct val="30000"/>
              </a:spcAft>
            </a:pPr>
            <a:r>
              <a:rPr lang="zh-TW" altLang="en-US" sz="2000" dirty="0">
                <a:ea typeface="SimHei" panose="02010609060101010101" pitchFamily="49" charset="-122"/>
              </a:rPr>
              <a:t>我信独一主耶稣基督，神的独生子，</a:t>
            </a:r>
            <a:r>
              <a:rPr lang="zh-TW" altLang="en-US" sz="2000" dirty="0">
                <a:solidFill>
                  <a:srgbClr val="CC0000"/>
                </a:solidFill>
                <a:ea typeface="SimHei" panose="02010609060101010101" pitchFamily="49" charset="-122"/>
              </a:rPr>
              <a:t>在万世之前，为父所生，从神出来的神，从光出来的光，从真神出来的真神，受生的，不是被造的，与父一体的；万物都是借着主受造的。</a:t>
            </a:r>
          </a:p>
          <a:p>
            <a:pPr>
              <a:lnSpc>
                <a:spcPct val="120000"/>
              </a:lnSpc>
              <a:spcAft>
                <a:spcPct val="30000"/>
              </a:spcAft>
            </a:pPr>
            <a:r>
              <a:rPr lang="zh-TW" altLang="en-US" sz="2000" dirty="0">
                <a:ea typeface="SimHei" panose="02010609060101010101" pitchFamily="49" charset="-122"/>
              </a:rPr>
              <a:t>主为要拯救我们世人，从天降临，由圣灵感孕童贞女马里亚所生，取着肉身，并成为人，在本丢彼拉多手下，为我们钉十字架；被害，埋葬；照圣经第三日复活，升天，坐在父的右边；将来必有大荣耀，再降临，审判活人死人。他的国无穷无尽。</a:t>
            </a:r>
          </a:p>
          <a:p>
            <a:pPr>
              <a:lnSpc>
                <a:spcPct val="120000"/>
              </a:lnSpc>
              <a:spcAft>
                <a:spcPct val="30000"/>
              </a:spcAft>
            </a:pPr>
            <a:r>
              <a:rPr lang="zh-TW" altLang="en-US" sz="2000" dirty="0">
                <a:ea typeface="SimHei" panose="02010609060101010101" pitchFamily="49" charset="-122"/>
              </a:rPr>
              <a:t>我信圣灵，</a:t>
            </a:r>
            <a:r>
              <a:rPr lang="zh-TW" altLang="en-US" sz="2000" dirty="0">
                <a:solidFill>
                  <a:srgbClr val="CC0000"/>
                </a:solidFill>
                <a:ea typeface="SimHei" panose="02010609060101010101" pitchFamily="49" charset="-122"/>
              </a:rPr>
              <a:t>为主，并赐生命的根源，从父</a:t>
            </a:r>
            <a:r>
              <a:rPr lang="zh-CN" altLang="en-US" sz="2000" dirty="0">
                <a:ea typeface="SimHei" panose="02010609060101010101" pitchFamily="49" charset="-122"/>
              </a:rPr>
              <a:t>和</a:t>
            </a:r>
            <a:r>
              <a:rPr lang="zh-TW" altLang="en-US" sz="2000" dirty="0">
                <a:ea typeface="SimHei" panose="02010609060101010101" pitchFamily="49" charset="-122"/>
              </a:rPr>
              <a:t>子</a:t>
            </a:r>
            <a:r>
              <a:rPr lang="zh-TW" altLang="en-US" sz="2000" dirty="0">
                <a:solidFill>
                  <a:srgbClr val="CC0000"/>
                </a:solidFill>
                <a:ea typeface="SimHei" panose="02010609060101010101" pitchFamily="49" charset="-122"/>
              </a:rPr>
              <a:t>出来的，与父子同受敬拜，同受尊荣，曾借着先知传言。</a:t>
            </a:r>
          </a:p>
          <a:p>
            <a:pPr>
              <a:lnSpc>
                <a:spcPct val="120000"/>
              </a:lnSpc>
              <a:spcAft>
                <a:spcPct val="30000"/>
              </a:spcAft>
            </a:pPr>
            <a:r>
              <a:rPr lang="zh-TW" altLang="en-US" sz="2000" dirty="0">
                <a:ea typeface="SimHei" panose="02010609060101010101" pitchFamily="49" charset="-122"/>
              </a:rPr>
              <a:t>我信唯一圣而公之教会，众使徒所传者。我认为赦罪设立的独一洗礼。我指望死人复活，并来世的生命。阿们。</a:t>
            </a:r>
          </a:p>
        </p:txBody>
      </p:sp>
      <p:sp>
        <p:nvSpPr>
          <p:cNvPr id="233477" name="Rectangle 5">
            <a:extLst>
              <a:ext uri="{FF2B5EF4-FFF2-40B4-BE49-F238E27FC236}">
                <a16:creationId xmlns:a16="http://schemas.microsoft.com/office/drawing/2014/main" id="{005C9D8A-B489-7DAE-0564-E4CD3C66AEEA}"/>
              </a:ext>
            </a:extLst>
          </p:cNvPr>
          <p:cNvSpPr>
            <a:spLocks noChangeArrowheads="1"/>
          </p:cNvSpPr>
          <p:nvPr/>
        </p:nvSpPr>
        <p:spPr bwMode="auto">
          <a:xfrm>
            <a:off x="801933" y="257908"/>
            <a:ext cx="579437"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2400">
                <a:solidFill>
                  <a:schemeClr val="bg1"/>
                </a:solidFill>
                <a:ea typeface="SimHei" panose="02010609060101010101" pitchFamily="49" charset="-122"/>
              </a:rPr>
              <a:t>尼</a:t>
            </a:r>
          </a:p>
          <a:p>
            <a:pPr algn="ctr"/>
            <a:r>
              <a:rPr lang="zh-TW" altLang="en-US" sz="2400">
                <a:solidFill>
                  <a:schemeClr val="bg1"/>
                </a:solidFill>
                <a:ea typeface="SimHei" panose="02010609060101010101" pitchFamily="49" charset="-122"/>
              </a:rPr>
              <a:t>西</a:t>
            </a:r>
          </a:p>
          <a:p>
            <a:pPr algn="ctr"/>
            <a:r>
              <a:rPr lang="zh-TW" altLang="en-US" sz="2400">
                <a:solidFill>
                  <a:schemeClr val="bg1"/>
                </a:solidFill>
                <a:ea typeface="SimHei" panose="02010609060101010101" pitchFamily="49" charset="-122"/>
              </a:rPr>
              <a:t>亞</a:t>
            </a:r>
          </a:p>
          <a:p>
            <a:pPr algn="ctr"/>
            <a:r>
              <a:rPr lang="zh-TW" altLang="en-US" sz="2400">
                <a:solidFill>
                  <a:schemeClr val="bg1"/>
                </a:solidFill>
                <a:ea typeface="SimHei" panose="02010609060101010101" pitchFamily="49" charset="-122"/>
              </a:rPr>
              <a:t>信</a:t>
            </a:r>
          </a:p>
          <a:p>
            <a:pPr algn="ctr"/>
            <a:r>
              <a:rPr lang="zh-TW" altLang="en-US" sz="2400">
                <a:solidFill>
                  <a:schemeClr val="bg1"/>
                </a:solidFill>
                <a:ea typeface="SimHei" panose="02010609060101010101" pitchFamily="49" charset="-122"/>
              </a:rPr>
              <a:t>經</a:t>
            </a:r>
          </a:p>
        </p:txBody>
      </p:sp>
      <p:sp>
        <p:nvSpPr>
          <p:cNvPr id="233479" name="AutoShape 7">
            <a:extLst>
              <a:ext uri="{FF2B5EF4-FFF2-40B4-BE49-F238E27FC236}">
                <a16:creationId xmlns:a16="http://schemas.microsoft.com/office/drawing/2014/main" id="{EBA76B1A-599E-7CE2-7157-762549FB429F}"/>
              </a:ext>
            </a:extLst>
          </p:cNvPr>
          <p:cNvSpPr>
            <a:spLocks noChangeArrowheads="1"/>
          </p:cNvSpPr>
          <p:nvPr/>
        </p:nvSpPr>
        <p:spPr bwMode="auto">
          <a:xfrm>
            <a:off x="501895" y="4948971"/>
            <a:ext cx="995363" cy="1423987"/>
          </a:xfrm>
          <a:prstGeom prst="wedgeRectCallout">
            <a:avLst>
              <a:gd name="adj1" fmla="val 71213"/>
              <a:gd name="adj2" fmla="val -20792"/>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15000"/>
              </a:lnSpc>
            </a:pPr>
            <a:r>
              <a:rPr lang="en-US" altLang="zh-TW">
                <a:solidFill>
                  <a:schemeClr val="bg1"/>
                </a:solidFill>
                <a:latin typeface="SimHei" panose="02010609060101010101" pitchFamily="49" charset="-122"/>
                <a:ea typeface="SimHei" panose="02010609060101010101" pitchFamily="49" charset="-122"/>
              </a:rPr>
              <a:t>381</a:t>
            </a:r>
            <a:r>
              <a:rPr lang="zh-TW" altLang="en-US">
                <a:solidFill>
                  <a:schemeClr val="bg1"/>
                </a:solidFill>
                <a:latin typeface="SimHei" panose="02010609060101010101" pitchFamily="49" charset="-122"/>
                <a:ea typeface="SimHei" panose="02010609060101010101" pitchFamily="49" charset="-122"/>
              </a:rPr>
              <a:t>年君士坦丁堡會議所增添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4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34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3347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347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347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347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3476">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347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2334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8" grpId="0" animBg="1"/>
      <p:bldP spid="233477" grpId="0"/>
      <p:bldP spid="233479" grpId="0" animBg="1"/>
      <p:bldP spid="23347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0" name="Rectangle 100">
            <a:extLst>
              <a:ext uri="{FF2B5EF4-FFF2-40B4-BE49-F238E27FC236}">
                <a16:creationId xmlns:a16="http://schemas.microsoft.com/office/drawing/2014/main" id="{178DB1E6-ACC2-B88E-A17B-EAEF25B05FB7}"/>
              </a:ext>
            </a:extLst>
          </p:cNvPr>
          <p:cNvSpPr>
            <a:spLocks noChangeArrowheads="1"/>
          </p:cNvSpPr>
          <p:nvPr/>
        </p:nvSpPr>
        <p:spPr bwMode="auto">
          <a:xfrm>
            <a:off x="7811112" y="998538"/>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78" name="Rectangle 98">
            <a:extLst>
              <a:ext uri="{FF2B5EF4-FFF2-40B4-BE49-F238E27FC236}">
                <a16:creationId xmlns:a16="http://schemas.microsoft.com/office/drawing/2014/main" id="{2D451455-B986-23E6-DDB3-1F708A6CB335}"/>
              </a:ext>
            </a:extLst>
          </p:cNvPr>
          <p:cNvSpPr>
            <a:spLocks noChangeArrowheads="1"/>
          </p:cNvSpPr>
          <p:nvPr/>
        </p:nvSpPr>
        <p:spPr bwMode="auto">
          <a:xfrm>
            <a:off x="6583973" y="998538"/>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225282" name="Group 2">
            <a:extLst>
              <a:ext uri="{FF2B5EF4-FFF2-40B4-BE49-F238E27FC236}">
                <a16:creationId xmlns:a16="http://schemas.microsoft.com/office/drawing/2014/main" id="{E058B0D5-33D5-F9A4-E4E0-6DC9DB00FE48}"/>
              </a:ext>
            </a:extLst>
          </p:cNvPr>
          <p:cNvGraphicFramePr>
            <a:graphicFrameLocks noGrp="1"/>
          </p:cNvGraphicFramePr>
          <p:nvPr/>
        </p:nvGraphicFramePr>
        <p:xfrm>
          <a:off x="1677011" y="1338262"/>
          <a:ext cx="7912100" cy="365760"/>
        </p:xfrm>
        <a:graphic>
          <a:graphicData uri="http://schemas.openxmlformats.org/drawingml/2006/table">
            <a:tbl>
              <a:tblPr/>
              <a:tblGrid>
                <a:gridCol w="788987">
                  <a:extLst>
                    <a:ext uri="{9D8B030D-6E8A-4147-A177-3AD203B41FA5}">
                      <a16:colId xmlns:a16="http://schemas.microsoft.com/office/drawing/2014/main" val="2739751571"/>
                    </a:ext>
                  </a:extLst>
                </a:gridCol>
                <a:gridCol w="790575">
                  <a:extLst>
                    <a:ext uri="{9D8B030D-6E8A-4147-A177-3AD203B41FA5}">
                      <a16:colId xmlns:a16="http://schemas.microsoft.com/office/drawing/2014/main" val="317197206"/>
                    </a:ext>
                  </a:extLst>
                </a:gridCol>
                <a:gridCol w="792163">
                  <a:extLst>
                    <a:ext uri="{9D8B030D-6E8A-4147-A177-3AD203B41FA5}">
                      <a16:colId xmlns:a16="http://schemas.microsoft.com/office/drawing/2014/main" val="4191242267"/>
                    </a:ext>
                  </a:extLst>
                </a:gridCol>
                <a:gridCol w="788987">
                  <a:extLst>
                    <a:ext uri="{9D8B030D-6E8A-4147-A177-3AD203B41FA5}">
                      <a16:colId xmlns:a16="http://schemas.microsoft.com/office/drawing/2014/main" val="2881619841"/>
                    </a:ext>
                  </a:extLst>
                </a:gridCol>
                <a:gridCol w="792163">
                  <a:extLst>
                    <a:ext uri="{9D8B030D-6E8A-4147-A177-3AD203B41FA5}">
                      <a16:colId xmlns:a16="http://schemas.microsoft.com/office/drawing/2014/main" val="372911804"/>
                    </a:ext>
                  </a:extLst>
                </a:gridCol>
                <a:gridCol w="795337">
                  <a:extLst>
                    <a:ext uri="{9D8B030D-6E8A-4147-A177-3AD203B41FA5}">
                      <a16:colId xmlns:a16="http://schemas.microsoft.com/office/drawing/2014/main" val="1752426710"/>
                    </a:ext>
                  </a:extLst>
                </a:gridCol>
                <a:gridCol w="790575">
                  <a:extLst>
                    <a:ext uri="{9D8B030D-6E8A-4147-A177-3AD203B41FA5}">
                      <a16:colId xmlns:a16="http://schemas.microsoft.com/office/drawing/2014/main" val="3430898935"/>
                    </a:ext>
                  </a:extLst>
                </a:gridCol>
                <a:gridCol w="790575">
                  <a:extLst>
                    <a:ext uri="{9D8B030D-6E8A-4147-A177-3AD203B41FA5}">
                      <a16:colId xmlns:a16="http://schemas.microsoft.com/office/drawing/2014/main" val="3445280420"/>
                    </a:ext>
                  </a:extLst>
                </a:gridCol>
                <a:gridCol w="790575">
                  <a:extLst>
                    <a:ext uri="{9D8B030D-6E8A-4147-A177-3AD203B41FA5}">
                      <a16:colId xmlns:a16="http://schemas.microsoft.com/office/drawing/2014/main" val="882482936"/>
                    </a:ext>
                  </a:extLst>
                </a:gridCol>
                <a:gridCol w="792163">
                  <a:extLst>
                    <a:ext uri="{9D8B030D-6E8A-4147-A177-3AD203B41FA5}">
                      <a16:colId xmlns:a16="http://schemas.microsoft.com/office/drawing/2014/main" val="447723820"/>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033947"/>
                  </a:ext>
                </a:extLst>
              </a:tr>
            </a:tbl>
          </a:graphicData>
        </a:graphic>
      </p:graphicFrame>
      <p:graphicFrame>
        <p:nvGraphicFramePr>
          <p:cNvPr id="225306" name="Group 26">
            <a:extLst>
              <a:ext uri="{FF2B5EF4-FFF2-40B4-BE49-F238E27FC236}">
                <a16:creationId xmlns:a16="http://schemas.microsoft.com/office/drawing/2014/main" id="{FE0D622F-3B9C-5A87-103D-7178B0487899}"/>
              </a:ext>
            </a:extLst>
          </p:cNvPr>
          <p:cNvGraphicFramePr>
            <a:graphicFrameLocks noGrp="1"/>
          </p:cNvGraphicFramePr>
          <p:nvPr/>
        </p:nvGraphicFramePr>
        <p:xfrm>
          <a:off x="1276962" y="1460499"/>
          <a:ext cx="8709025" cy="335280"/>
        </p:xfrm>
        <a:graphic>
          <a:graphicData uri="http://schemas.openxmlformats.org/drawingml/2006/table">
            <a:tbl>
              <a:tblPr/>
              <a:tblGrid>
                <a:gridCol w="792162">
                  <a:extLst>
                    <a:ext uri="{9D8B030D-6E8A-4147-A177-3AD203B41FA5}">
                      <a16:colId xmlns:a16="http://schemas.microsoft.com/office/drawing/2014/main" val="1599941166"/>
                    </a:ext>
                  </a:extLst>
                </a:gridCol>
                <a:gridCol w="790575">
                  <a:extLst>
                    <a:ext uri="{9D8B030D-6E8A-4147-A177-3AD203B41FA5}">
                      <a16:colId xmlns:a16="http://schemas.microsoft.com/office/drawing/2014/main" val="2597580853"/>
                    </a:ext>
                  </a:extLst>
                </a:gridCol>
                <a:gridCol w="792163">
                  <a:extLst>
                    <a:ext uri="{9D8B030D-6E8A-4147-A177-3AD203B41FA5}">
                      <a16:colId xmlns:a16="http://schemas.microsoft.com/office/drawing/2014/main" val="2529612624"/>
                    </a:ext>
                  </a:extLst>
                </a:gridCol>
                <a:gridCol w="790575">
                  <a:extLst>
                    <a:ext uri="{9D8B030D-6E8A-4147-A177-3AD203B41FA5}">
                      <a16:colId xmlns:a16="http://schemas.microsoft.com/office/drawing/2014/main" val="1603198880"/>
                    </a:ext>
                  </a:extLst>
                </a:gridCol>
                <a:gridCol w="792162">
                  <a:extLst>
                    <a:ext uri="{9D8B030D-6E8A-4147-A177-3AD203B41FA5}">
                      <a16:colId xmlns:a16="http://schemas.microsoft.com/office/drawing/2014/main" val="1650747610"/>
                    </a:ext>
                  </a:extLst>
                </a:gridCol>
                <a:gridCol w="793750">
                  <a:extLst>
                    <a:ext uri="{9D8B030D-6E8A-4147-A177-3AD203B41FA5}">
                      <a16:colId xmlns:a16="http://schemas.microsoft.com/office/drawing/2014/main" val="1847841003"/>
                    </a:ext>
                  </a:extLst>
                </a:gridCol>
                <a:gridCol w="792163">
                  <a:extLst>
                    <a:ext uri="{9D8B030D-6E8A-4147-A177-3AD203B41FA5}">
                      <a16:colId xmlns:a16="http://schemas.microsoft.com/office/drawing/2014/main" val="1185928967"/>
                    </a:ext>
                  </a:extLst>
                </a:gridCol>
                <a:gridCol w="790575">
                  <a:extLst>
                    <a:ext uri="{9D8B030D-6E8A-4147-A177-3AD203B41FA5}">
                      <a16:colId xmlns:a16="http://schemas.microsoft.com/office/drawing/2014/main" val="4211043904"/>
                    </a:ext>
                  </a:extLst>
                </a:gridCol>
                <a:gridCol w="792162">
                  <a:extLst>
                    <a:ext uri="{9D8B030D-6E8A-4147-A177-3AD203B41FA5}">
                      <a16:colId xmlns:a16="http://schemas.microsoft.com/office/drawing/2014/main" val="2220496737"/>
                    </a:ext>
                  </a:extLst>
                </a:gridCol>
                <a:gridCol w="790575">
                  <a:extLst>
                    <a:ext uri="{9D8B030D-6E8A-4147-A177-3AD203B41FA5}">
                      <a16:colId xmlns:a16="http://schemas.microsoft.com/office/drawing/2014/main" val="1287454058"/>
                    </a:ext>
                  </a:extLst>
                </a:gridCol>
                <a:gridCol w="792163">
                  <a:extLst>
                    <a:ext uri="{9D8B030D-6E8A-4147-A177-3AD203B41FA5}">
                      <a16:colId xmlns:a16="http://schemas.microsoft.com/office/drawing/2014/main" val="854915348"/>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31845819"/>
                  </a:ext>
                </a:extLst>
              </a:tr>
            </a:tbl>
          </a:graphicData>
        </a:graphic>
      </p:graphicFrame>
      <p:sp>
        <p:nvSpPr>
          <p:cNvPr id="225322" name="Text Box 42">
            <a:extLst>
              <a:ext uri="{FF2B5EF4-FFF2-40B4-BE49-F238E27FC236}">
                <a16:creationId xmlns:a16="http://schemas.microsoft.com/office/drawing/2014/main" id="{1AD76913-54BC-568C-751B-C47806B9E336}"/>
              </a:ext>
            </a:extLst>
          </p:cNvPr>
          <p:cNvSpPr txBox="1">
            <a:spLocks noChangeArrowheads="1"/>
          </p:cNvSpPr>
          <p:nvPr/>
        </p:nvSpPr>
        <p:spPr bwMode="auto">
          <a:xfrm>
            <a:off x="1007086" y="145415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25323" name="AutoShape 43">
            <a:extLst>
              <a:ext uri="{FF2B5EF4-FFF2-40B4-BE49-F238E27FC236}">
                <a16:creationId xmlns:a16="http://schemas.microsoft.com/office/drawing/2014/main" id="{10E4483E-6A95-615A-4082-9A7AEF40E409}"/>
              </a:ext>
            </a:extLst>
          </p:cNvPr>
          <p:cNvSpPr>
            <a:spLocks noChangeArrowheads="1"/>
          </p:cNvSpPr>
          <p:nvPr/>
        </p:nvSpPr>
        <p:spPr bwMode="auto">
          <a:xfrm>
            <a:off x="2467587" y="2001838"/>
            <a:ext cx="6370637" cy="338137"/>
          </a:xfrm>
          <a:prstGeom prst="homePlate">
            <a:avLst>
              <a:gd name="adj" fmla="val 69169"/>
            </a:avLst>
          </a:prstGeom>
          <a:gradFill rotWithShape="1">
            <a:gsLst>
              <a:gs pos="0">
                <a:srgbClr val="FFCCFF">
                  <a:gamma/>
                  <a:shade val="46275"/>
                  <a:invGamma/>
                </a:srgbClr>
              </a:gs>
              <a:gs pos="100000">
                <a:srgbClr val="FFCCFF"/>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85000"/>
              </a:lnSpc>
            </a:pPr>
            <a:r>
              <a:rPr lang="zh-TW" altLang="en-US">
                <a:solidFill>
                  <a:schemeClr val="bg1"/>
                </a:solidFill>
                <a:ea typeface="SimHei" panose="02010609060101010101" pitchFamily="49" charset="-122"/>
              </a:rPr>
              <a:t>亚流派</a:t>
            </a:r>
          </a:p>
        </p:txBody>
      </p:sp>
      <p:sp>
        <p:nvSpPr>
          <p:cNvPr id="225324" name="Text Box 44">
            <a:extLst>
              <a:ext uri="{FF2B5EF4-FFF2-40B4-BE49-F238E27FC236}">
                <a16:creationId xmlns:a16="http://schemas.microsoft.com/office/drawing/2014/main" id="{4B3AEF61-1C39-D098-C8F1-1A938B7C980D}"/>
              </a:ext>
            </a:extLst>
          </p:cNvPr>
          <p:cNvSpPr txBox="1">
            <a:spLocks noChangeArrowheads="1"/>
          </p:cNvSpPr>
          <p:nvPr/>
        </p:nvSpPr>
        <p:spPr bwMode="auto">
          <a:xfrm>
            <a:off x="8936648" y="1960562"/>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latin typeface="SimHei" panose="02010609060101010101" pitchFamily="49" charset="-122"/>
              </a:rPr>
              <a:t>7</a:t>
            </a:r>
            <a:r>
              <a:rPr lang="zh-TW" altLang="en-US">
                <a:latin typeface="SimHei" panose="02010609060101010101" pitchFamily="49" charset="-122"/>
                <a:ea typeface="SimHei" panose="02010609060101010101" pitchFamily="49" charset="-122"/>
              </a:rPr>
              <a:t>世纪</a:t>
            </a:r>
          </a:p>
        </p:txBody>
      </p:sp>
      <p:sp>
        <p:nvSpPr>
          <p:cNvPr id="225325" name="Rectangle 45">
            <a:extLst>
              <a:ext uri="{FF2B5EF4-FFF2-40B4-BE49-F238E27FC236}">
                <a16:creationId xmlns:a16="http://schemas.microsoft.com/office/drawing/2014/main" id="{3CB63339-F09E-466D-64F3-3506305CEBDD}"/>
              </a:ext>
            </a:extLst>
          </p:cNvPr>
          <p:cNvSpPr>
            <a:spLocks noChangeArrowheads="1"/>
          </p:cNvSpPr>
          <p:nvPr/>
        </p:nvSpPr>
        <p:spPr bwMode="auto">
          <a:xfrm>
            <a:off x="1873861" y="998538"/>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26" name="Rectangle 46">
            <a:extLst>
              <a:ext uri="{FF2B5EF4-FFF2-40B4-BE49-F238E27FC236}">
                <a16:creationId xmlns:a16="http://schemas.microsoft.com/office/drawing/2014/main" id="{1BC16D41-A2D2-1138-133A-4AE9A4B65CB2}"/>
              </a:ext>
            </a:extLst>
          </p:cNvPr>
          <p:cNvSpPr>
            <a:spLocks noChangeArrowheads="1"/>
          </p:cNvSpPr>
          <p:nvPr/>
        </p:nvSpPr>
        <p:spPr bwMode="auto">
          <a:xfrm>
            <a:off x="1248387" y="782638"/>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25327" name="Rectangle 47">
            <a:extLst>
              <a:ext uri="{FF2B5EF4-FFF2-40B4-BE49-F238E27FC236}">
                <a16:creationId xmlns:a16="http://schemas.microsoft.com/office/drawing/2014/main" id="{9B1A6777-27BC-D4D5-F938-07245591FD68}"/>
              </a:ext>
            </a:extLst>
          </p:cNvPr>
          <p:cNvSpPr>
            <a:spLocks noChangeArrowheads="1"/>
          </p:cNvSpPr>
          <p:nvPr/>
        </p:nvSpPr>
        <p:spPr bwMode="auto">
          <a:xfrm>
            <a:off x="3137511" y="782638"/>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28" name="Rectangle 48">
            <a:extLst>
              <a:ext uri="{FF2B5EF4-FFF2-40B4-BE49-F238E27FC236}">
                <a16:creationId xmlns:a16="http://schemas.microsoft.com/office/drawing/2014/main" id="{B8A2E892-B6AD-0375-B6AF-63A23BFF5E80}"/>
              </a:ext>
            </a:extLst>
          </p:cNvPr>
          <p:cNvSpPr>
            <a:spLocks noChangeArrowheads="1"/>
          </p:cNvSpPr>
          <p:nvPr/>
        </p:nvSpPr>
        <p:spPr bwMode="auto">
          <a:xfrm>
            <a:off x="4090012" y="782638"/>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29" name="Rectangle 49">
            <a:extLst>
              <a:ext uri="{FF2B5EF4-FFF2-40B4-BE49-F238E27FC236}">
                <a16:creationId xmlns:a16="http://schemas.microsoft.com/office/drawing/2014/main" id="{5D82E7F2-B90D-08E4-527A-5B438934D591}"/>
              </a:ext>
            </a:extLst>
          </p:cNvPr>
          <p:cNvSpPr>
            <a:spLocks noChangeArrowheads="1"/>
          </p:cNvSpPr>
          <p:nvPr/>
        </p:nvSpPr>
        <p:spPr bwMode="auto">
          <a:xfrm>
            <a:off x="4170973" y="782638"/>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39" name="Rectangle 59">
            <a:extLst>
              <a:ext uri="{FF2B5EF4-FFF2-40B4-BE49-F238E27FC236}">
                <a16:creationId xmlns:a16="http://schemas.microsoft.com/office/drawing/2014/main" id="{75CDE2F9-FE5A-5DFD-E883-1B7DE30BD823}"/>
              </a:ext>
            </a:extLst>
          </p:cNvPr>
          <p:cNvSpPr>
            <a:spLocks noChangeArrowheads="1"/>
          </p:cNvSpPr>
          <p:nvPr/>
        </p:nvSpPr>
        <p:spPr bwMode="auto">
          <a:xfrm>
            <a:off x="5434624" y="998538"/>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25342" name="Rectangle 62">
            <a:extLst>
              <a:ext uri="{FF2B5EF4-FFF2-40B4-BE49-F238E27FC236}">
                <a16:creationId xmlns:a16="http://schemas.microsoft.com/office/drawing/2014/main" id="{27741B77-8032-D1EF-75A6-45BAE4E761B4}"/>
              </a:ext>
            </a:extLst>
          </p:cNvPr>
          <p:cNvSpPr>
            <a:spLocks noChangeArrowheads="1"/>
          </p:cNvSpPr>
          <p:nvPr/>
        </p:nvSpPr>
        <p:spPr bwMode="auto">
          <a:xfrm>
            <a:off x="1915137" y="782638"/>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5343" name="Rectangle 63">
            <a:extLst>
              <a:ext uri="{FF2B5EF4-FFF2-40B4-BE49-F238E27FC236}">
                <a16:creationId xmlns:a16="http://schemas.microsoft.com/office/drawing/2014/main" id="{C975541A-35C6-19DD-0A2A-F22B03BB4ED7}"/>
              </a:ext>
            </a:extLst>
          </p:cNvPr>
          <p:cNvSpPr>
            <a:spLocks noChangeArrowheads="1"/>
          </p:cNvSpPr>
          <p:nvPr/>
        </p:nvSpPr>
        <p:spPr bwMode="auto">
          <a:xfrm>
            <a:off x="1915137" y="1069974"/>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44" name="Rectangle 64">
            <a:extLst>
              <a:ext uri="{FF2B5EF4-FFF2-40B4-BE49-F238E27FC236}">
                <a16:creationId xmlns:a16="http://schemas.microsoft.com/office/drawing/2014/main" id="{F4F1330C-80A9-38A5-E181-17D930C64632}"/>
              </a:ext>
            </a:extLst>
          </p:cNvPr>
          <p:cNvSpPr>
            <a:spLocks noChangeArrowheads="1"/>
          </p:cNvSpPr>
          <p:nvPr/>
        </p:nvSpPr>
        <p:spPr bwMode="auto">
          <a:xfrm>
            <a:off x="1915136" y="782638"/>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45" name="Rectangle 65">
            <a:extLst>
              <a:ext uri="{FF2B5EF4-FFF2-40B4-BE49-F238E27FC236}">
                <a16:creationId xmlns:a16="http://schemas.microsoft.com/office/drawing/2014/main" id="{622BE31C-286B-738E-32BC-B874F6916DC2}"/>
              </a:ext>
            </a:extLst>
          </p:cNvPr>
          <p:cNvSpPr>
            <a:spLocks noChangeArrowheads="1"/>
          </p:cNvSpPr>
          <p:nvPr/>
        </p:nvSpPr>
        <p:spPr bwMode="auto">
          <a:xfrm>
            <a:off x="2110398" y="782638"/>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46" name="Rectangle 66">
            <a:extLst>
              <a:ext uri="{FF2B5EF4-FFF2-40B4-BE49-F238E27FC236}">
                <a16:creationId xmlns:a16="http://schemas.microsoft.com/office/drawing/2014/main" id="{E0C777A1-DF56-0045-B50B-428A044CD652}"/>
              </a:ext>
            </a:extLst>
          </p:cNvPr>
          <p:cNvSpPr>
            <a:spLocks noChangeArrowheads="1"/>
          </p:cNvSpPr>
          <p:nvPr/>
        </p:nvSpPr>
        <p:spPr bwMode="auto">
          <a:xfrm>
            <a:off x="1873862" y="782638"/>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5347" name="Rectangle 67">
            <a:extLst>
              <a:ext uri="{FF2B5EF4-FFF2-40B4-BE49-F238E27FC236}">
                <a16:creationId xmlns:a16="http://schemas.microsoft.com/office/drawing/2014/main" id="{14F63EDC-4D8B-C2ED-458E-F75396ACC753}"/>
              </a:ext>
            </a:extLst>
          </p:cNvPr>
          <p:cNvSpPr>
            <a:spLocks noChangeArrowheads="1"/>
          </p:cNvSpPr>
          <p:nvPr/>
        </p:nvSpPr>
        <p:spPr bwMode="auto">
          <a:xfrm>
            <a:off x="2204061" y="187324"/>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25348" name="Rectangle 68">
            <a:extLst>
              <a:ext uri="{FF2B5EF4-FFF2-40B4-BE49-F238E27FC236}">
                <a16:creationId xmlns:a16="http://schemas.microsoft.com/office/drawing/2014/main" id="{284C1E15-B3D9-0DD5-43F9-439F3DDA124A}"/>
              </a:ext>
            </a:extLst>
          </p:cNvPr>
          <p:cNvSpPr>
            <a:spLocks noChangeArrowheads="1"/>
          </p:cNvSpPr>
          <p:nvPr/>
        </p:nvSpPr>
        <p:spPr bwMode="auto">
          <a:xfrm>
            <a:off x="1154723" y="187324"/>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225351" name="AutoShape 71">
            <a:extLst>
              <a:ext uri="{FF2B5EF4-FFF2-40B4-BE49-F238E27FC236}">
                <a16:creationId xmlns:a16="http://schemas.microsoft.com/office/drawing/2014/main" id="{B063DAA6-1C01-5515-3518-BFEF60FEE54F}"/>
              </a:ext>
            </a:extLst>
          </p:cNvPr>
          <p:cNvCxnSpPr>
            <a:cxnSpLocks noChangeShapeType="1"/>
            <a:stCxn id="225348" idx="2"/>
            <a:endCxn id="225326" idx="0"/>
          </p:cNvCxnSpPr>
          <p:nvPr/>
        </p:nvCxnSpPr>
        <p:spPr bwMode="auto">
          <a:xfrm rot="5400000">
            <a:off x="1422217" y="643731"/>
            <a:ext cx="2778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52" name="Rectangle 72">
            <a:extLst>
              <a:ext uri="{FF2B5EF4-FFF2-40B4-BE49-F238E27FC236}">
                <a16:creationId xmlns:a16="http://schemas.microsoft.com/office/drawing/2014/main" id="{98A30D0A-A178-20F4-1872-9CF39D25AA3C}"/>
              </a:ext>
            </a:extLst>
          </p:cNvPr>
          <p:cNvSpPr>
            <a:spLocks noChangeArrowheads="1"/>
          </p:cNvSpPr>
          <p:nvPr/>
        </p:nvSpPr>
        <p:spPr bwMode="auto">
          <a:xfrm>
            <a:off x="2627923" y="781050"/>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25353" name="AutoShape 73">
            <a:extLst>
              <a:ext uri="{FF2B5EF4-FFF2-40B4-BE49-F238E27FC236}">
                <a16:creationId xmlns:a16="http://schemas.microsoft.com/office/drawing/2014/main" id="{8C6DF8C3-710B-7291-7C58-D7C015EBB358}"/>
              </a:ext>
            </a:extLst>
          </p:cNvPr>
          <p:cNvCxnSpPr>
            <a:cxnSpLocks noChangeShapeType="1"/>
            <a:stCxn id="225347" idx="2"/>
            <a:endCxn id="225352" idx="0"/>
          </p:cNvCxnSpPr>
          <p:nvPr/>
        </p:nvCxnSpPr>
        <p:spPr bwMode="auto">
          <a:xfrm rot="16200000" flipH="1">
            <a:off x="2607287" y="508000"/>
            <a:ext cx="276225" cy="2698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56" name="Rectangle 76">
            <a:extLst>
              <a:ext uri="{FF2B5EF4-FFF2-40B4-BE49-F238E27FC236}">
                <a16:creationId xmlns:a16="http://schemas.microsoft.com/office/drawing/2014/main" id="{92BF823B-566B-C1FE-55D9-412E9A817C84}"/>
              </a:ext>
            </a:extLst>
          </p:cNvPr>
          <p:cNvSpPr>
            <a:spLocks noChangeArrowheads="1"/>
          </p:cNvSpPr>
          <p:nvPr/>
        </p:nvSpPr>
        <p:spPr bwMode="auto">
          <a:xfrm>
            <a:off x="5434623" y="782638"/>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25357" name="Rectangle 77">
            <a:extLst>
              <a:ext uri="{FF2B5EF4-FFF2-40B4-BE49-F238E27FC236}">
                <a16:creationId xmlns:a16="http://schemas.microsoft.com/office/drawing/2014/main" id="{E433810B-F3CC-2ED8-12A7-7D42406DC3D1}"/>
              </a:ext>
            </a:extLst>
          </p:cNvPr>
          <p:cNvSpPr>
            <a:spLocks noChangeArrowheads="1"/>
          </p:cNvSpPr>
          <p:nvPr/>
        </p:nvSpPr>
        <p:spPr bwMode="auto">
          <a:xfrm>
            <a:off x="5993423" y="782638"/>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58" name="Rectangle 78">
            <a:extLst>
              <a:ext uri="{FF2B5EF4-FFF2-40B4-BE49-F238E27FC236}">
                <a16:creationId xmlns:a16="http://schemas.microsoft.com/office/drawing/2014/main" id="{60823211-F439-3BEC-A98E-40C9FEBCAA1B}"/>
              </a:ext>
            </a:extLst>
          </p:cNvPr>
          <p:cNvSpPr>
            <a:spLocks noChangeArrowheads="1"/>
          </p:cNvSpPr>
          <p:nvPr/>
        </p:nvSpPr>
        <p:spPr bwMode="auto">
          <a:xfrm>
            <a:off x="7633312" y="782638"/>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59" name="Rectangle 79">
            <a:extLst>
              <a:ext uri="{FF2B5EF4-FFF2-40B4-BE49-F238E27FC236}">
                <a16:creationId xmlns:a16="http://schemas.microsoft.com/office/drawing/2014/main" id="{0B10B964-2219-CDA4-7C34-5D97A4B13147}"/>
              </a:ext>
            </a:extLst>
          </p:cNvPr>
          <p:cNvSpPr>
            <a:spLocks noChangeArrowheads="1"/>
          </p:cNvSpPr>
          <p:nvPr/>
        </p:nvSpPr>
        <p:spPr bwMode="auto">
          <a:xfrm>
            <a:off x="7903187" y="782638"/>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60" name="Rectangle 80">
            <a:extLst>
              <a:ext uri="{FF2B5EF4-FFF2-40B4-BE49-F238E27FC236}">
                <a16:creationId xmlns:a16="http://schemas.microsoft.com/office/drawing/2014/main" id="{32564340-F997-47DB-1C6B-CFF37E118929}"/>
              </a:ext>
            </a:extLst>
          </p:cNvPr>
          <p:cNvSpPr>
            <a:spLocks noChangeArrowheads="1"/>
          </p:cNvSpPr>
          <p:nvPr/>
        </p:nvSpPr>
        <p:spPr bwMode="auto">
          <a:xfrm>
            <a:off x="8573111" y="782638"/>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61" name="Rectangle 81">
            <a:extLst>
              <a:ext uri="{FF2B5EF4-FFF2-40B4-BE49-F238E27FC236}">
                <a16:creationId xmlns:a16="http://schemas.microsoft.com/office/drawing/2014/main" id="{D10782DD-9823-ED6F-6772-1984455908F6}"/>
              </a:ext>
            </a:extLst>
          </p:cNvPr>
          <p:cNvSpPr>
            <a:spLocks noChangeArrowheads="1"/>
          </p:cNvSpPr>
          <p:nvPr/>
        </p:nvSpPr>
        <p:spPr bwMode="auto">
          <a:xfrm>
            <a:off x="9268436" y="782638"/>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64" name="Rectangle 84">
            <a:extLst>
              <a:ext uri="{FF2B5EF4-FFF2-40B4-BE49-F238E27FC236}">
                <a16:creationId xmlns:a16="http://schemas.microsoft.com/office/drawing/2014/main" id="{4F82133E-19AF-69C4-0F61-7DAD9A6D9C64}"/>
              </a:ext>
            </a:extLst>
          </p:cNvPr>
          <p:cNvSpPr>
            <a:spLocks noChangeArrowheads="1"/>
          </p:cNvSpPr>
          <p:nvPr/>
        </p:nvSpPr>
        <p:spPr bwMode="auto">
          <a:xfrm>
            <a:off x="2310424" y="962024"/>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5365" name="Rectangle 85">
            <a:extLst>
              <a:ext uri="{FF2B5EF4-FFF2-40B4-BE49-F238E27FC236}">
                <a16:creationId xmlns:a16="http://schemas.microsoft.com/office/drawing/2014/main" id="{0EFECF1F-7C5E-A574-7658-470DC21E6B95}"/>
              </a:ext>
            </a:extLst>
          </p:cNvPr>
          <p:cNvSpPr>
            <a:spLocks noChangeArrowheads="1"/>
          </p:cNvSpPr>
          <p:nvPr/>
        </p:nvSpPr>
        <p:spPr bwMode="auto">
          <a:xfrm>
            <a:off x="2315186" y="966787"/>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5368" name="Text Box 88">
            <a:extLst>
              <a:ext uri="{FF2B5EF4-FFF2-40B4-BE49-F238E27FC236}">
                <a16:creationId xmlns:a16="http://schemas.microsoft.com/office/drawing/2014/main" id="{15DB0F66-E4F8-0155-855E-B777058B79D1}"/>
              </a:ext>
            </a:extLst>
          </p:cNvPr>
          <p:cNvSpPr txBox="1">
            <a:spLocks noChangeArrowheads="1"/>
          </p:cNvSpPr>
          <p:nvPr/>
        </p:nvSpPr>
        <p:spPr bwMode="auto">
          <a:xfrm>
            <a:off x="576073" y="3654107"/>
            <a:ext cx="10805366" cy="244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TW" altLang="en-US" sz="2000" dirty="0">
                <a:solidFill>
                  <a:srgbClr val="FF0000"/>
                </a:solidFill>
                <a:latin typeface="SimHei" panose="02010609060101010101" pitchFamily="49" charset="-122"/>
                <a:ea typeface="SimHei" panose="02010609060101010101" pitchFamily="49" charset="-122"/>
              </a:rPr>
              <a:t>亚他那修</a:t>
            </a:r>
            <a:r>
              <a:rPr lang="en-US" altLang="zh-TW" sz="2000" dirty="0">
                <a:solidFill>
                  <a:srgbClr val="996633"/>
                </a:solidFill>
                <a:latin typeface="SimHei" panose="02010609060101010101" pitchFamily="49" charset="-122"/>
                <a:ea typeface="SimHei" panose="02010609060101010101" pitchFamily="49" charset="-122"/>
              </a:rPr>
              <a:t>(</a:t>
            </a:r>
            <a:r>
              <a:rPr lang="en-US" altLang="zh-TW" sz="2000" dirty="0">
                <a:solidFill>
                  <a:srgbClr val="996633"/>
                </a:solidFill>
                <a:ea typeface="SimHei" panose="02010609060101010101" pitchFamily="49" charset="-122"/>
                <a:cs typeface="Arial" panose="020B0604020202020204" pitchFamily="34" charset="0"/>
              </a:rPr>
              <a:t>Athanasius</a:t>
            </a:r>
            <a:r>
              <a:rPr lang="en-US" altLang="zh-TW" sz="2000" dirty="0">
                <a:solidFill>
                  <a:srgbClr val="996633"/>
                </a:solidFill>
                <a:latin typeface="SimHei" panose="02010609060101010101" pitchFamily="49" charset="-122"/>
                <a:ea typeface="SimHei" panose="02010609060101010101" pitchFamily="49" charset="-122"/>
              </a:rPr>
              <a:t>)</a:t>
            </a:r>
            <a:r>
              <a:rPr lang="zh-TW" altLang="en-US" sz="2000" dirty="0">
                <a:solidFill>
                  <a:srgbClr val="996633"/>
                </a:solidFill>
                <a:latin typeface="SimHei" panose="02010609060101010101" pitchFamily="49" charset="-122"/>
                <a:ea typeface="SimHei" panose="02010609060101010101" pitchFamily="49" charset="-122"/>
              </a:rPr>
              <a:t>：</a:t>
            </a:r>
            <a:endParaRPr lang="zh-TW" altLang="en-US" sz="2000" dirty="0">
              <a:solidFill>
                <a:srgbClr val="663300"/>
              </a:solidFill>
              <a:latin typeface="SimHei" panose="02010609060101010101" pitchFamily="49" charset="-122"/>
              <a:ea typeface="SimHei" panose="02010609060101010101" pitchFamily="49" charset="-122"/>
            </a:endParaRPr>
          </a:p>
          <a:p>
            <a:pPr>
              <a:lnSpc>
                <a:spcPct val="120000"/>
              </a:lnSpc>
              <a:spcAft>
                <a:spcPct val="30000"/>
              </a:spcAft>
            </a:pPr>
            <a:r>
              <a:rPr kumimoji="0" lang="zh-TW" altLang="en-US" sz="2000" dirty="0">
                <a:latin typeface="SimHei" panose="02010609060101010101" pitchFamily="49" charset="-122"/>
                <a:ea typeface="SimHei" panose="02010609060101010101" pitchFamily="49" charset="-122"/>
              </a:rPr>
              <a:t>亚他那修为捍卫尼西亚正统神学思想，一生和亚流派争战。</a:t>
            </a:r>
            <a:r>
              <a:rPr kumimoji="0" lang="zh-CN" altLang="en-US" sz="2000" dirty="0">
                <a:latin typeface="SimHei" panose="02010609060101010101" pitchFamily="49" charset="-122"/>
                <a:ea typeface="SimHei" panose="02010609060101010101" pitchFamily="49" charset="-122"/>
              </a:rPr>
              <a:t>尼西亚虽然定了亚流思想为异端，但在康斯坦丁后，</a:t>
            </a:r>
            <a:r>
              <a:rPr lang="zh-TW" altLang="en-US" sz="2000" dirty="0">
                <a:ea typeface="SimHei" panose="02010609060101010101" pitchFamily="49" charset="-122"/>
              </a:rPr>
              <a:t>康士坦丢</a:t>
            </a:r>
            <a:r>
              <a:rPr lang="zh-CN" altLang="en-US" sz="2000" dirty="0">
                <a:ea typeface="SimHei" panose="02010609060101010101" pitchFamily="49" charset="-122"/>
              </a:rPr>
              <a:t>二世成为东罗马皇，他支持当时在东罗马较盛行的亚流派，以东罗马的</a:t>
            </a:r>
            <a:r>
              <a:rPr lang="en-US" altLang="zh-CN" sz="2000" dirty="0">
                <a:ea typeface="SimHei" panose="02010609060101010101" pitchFamily="49" charset="-122"/>
              </a:rPr>
              <a:t>Eusebius</a:t>
            </a:r>
            <a:r>
              <a:rPr lang="zh-CN" altLang="en-US" sz="2000" dirty="0">
                <a:ea typeface="SimHei" panose="02010609060101010101" pitchFamily="49" charset="-122"/>
              </a:rPr>
              <a:t>为君士坦丁堡主教， 为亚流派翻案。</a:t>
            </a:r>
            <a:r>
              <a:rPr kumimoji="0" lang="zh-TW" altLang="en-US" sz="2000" dirty="0">
                <a:latin typeface="SimHei" panose="02010609060101010101" pitchFamily="49" charset="-122"/>
                <a:ea typeface="SimHei" panose="02010609060101010101" pitchFamily="49" charset="-122"/>
              </a:rPr>
              <a:t>亚他那修坚持理念，不向政治势力屈服，以致被流放</a:t>
            </a:r>
            <a:r>
              <a:rPr kumimoji="0" lang="zh-CN" altLang="en-US" sz="2000" dirty="0">
                <a:latin typeface="SimHei" panose="02010609060101010101" pitchFamily="49" charset="-122"/>
                <a:ea typeface="SimHei" panose="02010609060101010101" pitchFamily="49" charset="-122"/>
              </a:rPr>
              <a:t>，逃到罗马。</a:t>
            </a:r>
            <a:endParaRPr kumimoji="0" lang="en-US" altLang="zh-TW" sz="2000" dirty="0">
              <a:latin typeface="SimHei" panose="02010609060101010101" pitchFamily="49" charset="-122"/>
              <a:ea typeface="SimHei" panose="02010609060101010101" pitchFamily="49" charset="-122"/>
            </a:endParaRPr>
          </a:p>
          <a:p>
            <a:pPr>
              <a:lnSpc>
                <a:spcPct val="120000"/>
              </a:lnSpc>
              <a:spcAft>
                <a:spcPct val="30000"/>
              </a:spcAft>
            </a:pPr>
            <a:r>
              <a:rPr kumimoji="0" lang="zh-CN" altLang="en-US" sz="2000" dirty="0">
                <a:latin typeface="SimHei" panose="02010609060101010101" pitchFamily="49" charset="-122"/>
                <a:ea typeface="SimHei" panose="02010609060101010101" pitchFamily="49" charset="-122"/>
              </a:rPr>
              <a:t>此后，经历了多次比较小型的公会，对付亚流和三种“半亚流”变种，多</a:t>
            </a:r>
            <a:r>
              <a:rPr kumimoji="0" lang="zh-TW" altLang="en-US" sz="2000" dirty="0">
                <a:latin typeface="SimHei" panose="02010609060101010101" pitchFamily="49" charset="-122"/>
                <a:ea typeface="SimHei" panose="02010609060101010101" pitchFamily="49" charset="-122"/>
              </a:rPr>
              <a:t>次</a:t>
            </a:r>
            <a:r>
              <a:rPr kumimoji="0" lang="zh-CN" altLang="en-US" sz="2000" dirty="0">
                <a:latin typeface="SimHei" panose="02010609060101010101" pitchFamily="49" charset="-122"/>
                <a:ea typeface="SimHei" panose="02010609060101010101" pitchFamily="49" charset="-122"/>
              </a:rPr>
              <a:t>回归，流放</a:t>
            </a:r>
            <a:r>
              <a:rPr kumimoji="0" lang="zh-TW" altLang="en-US" sz="2000" dirty="0">
                <a:latin typeface="SimHei" panose="02010609060101010101" pitchFamily="49" charset="-122"/>
                <a:ea typeface="SimHei" panose="02010609060101010101" pitchFamily="49" charset="-122"/>
              </a:rPr>
              <a:t>。</a:t>
            </a:r>
            <a:endParaRPr kumimoji="0" lang="en-US" altLang="zh-TW" sz="2000" dirty="0">
              <a:latin typeface="SimHei" panose="02010609060101010101" pitchFamily="49" charset="-122"/>
              <a:ea typeface="SimHei" panose="02010609060101010101" pitchFamily="49" charset="-122"/>
            </a:endParaRPr>
          </a:p>
        </p:txBody>
      </p:sp>
      <p:sp>
        <p:nvSpPr>
          <p:cNvPr id="225369" name="Rectangle 89">
            <a:extLst>
              <a:ext uri="{FF2B5EF4-FFF2-40B4-BE49-F238E27FC236}">
                <a16:creationId xmlns:a16="http://schemas.microsoft.com/office/drawing/2014/main" id="{69AE5499-DB56-9AC4-3FDE-7466393637A7}"/>
              </a:ext>
            </a:extLst>
          </p:cNvPr>
          <p:cNvSpPr>
            <a:spLocks noChangeArrowheads="1"/>
          </p:cNvSpPr>
          <p:nvPr/>
        </p:nvSpPr>
        <p:spPr bwMode="auto">
          <a:xfrm>
            <a:off x="926123" y="2555874"/>
            <a:ext cx="2171700" cy="338138"/>
          </a:xfrm>
          <a:prstGeom prst="rect">
            <a:avLst/>
          </a:prstGeom>
          <a:gradFill rotWithShape="1">
            <a:gsLst>
              <a:gs pos="0">
                <a:srgbClr val="FF5050"/>
              </a:gs>
              <a:gs pos="100000">
                <a:srgbClr val="FF5050">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亚流</a:t>
            </a:r>
          </a:p>
        </p:txBody>
      </p:sp>
      <p:sp>
        <p:nvSpPr>
          <p:cNvPr id="225372" name="Rectangle 92">
            <a:extLst>
              <a:ext uri="{FF2B5EF4-FFF2-40B4-BE49-F238E27FC236}">
                <a16:creationId xmlns:a16="http://schemas.microsoft.com/office/drawing/2014/main" id="{7A08796C-9D8A-306C-1B8C-68EE3F4DAC06}"/>
              </a:ext>
            </a:extLst>
          </p:cNvPr>
          <p:cNvSpPr>
            <a:spLocks noChangeArrowheads="1"/>
          </p:cNvSpPr>
          <p:nvPr/>
        </p:nvSpPr>
        <p:spPr bwMode="auto">
          <a:xfrm>
            <a:off x="1478573" y="3090863"/>
            <a:ext cx="3119438" cy="338137"/>
          </a:xfrm>
          <a:prstGeom prst="rect">
            <a:avLst/>
          </a:prstGeom>
          <a:gradFill rotWithShape="1">
            <a:gsLst>
              <a:gs pos="0">
                <a:srgbClr val="3399FF"/>
              </a:gs>
              <a:gs pos="100000">
                <a:srgbClr val="3399FF">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亚他那修</a:t>
            </a:r>
          </a:p>
        </p:txBody>
      </p:sp>
      <p:sp>
        <p:nvSpPr>
          <p:cNvPr id="225376" name="Line 96">
            <a:extLst>
              <a:ext uri="{FF2B5EF4-FFF2-40B4-BE49-F238E27FC236}">
                <a16:creationId xmlns:a16="http://schemas.microsoft.com/office/drawing/2014/main" id="{71B167A9-1D2E-40CD-3053-7278772CC6E9}"/>
              </a:ext>
            </a:extLst>
          </p:cNvPr>
          <p:cNvSpPr>
            <a:spLocks noChangeShapeType="1"/>
          </p:cNvSpPr>
          <p:nvPr/>
        </p:nvSpPr>
        <p:spPr bwMode="auto">
          <a:xfrm>
            <a:off x="5153636" y="2001837"/>
            <a:ext cx="0" cy="3349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1" name="Rectangle 101">
            <a:extLst>
              <a:ext uri="{FF2B5EF4-FFF2-40B4-BE49-F238E27FC236}">
                <a16:creationId xmlns:a16="http://schemas.microsoft.com/office/drawing/2014/main" id="{D4D907DD-ABD8-CBAA-4313-98873853E4CE}"/>
              </a:ext>
            </a:extLst>
          </p:cNvPr>
          <p:cNvSpPr>
            <a:spLocks noChangeArrowheads="1"/>
          </p:cNvSpPr>
          <p:nvPr/>
        </p:nvSpPr>
        <p:spPr bwMode="auto">
          <a:xfrm>
            <a:off x="4210662" y="782638"/>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2" name="Rectangle 102">
            <a:extLst>
              <a:ext uri="{FF2B5EF4-FFF2-40B4-BE49-F238E27FC236}">
                <a16:creationId xmlns:a16="http://schemas.microsoft.com/office/drawing/2014/main" id="{286F59ED-8CA0-68AF-7B7B-5CD8838F6BF7}"/>
              </a:ext>
            </a:extLst>
          </p:cNvPr>
          <p:cNvSpPr>
            <a:spLocks noChangeArrowheads="1"/>
          </p:cNvSpPr>
          <p:nvPr/>
        </p:nvSpPr>
        <p:spPr bwMode="auto">
          <a:xfrm>
            <a:off x="4212249" y="998538"/>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3" name="Rectangle 103">
            <a:extLst>
              <a:ext uri="{FF2B5EF4-FFF2-40B4-BE49-F238E27FC236}">
                <a16:creationId xmlns:a16="http://schemas.microsoft.com/office/drawing/2014/main" id="{A8B809D4-E31A-103E-14F5-3D8E7A49E1CC}"/>
              </a:ext>
            </a:extLst>
          </p:cNvPr>
          <p:cNvSpPr>
            <a:spLocks noChangeArrowheads="1"/>
          </p:cNvSpPr>
          <p:nvPr/>
        </p:nvSpPr>
        <p:spPr bwMode="auto">
          <a:xfrm>
            <a:off x="4796448" y="782638"/>
            <a:ext cx="636588"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700">
              <a:ea typeface="SimHei" panose="02010609060101010101" pitchFamily="49" charset="-122"/>
            </a:endParaRPr>
          </a:p>
        </p:txBody>
      </p:sp>
      <p:sp>
        <p:nvSpPr>
          <p:cNvPr id="225384" name="Rectangle 104">
            <a:extLst>
              <a:ext uri="{FF2B5EF4-FFF2-40B4-BE49-F238E27FC236}">
                <a16:creationId xmlns:a16="http://schemas.microsoft.com/office/drawing/2014/main" id="{5ED302E5-852E-1231-BBA2-0CE6F39B3AE1}"/>
              </a:ext>
            </a:extLst>
          </p:cNvPr>
          <p:cNvSpPr>
            <a:spLocks noChangeArrowheads="1"/>
          </p:cNvSpPr>
          <p:nvPr/>
        </p:nvSpPr>
        <p:spPr bwMode="auto">
          <a:xfrm>
            <a:off x="4636112" y="998538"/>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5" name="Rectangle 105">
            <a:extLst>
              <a:ext uri="{FF2B5EF4-FFF2-40B4-BE49-F238E27FC236}">
                <a16:creationId xmlns:a16="http://schemas.microsoft.com/office/drawing/2014/main" id="{AE1592C9-C4FD-65F5-FF6F-7B0E78472DB1}"/>
              </a:ext>
            </a:extLst>
          </p:cNvPr>
          <p:cNvSpPr>
            <a:spLocks noChangeArrowheads="1"/>
          </p:cNvSpPr>
          <p:nvPr/>
        </p:nvSpPr>
        <p:spPr bwMode="auto">
          <a:xfrm>
            <a:off x="4756761" y="782638"/>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6" name="Rectangle 106">
            <a:extLst>
              <a:ext uri="{FF2B5EF4-FFF2-40B4-BE49-F238E27FC236}">
                <a16:creationId xmlns:a16="http://schemas.microsoft.com/office/drawing/2014/main" id="{85910853-248B-0480-46CC-D348F1D251AC}"/>
              </a:ext>
            </a:extLst>
          </p:cNvPr>
          <p:cNvSpPr>
            <a:spLocks noChangeArrowheads="1"/>
          </p:cNvSpPr>
          <p:nvPr/>
        </p:nvSpPr>
        <p:spPr bwMode="auto">
          <a:xfrm>
            <a:off x="4761523" y="941387"/>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7" name="Rectangle 107">
            <a:extLst>
              <a:ext uri="{FF2B5EF4-FFF2-40B4-BE49-F238E27FC236}">
                <a16:creationId xmlns:a16="http://schemas.microsoft.com/office/drawing/2014/main" id="{F9E7F575-E680-7018-B7E8-475C1CF18E65}"/>
              </a:ext>
            </a:extLst>
          </p:cNvPr>
          <p:cNvSpPr>
            <a:spLocks noChangeArrowheads="1"/>
          </p:cNvSpPr>
          <p:nvPr/>
        </p:nvSpPr>
        <p:spPr bwMode="auto">
          <a:xfrm>
            <a:off x="4956787" y="998538"/>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8" name="Rectangle 108">
            <a:extLst>
              <a:ext uri="{FF2B5EF4-FFF2-40B4-BE49-F238E27FC236}">
                <a16:creationId xmlns:a16="http://schemas.microsoft.com/office/drawing/2014/main" id="{0C971897-E691-EB5E-9A39-F083744C2A56}"/>
              </a:ext>
            </a:extLst>
          </p:cNvPr>
          <p:cNvSpPr>
            <a:spLocks noChangeArrowheads="1"/>
          </p:cNvSpPr>
          <p:nvPr/>
        </p:nvSpPr>
        <p:spPr bwMode="auto">
          <a:xfrm>
            <a:off x="3137511" y="927100"/>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9" name="Rectangle 109">
            <a:extLst>
              <a:ext uri="{FF2B5EF4-FFF2-40B4-BE49-F238E27FC236}">
                <a16:creationId xmlns:a16="http://schemas.microsoft.com/office/drawing/2014/main" id="{2BE7B73B-BBA3-F842-60BF-E8AED487D73A}"/>
              </a:ext>
            </a:extLst>
          </p:cNvPr>
          <p:cNvSpPr>
            <a:spLocks noChangeArrowheads="1"/>
          </p:cNvSpPr>
          <p:nvPr/>
        </p:nvSpPr>
        <p:spPr bwMode="auto">
          <a:xfrm>
            <a:off x="3647099" y="927100"/>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90" name="Rectangle 110">
            <a:extLst>
              <a:ext uri="{FF2B5EF4-FFF2-40B4-BE49-F238E27FC236}">
                <a16:creationId xmlns:a16="http://schemas.microsoft.com/office/drawing/2014/main" id="{B2772B1A-F026-DB91-DB9E-A9F7F0F4FD86}"/>
              </a:ext>
            </a:extLst>
          </p:cNvPr>
          <p:cNvSpPr>
            <a:spLocks noChangeArrowheads="1"/>
          </p:cNvSpPr>
          <p:nvPr/>
        </p:nvSpPr>
        <p:spPr bwMode="auto">
          <a:xfrm>
            <a:off x="3137511" y="1071562"/>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91" name="Rectangle 111">
            <a:extLst>
              <a:ext uri="{FF2B5EF4-FFF2-40B4-BE49-F238E27FC236}">
                <a16:creationId xmlns:a16="http://schemas.microsoft.com/office/drawing/2014/main" id="{B6FD0ABD-EE7E-CE8A-D227-FB963D859B1C}"/>
              </a:ext>
            </a:extLst>
          </p:cNvPr>
          <p:cNvSpPr>
            <a:spLocks noChangeArrowheads="1"/>
          </p:cNvSpPr>
          <p:nvPr/>
        </p:nvSpPr>
        <p:spPr bwMode="auto">
          <a:xfrm>
            <a:off x="3112111" y="187324"/>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dirty="0">
                <a:ea typeface="SimHei" panose="02010609060101010101" pitchFamily="49" charset="-122"/>
              </a:rPr>
              <a:t>康士坦丢</a:t>
            </a:r>
          </a:p>
        </p:txBody>
      </p:sp>
      <p:cxnSp>
        <p:nvCxnSpPr>
          <p:cNvPr id="225392" name="AutoShape 112">
            <a:extLst>
              <a:ext uri="{FF2B5EF4-FFF2-40B4-BE49-F238E27FC236}">
                <a16:creationId xmlns:a16="http://schemas.microsoft.com/office/drawing/2014/main" id="{37D50C9D-6E80-0ED8-770C-2C90CC22B5A7}"/>
              </a:ext>
            </a:extLst>
          </p:cNvPr>
          <p:cNvCxnSpPr>
            <a:cxnSpLocks noChangeShapeType="1"/>
            <a:stCxn id="225391" idx="2"/>
            <a:endCxn id="225327" idx="0"/>
          </p:cNvCxnSpPr>
          <p:nvPr/>
        </p:nvCxnSpPr>
        <p:spPr bwMode="auto">
          <a:xfrm rot="16200000" flipH="1">
            <a:off x="3427230" y="596106"/>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93" name="AutoShape 113">
            <a:extLst>
              <a:ext uri="{FF2B5EF4-FFF2-40B4-BE49-F238E27FC236}">
                <a16:creationId xmlns:a16="http://schemas.microsoft.com/office/drawing/2014/main" id="{6B675E55-E4E5-E94C-E133-0A2D1D8E717E}"/>
              </a:ext>
            </a:extLst>
          </p:cNvPr>
          <p:cNvSpPr>
            <a:spLocks noChangeArrowheads="1"/>
          </p:cNvSpPr>
          <p:nvPr/>
        </p:nvSpPr>
        <p:spPr bwMode="auto">
          <a:xfrm>
            <a:off x="2521562" y="1343024"/>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Tree>
    <p:extLst>
      <p:ext uri="{BB962C8B-B14F-4D97-AF65-F5344CB8AC3E}">
        <p14:creationId xmlns:p14="http://schemas.microsoft.com/office/powerpoint/2010/main" val="3752592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72"/>
                                        </p:tgtEl>
                                        <p:attrNameLst>
                                          <p:attrName>style.visibility</p:attrName>
                                        </p:attrNameLst>
                                      </p:cBhvr>
                                      <p:to>
                                        <p:strVal val="visible"/>
                                      </p:to>
                                    </p:set>
                                    <p:animEffect transition="in" filter="wipe(left)">
                                      <p:cBhvr>
                                        <p:cTn id="7" dur="500"/>
                                        <p:tgtEl>
                                          <p:spTgt spid="225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2536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536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253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772A0D5E-2DD0-5877-DA9C-E34539C0099C}"/>
              </a:ext>
            </a:extLst>
          </p:cNvPr>
          <p:cNvSpPr>
            <a:spLocks noChangeArrowheads="1"/>
          </p:cNvSpPr>
          <p:nvPr/>
        </p:nvSpPr>
        <p:spPr bwMode="auto">
          <a:xfrm>
            <a:off x="7564928" y="12620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899" name="Rectangle 3">
            <a:extLst>
              <a:ext uri="{FF2B5EF4-FFF2-40B4-BE49-F238E27FC236}">
                <a16:creationId xmlns:a16="http://schemas.microsoft.com/office/drawing/2014/main" id="{D35B8B11-E4C0-2667-27D5-72472CC042F5}"/>
              </a:ext>
            </a:extLst>
          </p:cNvPr>
          <p:cNvSpPr>
            <a:spLocks noChangeArrowheads="1"/>
          </p:cNvSpPr>
          <p:nvPr/>
        </p:nvSpPr>
        <p:spPr bwMode="auto">
          <a:xfrm>
            <a:off x="6337789" y="12620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336900" name="Group 4">
            <a:extLst>
              <a:ext uri="{FF2B5EF4-FFF2-40B4-BE49-F238E27FC236}">
                <a16:creationId xmlns:a16="http://schemas.microsoft.com/office/drawing/2014/main" id="{9E8F5DD7-5F06-099C-362D-B930AC628A27}"/>
              </a:ext>
            </a:extLst>
          </p:cNvPr>
          <p:cNvGraphicFramePr>
            <a:graphicFrameLocks noGrp="1"/>
          </p:cNvGraphicFramePr>
          <p:nvPr>
            <p:extLst>
              <p:ext uri="{D42A27DB-BD31-4B8C-83A1-F6EECF244321}">
                <p14:modId xmlns:p14="http://schemas.microsoft.com/office/powerpoint/2010/main" val="2706492728"/>
              </p:ext>
            </p:extLst>
          </p:nvPr>
        </p:nvGraphicFramePr>
        <p:xfrm>
          <a:off x="1430827" y="1601788"/>
          <a:ext cx="7912100" cy="365760"/>
        </p:xfrm>
        <a:graphic>
          <a:graphicData uri="http://schemas.openxmlformats.org/drawingml/2006/table">
            <a:tbl>
              <a:tblPr/>
              <a:tblGrid>
                <a:gridCol w="788987">
                  <a:extLst>
                    <a:ext uri="{9D8B030D-6E8A-4147-A177-3AD203B41FA5}">
                      <a16:colId xmlns:a16="http://schemas.microsoft.com/office/drawing/2014/main" val="1345024106"/>
                    </a:ext>
                  </a:extLst>
                </a:gridCol>
                <a:gridCol w="790575">
                  <a:extLst>
                    <a:ext uri="{9D8B030D-6E8A-4147-A177-3AD203B41FA5}">
                      <a16:colId xmlns:a16="http://schemas.microsoft.com/office/drawing/2014/main" val="133258880"/>
                    </a:ext>
                  </a:extLst>
                </a:gridCol>
                <a:gridCol w="792163">
                  <a:extLst>
                    <a:ext uri="{9D8B030D-6E8A-4147-A177-3AD203B41FA5}">
                      <a16:colId xmlns:a16="http://schemas.microsoft.com/office/drawing/2014/main" val="2645848222"/>
                    </a:ext>
                  </a:extLst>
                </a:gridCol>
                <a:gridCol w="788987">
                  <a:extLst>
                    <a:ext uri="{9D8B030D-6E8A-4147-A177-3AD203B41FA5}">
                      <a16:colId xmlns:a16="http://schemas.microsoft.com/office/drawing/2014/main" val="1355558475"/>
                    </a:ext>
                  </a:extLst>
                </a:gridCol>
                <a:gridCol w="792163">
                  <a:extLst>
                    <a:ext uri="{9D8B030D-6E8A-4147-A177-3AD203B41FA5}">
                      <a16:colId xmlns:a16="http://schemas.microsoft.com/office/drawing/2014/main" val="2227955476"/>
                    </a:ext>
                  </a:extLst>
                </a:gridCol>
                <a:gridCol w="795337">
                  <a:extLst>
                    <a:ext uri="{9D8B030D-6E8A-4147-A177-3AD203B41FA5}">
                      <a16:colId xmlns:a16="http://schemas.microsoft.com/office/drawing/2014/main" val="2953987638"/>
                    </a:ext>
                  </a:extLst>
                </a:gridCol>
                <a:gridCol w="790575">
                  <a:extLst>
                    <a:ext uri="{9D8B030D-6E8A-4147-A177-3AD203B41FA5}">
                      <a16:colId xmlns:a16="http://schemas.microsoft.com/office/drawing/2014/main" val="3135209802"/>
                    </a:ext>
                  </a:extLst>
                </a:gridCol>
                <a:gridCol w="790575">
                  <a:extLst>
                    <a:ext uri="{9D8B030D-6E8A-4147-A177-3AD203B41FA5}">
                      <a16:colId xmlns:a16="http://schemas.microsoft.com/office/drawing/2014/main" val="386320878"/>
                    </a:ext>
                  </a:extLst>
                </a:gridCol>
                <a:gridCol w="790575">
                  <a:extLst>
                    <a:ext uri="{9D8B030D-6E8A-4147-A177-3AD203B41FA5}">
                      <a16:colId xmlns:a16="http://schemas.microsoft.com/office/drawing/2014/main" val="4179647253"/>
                    </a:ext>
                  </a:extLst>
                </a:gridCol>
                <a:gridCol w="792163">
                  <a:extLst>
                    <a:ext uri="{9D8B030D-6E8A-4147-A177-3AD203B41FA5}">
                      <a16:colId xmlns:a16="http://schemas.microsoft.com/office/drawing/2014/main" val="535930281"/>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5670377"/>
                  </a:ext>
                </a:extLst>
              </a:tr>
            </a:tbl>
          </a:graphicData>
        </a:graphic>
      </p:graphicFrame>
      <p:graphicFrame>
        <p:nvGraphicFramePr>
          <p:cNvPr id="336924" name="Group 28">
            <a:extLst>
              <a:ext uri="{FF2B5EF4-FFF2-40B4-BE49-F238E27FC236}">
                <a16:creationId xmlns:a16="http://schemas.microsoft.com/office/drawing/2014/main" id="{C97C5D68-E2DD-BD2B-D075-472A746F512F}"/>
              </a:ext>
            </a:extLst>
          </p:cNvPr>
          <p:cNvGraphicFramePr>
            <a:graphicFrameLocks noGrp="1"/>
          </p:cNvGraphicFramePr>
          <p:nvPr>
            <p:extLst>
              <p:ext uri="{D42A27DB-BD31-4B8C-83A1-F6EECF244321}">
                <p14:modId xmlns:p14="http://schemas.microsoft.com/office/powerpoint/2010/main" val="2590386101"/>
              </p:ext>
            </p:extLst>
          </p:nvPr>
        </p:nvGraphicFramePr>
        <p:xfrm>
          <a:off x="1030778" y="1724025"/>
          <a:ext cx="8709025" cy="335280"/>
        </p:xfrm>
        <a:graphic>
          <a:graphicData uri="http://schemas.openxmlformats.org/drawingml/2006/table">
            <a:tbl>
              <a:tblPr/>
              <a:tblGrid>
                <a:gridCol w="792162">
                  <a:extLst>
                    <a:ext uri="{9D8B030D-6E8A-4147-A177-3AD203B41FA5}">
                      <a16:colId xmlns:a16="http://schemas.microsoft.com/office/drawing/2014/main" val="2360486116"/>
                    </a:ext>
                  </a:extLst>
                </a:gridCol>
                <a:gridCol w="790575">
                  <a:extLst>
                    <a:ext uri="{9D8B030D-6E8A-4147-A177-3AD203B41FA5}">
                      <a16:colId xmlns:a16="http://schemas.microsoft.com/office/drawing/2014/main" val="2267427812"/>
                    </a:ext>
                  </a:extLst>
                </a:gridCol>
                <a:gridCol w="792163">
                  <a:extLst>
                    <a:ext uri="{9D8B030D-6E8A-4147-A177-3AD203B41FA5}">
                      <a16:colId xmlns:a16="http://schemas.microsoft.com/office/drawing/2014/main" val="1349634677"/>
                    </a:ext>
                  </a:extLst>
                </a:gridCol>
                <a:gridCol w="790575">
                  <a:extLst>
                    <a:ext uri="{9D8B030D-6E8A-4147-A177-3AD203B41FA5}">
                      <a16:colId xmlns:a16="http://schemas.microsoft.com/office/drawing/2014/main" val="2839345254"/>
                    </a:ext>
                  </a:extLst>
                </a:gridCol>
                <a:gridCol w="792162">
                  <a:extLst>
                    <a:ext uri="{9D8B030D-6E8A-4147-A177-3AD203B41FA5}">
                      <a16:colId xmlns:a16="http://schemas.microsoft.com/office/drawing/2014/main" val="619299040"/>
                    </a:ext>
                  </a:extLst>
                </a:gridCol>
                <a:gridCol w="793750">
                  <a:extLst>
                    <a:ext uri="{9D8B030D-6E8A-4147-A177-3AD203B41FA5}">
                      <a16:colId xmlns:a16="http://schemas.microsoft.com/office/drawing/2014/main" val="2625317900"/>
                    </a:ext>
                  </a:extLst>
                </a:gridCol>
                <a:gridCol w="792163">
                  <a:extLst>
                    <a:ext uri="{9D8B030D-6E8A-4147-A177-3AD203B41FA5}">
                      <a16:colId xmlns:a16="http://schemas.microsoft.com/office/drawing/2014/main" val="2065634875"/>
                    </a:ext>
                  </a:extLst>
                </a:gridCol>
                <a:gridCol w="790575">
                  <a:extLst>
                    <a:ext uri="{9D8B030D-6E8A-4147-A177-3AD203B41FA5}">
                      <a16:colId xmlns:a16="http://schemas.microsoft.com/office/drawing/2014/main" val="1752660288"/>
                    </a:ext>
                  </a:extLst>
                </a:gridCol>
                <a:gridCol w="792162">
                  <a:extLst>
                    <a:ext uri="{9D8B030D-6E8A-4147-A177-3AD203B41FA5}">
                      <a16:colId xmlns:a16="http://schemas.microsoft.com/office/drawing/2014/main" val="1083845908"/>
                    </a:ext>
                  </a:extLst>
                </a:gridCol>
                <a:gridCol w="790575">
                  <a:extLst>
                    <a:ext uri="{9D8B030D-6E8A-4147-A177-3AD203B41FA5}">
                      <a16:colId xmlns:a16="http://schemas.microsoft.com/office/drawing/2014/main" val="4263825072"/>
                    </a:ext>
                  </a:extLst>
                </a:gridCol>
                <a:gridCol w="792163">
                  <a:extLst>
                    <a:ext uri="{9D8B030D-6E8A-4147-A177-3AD203B41FA5}">
                      <a16:colId xmlns:a16="http://schemas.microsoft.com/office/drawing/2014/main" val="651500229"/>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805194803"/>
                  </a:ext>
                </a:extLst>
              </a:tr>
            </a:tbl>
          </a:graphicData>
        </a:graphic>
      </p:graphicFrame>
      <p:sp>
        <p:nvSpPr>
          <p:cNvPr id="336940" name="Text Box 44">
            <a:extLst>
              <a:ext uri="{FF2B5EF4-FFF2-40B4-BE49-F238E27FC236}">
                <a16:creationId xmlns:a16="http://schemas.microsoft.com/office/drawing/2014/main" id="{F6F9BEF1-1C38-A610-A68D-653BD370BCEE}"/>
              </a:ext>
            </a:extLst>
          </p:cNvPr>
          <p:cNvSpPr txBox="1">
            <a:spLocks noChangeArrowheads="1"/>
          </p:cNvSpPr>
          <p:nvPr/>
        </p:nvSpPr>
        <p:spPr bwMode="auto">
          <a:xfrm>
            <a:off x="760902" y="17176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336941" name="AutoShape 45">
            <a:extLst>
              <a:ext uri="{FF2B5EF4-FFF2-40B4-BE49-F238E27FC236}">
                <a16:creationId xmlns:a16="http://schemas.microsoft.com/office/drawing/2014/main" id="{25C6310D-2C01-66F6-54B7-1FD1505115D5}"/>
              </a:ext>
            </a:extLst>
          </p:cNvPr>
          <p:cNvSpPr>
            <a:spLocks noChangeArrowheads="1"/>
          </p:cNvSpPr>
          <p:nvPr/>
        </p:nvSpPr>
        <p:spPr bwMode="auto">
          <a:xfrm>
            <a:off x="2221403" y="2265364"/>
            <a:ext cx="6370637" cy="338137"/>
          </a:xfrm>
          <a:prstGeom prst="homePlate">
            <a:avLst>
              <a:gd name="adj" fmla="val 69169"/>
            </a:avLst>
          </a:prstGeom>
          <a:gradFill rotWithShape="1">
            <a:gsLst>
              <a:gs pos="0">
                <a:srgbClr val="FFCCFF">
                  <a:gamma/>
                  <a:shade val="46275"/>
                  <a:invGamma/>
                </a:srgbClr>
              </a:gs>
              <a:gs pos="100000">
                <a:srgbClr val="FFCCFF"/>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85000"/>
              </a:lnSpc>
            </a:pPr>
            <a:r>
              <a:rPr lang="zh-TW" altLang="en-US">
                <a:solidFill>
                  <a:schemeClr val="bg1"/>
                </a:solidFill>
                <a:ea typeface="SimHei" panose="02010609060101010101" pitchFamily="49" charset="-122"/>
              </a:rPr>
              <a:t>亞流派</a:t>
            </a:r>
          </a:p>
        </p:txBody>
      </p:sp>
      <p:sp>
        <p:nvSpPr>
          <p:cNvPr id="336942" name="Text Box 46">
            <a:extLst>
              <a:ext uri="{FF2B5EF4-FFF2-40B4-BE49-F238E27FC236}">
                <a16:creationId xmlns:a16="http://schemas.microsoft.com/office/drawing/2014/main" id="{937B6826-9EE5-32DC-899B-1D36551649DC}"/>
              </a:ext>
            </a:extLst>
          </p:cNvPr>
          <p:cNvSpPr txBox="1">
            <a:spLocks noChangeArrowheads="1"/>
          </p:cNvSpPr>
          <p:nvPr/>
        </p:nvSpPr>
        <p:spPr bwMode="auto">
          <a:xfrm>
            <a:off x="8690464" y="2224088"/>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latin typeface="SimHei" panose="02010609060101010101" pitchFamily="49" charset="-122"/>
              </a:rPr>
              <a:t>7</a:t>
            </a:r>
            <a:r>
              <a:rPr lang="zh-TW" altLang="en-US">
                <a:latin typeface="SimHei" panose="02010609060101010101" pitchFamily="49" charset="-122"/>
                <a:ea typeface="SimHei" panose="02010609060101010101" pitchFamily="49" charset="-122"/>
              </a:rPr>
              <a:t>世紀</a:t>
            </a:r>
          </a:p>
        </p:txBody>
      </p:sp>
      <p:sp>
        <p:nvSpPr>
          <p:cNvPr id="336943" name="Rectangle 47">
            <a:extLst>
              <a:ext uri="{FF2B5EF4-FFF2-40B4-BE49-F238E27FC236}">
                <a16:creationId xmlns:a16="http://schemas.microsoft.com/office/drawing/2014/main" id="{A16E03F3-2DBB-3985-2C94-FF552BEE62C2}"/>
              </a:ext>
            </a:extLst>
          </p:cNvPr>
          <p:cNvSpPr>
            <a:spLocks noChangeArrowheads="1"/>
          </p:cNvSpPr>
          <p:nvPr/>
        </p:nvSpPr>
        <p:spPr bwMode="auto">
          <a:xfrm>
            <a:off x="1627677" y="12620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44" name="Rectangle 48">
            <a:extLst>
              <a:ext uri="{FF2B5EF4-FFF2-40B4-BE49-F238E27FC236}">
                <a16:creationId xmlns:a16="http://schemas.microsoft.com/office/drawing/2014/main" id="{16A1073D-157F-5C71-89B7-09346579700E}"/>
              </a:ext>
            </a:extLst>
          </p:cNvPr>
          <p:cNvSpPr>
            <a:spLocks noChangeArrowheads="1"/>
          </p:cNvSpPr>
          <p:nvPr/>
        </p:nvSpPr>
        <p:spPr bwMode="auto">
          <a:xfrm>
            <a:off x="1002203" y="10461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336945" name="Rectangle 49">
            <a:extLst>
              <a:ext uri="{FF2B5EF4-FFF2-40B4-BE49-F238E27FC236}">
                <a16:creationId xmlns:a16="http://schemas.microsoft.com/office/drawing/2014/main" id="{9FFF2909-9B2B-6105-8013-7339C8968BED}"/>
              </a:ext>
            </a:extLst>
          </p:cNvPr>
          <p:cNvSpPr>
            <a:spLocks noChangeArrowheads="1"/>
          </p:cNvSpPr>
          <p:nvPr/>
        </p:nvSpPr>
        <p:spPr bwMode="auto">
          <a:xfrm>
            <a:off x="2891327" y="10461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46" name="Rectangle 50">
            <a:extLst>
              <a:ext uri="{FF2B5EF4-FFF2-40B4-BE49-F238E27FC236}">
                <a16:creationId xmlns:a16="http://schemas.microsoft.com/office/drawing/2014/main" id="{3DEBB294-7B3C-C618-E871-282059F90E3C}"/>
              </a:ext>
            </a:extLst>
          </p:cNvPr>
          <p:cNvSpPr>
            <a:spLocks noChangeArrowheads="1"/>
          </p:cNvSpPr>
          <p:nvPr/>
        </p:nvSpPr>
        <p:spPr bwMode="auto">
          <a:xfrm>
            <a:off x="3843828" y="10461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47" name="Rectangle 51">
            <a:extLst>
              <a:ext uri="{FF2B5EF4-FFF2-40B4-BE49-F238E27FC236}">
                <a16:creationId xmlns:a16="http://schemas.microsoft.com/office/drawing/2014/main" id="{84835D4E-916F-B34A-4E75-B4B575594CCE}"/>
              </a:ext>
            </a:extLst>
          </p:cNvPr>
          <p:cNvSpPr>
            <a:spLocks noChangeArrowheads="1"/>
          </p:cNvSpPr>
          <p:nvPr/>
        </p:nvSpPr>
        <p:spPr bwMode="auto">
          <a:xfrm>
            <a:off x="3924789" y="10461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48" name="Rectangle 52">
            <a:extLst>
              <a:ext uri="{FF2B5EF4-FFF2-40B4-BE49-F238E27FC236}">
                <a16:creationId xmlns:a16="http://schemas.microsoft.com/office/drawing/2014/main" id="{0D49CF57-3238-2E1B-0D0E-94BE078419D5}"/>
              </a:ext>
            </a:extLst>
          </p:cNvPr>
          <p:cNvSpPr>
            <a:spLocks noChangeArrowheads="1"/>
          </p:cNvSpPr>
          <p:nvPr/>
        </p:nvSpPr>
        <p:spPr bwMode="auto">
          <a:xfrm>
            <a:off x="5188440" y="12620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336949" name="Rectangle 53">
            <a:extLst>
              <a:ext uri="{FF2B5EF4-FFF2-40B4-BE49-F238E27FC236}">
                <a16:creationId xmlns:a16="http://schemas.microsoft.com/office/drawing/2014/main" id="{F1071B7B-40E5-3F83-42ED-528FDCD6CDBC}"/>
              </a:ext>
            </a:extLst>
          </p:cNvPr>
          <p:cNvSpPr>
            <a:spLocks noChangeArrowheads="1"/>
          </p:cNvSpPr>
          <p:nvPr/>
        </p:nvSpPr>
        <p:spPr bwMode="auto">
          <a:xfrm>
            <a:off x="1668953" y="10461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36950" name="Rectangle 54">
            <a:extLst>
              <a:ext uri="{FF2B5EF4-FFF2-40B4-BE49-F238E27FC236}">
                <a16:creationId xmlns:a16="http://schemas.microsoft.com/office/drawing/2014/main" id="{FD46AC87-B24E-2251-66B0-D0F58AD8FA69}"/>
              </a:ext>
            </a:extLst>
          </p:cNvPr>
          <p:cNvSpPr>
            <a:spLocks noChangeArrowheads="1"/>
          </p:cNvSpPr>
          <p:nvPr/>
        </p:nvSpPr>
        <p:spPr bwMode="auto">
          <a:xfrm>
            <a:off x="1668953" y="13335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51" name="Rectangle 55">
            <a:extLst>
              <a:ext uri="{FF2B5EF4-FFF2-40B4-BE49-F238E27FC236}">
                <a16:creationId xmlns:a16="http://schemas.microsoft.com/office/drawing/2014/main" id="{7BA18156-DA58-83C0-9970-46C890A09A3D}"/>
              </a:ext>
            </a:extLst>
          </p:cNvPr>
          <p:cNvSpPr>
            <a:spLocks noChangeArrowheads="1"/>
          </p:cNvSpPr>
          <p:nvPr/>
        </p:nvSpPr>
        <p:spPr bwMode="auto">
          <a:xfrm>
            <a:off x="1668952" y="10461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52" name="Rectangle 56">
            <a:extLst>
              <a:ext uri="{FF2B5EF4-FFF2-40B4-BE49-F238E27FC236}">
                <a16:creationId xmlns:a16="http://schemas.microsoft.com/office/drawing/2014/main" id="{51DA87D8-63DA-4D6C-4A63-D96A4132CE3D}"/>
              </a:ext>
            </a:extLst>
          </p:cNvPr>
          <p:cNvSpPr>
            <a:spLocks noChangeArrowheads="1"/>
          </p:cNvSpPr>
          <p:nvPr/>
        </p:nvSpPr>
        <p:spPr bwMode="auto">
          <a:xfrm>
            <a:off x="1864214" y="10461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53" name="Rectangle 57">
            <a:extLst>
              <a:ext uri="{FF2B5EF4-FFF2-40B4-BE49-F238E27FC236}">
                <a16:creationId xmlns:a16="http://schemas.microsoft.com/office/drawing/2014/main" id="{B9F26624-4F8E-D171-8152-D822C4D1670F}"/>
              </a:ext>
            </a:extLst>
          </p:cNvPr>
          <p:cNvSpPr>
            <a:spLocks noChangeArrowheads="1"/>
          </p:cNvSpPr>
          <p:nvPr/>
        </p:nvSpPr>
        <p:spPr bwMode="auto">
          <a:xfrm>
            <a:off x="1627678" y="10461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36954" name="Rectangle 58">
            <a:extLst>
              <a:ext uri="{FF2B5EF4-FFF2-40B4-BE49-F238E27FC236}">
                <a16:creationId xmlns:a16="http://schemas.microsoft.com/office/drawing/2014/main" id="{21EFE4CA-B1CD-A7F5-EEEC-C31F655C983E}"/>
              </a:ext>
            </a:extLst>
          </p:cNvPr>
          <p:cNvSpPr>
            <a:spLocks noChangeArrowheads="1"/>
          </p:cNvSpPr>
          <p:nvPr/>
        </p:nvSpPr>
        <p:spPr bwMode="auto">
          <a:xfrm>
            <a:off x="1957877" y="4508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336955" name="Rectangle 59">
            <a:extLst>
              <a:ext uri="{FF2B5EF4-FFF2-40B4-BE49-F238E27FC236}">
                <a16:creationId xmlns:a16="http://schemas.microsoft.com/office/drawing/2014/main" id="{72EA4B67-C3AB-7101-8948-25F2A525AF9A}"/>
              </a:ext>
            </a:extLst>
          </p:cNvPr>
          <p:cNvSpPr>
            <a:spLocks noChangeArrowheads="1"/>
          </p:cNvSpPr>
          <p:nvPr/>
        </p:nvSpPr>
        <p:spPr bwMode="auto">
          <a:xfrm>
            <a:off x="908539" y="4508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336956" name="AutoShape 60">
            <a:extLst>
              <a:ext uri="{FF2B5EF4-FFF2-40B4-BE49-F238E27FC236}">
                <a16:creationId xmlns:a16="http://schemas.microsoft.com/office/drawing/2014/main" id="{7274B261-CCE3-6C21-4310-7DE102E8F480}"/>
              </a:ext>
            </a:extLst>
          </p:cNvPr>
          <p:cNvCxnSpPr>
            <a:cxnSpLocks noChangeShapeType="1"/>
            <a:stCxn id="336955" idx="2"/>
            <a:endCxn id="336944" idx="0"/>
          </p:cNvCxnSpPr>
          <p:nvPr/>
        </p:nvCxnSpPr>
        <p:spPr bwMode="auto">
          <a:xfrm rot="5400000">
            <a:off x="1176033" y="907257"/>
            <a:ext cx="2778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6957" name="Rectangle 61">
            <a:extLst>
              <a:ext uri="{FF2B5EF4-FFF2-40B4-BE49-F238E27FC236}">
                <a16:creationId xmlns:a16="http://schemas.microsoft.com/office/drawing/2014/main" id="{4AF949B2-B9AD-0C53-FAE7-BC2A5C160A8F}"/>
              </a:ext>
            </a:extLst>
          </p:cNvPr>
          <p:cNvSpPr>
            <a:spLocks noChangeArrowheads="1"/>
          </p:cNvSpPr>
          <p:nvPr/>
        </p:nvSpPr>
        <p:spPr bwMode="auto">
          <a:xfrm>
            <a:off x="2381739" y="10445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36958" name="AutoShape 62">
            <a:extLst>
              <a:ext uri="{FF2B5EF4-FFF2-40B4-BE49-F238E27FC236}">
                <a16:creationId xmlns:a16="http://schemas.microsoft.com/office/drawing/2014/main" id="{8FBE5687-352F-F449-D27E-7854925AC044}"/>
              </a:ext>
            </a:extLst>
          </p:cNvPr>
          <p:cNvCxnSpPr>
            <a:cxnSpLocks noChangeShapeType="1"/>
            <a:stCxn id="336954" idx="2"/>
            <a:endCxn id="336957" idx="0"/>
          </p:cNvCxnSpPr>
          <p:nvPr/>
        </p:nvCxnSpPr>
        <p:spPr bwMode="auto">
          <a:xfrm rot="16200000" flipH="1">
            <a:off x="2361103" y="771526"/>
            <a:ext cx="276225" cy="2698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6959" name="Rectangle 63">
            <a:extLst>
              <a:ext uri="{FF2B5EF4-FFF2-40B4-BE49-F238E27FC236}">
                <a16:creationId xmlns:a16="http://schemas.microsoft.com/office/drawing/2014/main" id="{BABAAE76-2D17-7FC8-80FF-F581BF75DC8A}"/>
              </a:ext>
            </a:extLst>
          </p:cNvPr>
          <p:cNvSpPr>
            <a:spLocks noChangeArrowheads="1"/>
          </p:cNvSpPr>
          <p:nvPr/>
        </p:nvSpPr>
        <p:spPr bwMode="auto">
          <a:xfrm>
            <a:off x="5188439" y="10461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336960" name="Rectangle 64">
            <a:extLst>
              <a:ext uri="{FF2B5EF4-FFF2-40B4-BE49-F238E27FC236}">
                <a16:creationId xmlns:a16="http://schemas.microsoft.com/office/drawing/2014/main" id="{10D096A5-CBFD-06A2-A3FD-B9403FA8B1FD}"/>
              </a:ext>
            </a:extLst>
          </p:cNvPr>
          <p:cNvSpPr>
            <a:spLocks noChangeArrowheads="1"/>
          </p:cNvSpPr>
          <p:nvPr/>
        </p:nvSpPr>
        <p:spPr bwMode="auto">
          <a:xfrm>
            <a:off x="5747239" y="10461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61" name="Rectangle 65">
            <a:extLst>
              <a:ext uri="{FF2B5EF4-FFF2-40B4-BE49-F238E27FC236}">
                <a16:creationId xmlns:a16="http://schemas.microsoft.com/office/drawing/2014/main" id="{4BBB73F0-E20D-E8DA-607E-4CE588C2EA58}"/>
              </a:ext>
            </a:extLst>
          </p:cNvPr>
          <p:cNvSpPr>
            <a:spLocks noChangeArrowheads="1"/>
          </p:cNvSpPr>
          <p:nvPr/>
        </p:nvSpPr>
        <p:spPr bwMode="auto">
          <a:xfrm>
            <a:off x="7387128" y="10461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62" name="Rectangle 66">
            <a:extLst>
              <a:ext uri="{FF2B5EF4-FFF2-40B4-BE49-F238E27FC236}">
                <a16:creationId xmlns:a16="http://schemas.microsoft.com/office/drawing/2014/main" id="{C30C85C5-A7C8-C416-7026-A9A77BEB0A7B}"/>
              </a:ext>
            </a:extLst>
          </p:cNvPr>
          <p:cNvSpPr>
            <a:spLocks noChangeArrowheads="1"/>
          </p:cNvSpPr>
          <p:nvPr/>
        </p:nvSpPr>
        <p:spPr bwMode="auto">
          <a:xfrm>
            <a:off x="7657003" y="10461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63" name="Rectangle 67">
            <a:extLst>
              <a:ext uri="{FF2B5EF4-FFF2-40B4-BE49-F238E27FC236}">
                <a16:creationId xmlns:a16="http://schemas.microsoft.com/office/drawing/2014/main" id="{4208C355-97B6-EFA9-9AE8-F968287E9F3F}"/>
              </a:ext>
            </a:extLst>
          </p:cNvPr>
          <p:cNvSpPr>
            <a:spLocks noChangeArrowheads="1"/>
          </p:cNvSpPr>
          <p:nvPr/>
        </p:nvSpPr>
        <p:spPr bwMode="auto">
          <a:xfrm>
            <a:off x="8326927" y="10461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64" name="Rectangle 68">
            <a:extLst>
              <a:ext uri="{FF2B5EF4-FFF2-40B4-BE49-F238E27FC236}">
                <a16:creationId xmlns:a16="http://schemas.microsoft.com/office/drawing/2014/main" id="{A58CC31E-753B-2340-04FF-9AA98C70532F}"/>
              </a:ext>
            </a:extLst>
          </p:cNvPr>
          <p:cNvSpPr>
            <a:spLocks noChangeArrowheads="1"/>
          </p:cNvSpPr>
          <p:nvPr/>
        </p:nvSpPr>
        <p:spPr bwMode="auto">
          <a:xfrm>
            <a:off x="9022252" y="10461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65" name="Rectangle 69">
            <a:extLst>
              <a:ext uri="{FF2B5EF4-FFF2-40B4-BE49-F238E27FC236}">
                <a16:creationId xmlns:a16="http://schemas.microsoft.com/office/drawing/2014/main" id="{C6344C2B-5803-D02A-BD50-D4B37124A318}"/>
              </a:ext>
            </a:extLst>
          </p:cNvPr>
          <p:cNvSpPr>
            <a:spLocks noChangeArrowheads="1"/>
          </p:cNvSpPr>
          <p:nvPr/>
        </p:nvSpPr>
        <p:spPr bwMode="auto">
          <a:xfrm>
            <a:off x="2064240" y="12255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36966" name="Rectangle 70">
            <a:extLst>
              <a:ext uri="{FF2B5EF4-FFF2-40B4-BE49-F238E27FC236}">
                <a16:creationId xmlns:a16="http://schemas.microsoft.com/office/drawing/2014/main" id="{3B627FB7-B0E1-CA5C-9527-5F610520C4FA}"/>
              </a:ext>
            </a:extLst>
          </p:cNvPr>
          <p:cNvSpPr>
            <a:spLocks noChangeArrowheads="1"/>
          </p:cNvSpPr>
          <p:nvPr/>
        </p:nvSpPr>
        <p:spPr bwMode="auto">
          <a:xfrm>
            <a:off x="2069002" y="12303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36967" name="Text Box 71">
            <a:extLst>
              <a:ext uri="{FF2B5EF4-FFF2-40B4-BE49-F238E27FC236}">
                <a16:creationId xmlns:a16="http://schemas.microsoft.com/office/drawing/2014/main" id="{8B45E7AA-7261-B7BE-05C5-2ED8F0692816}"/>
              </a:ext>
            </a:extLst>
          </p:cNvPr>
          <p:cNvSpPr txBox="1">
            <a:spLocks noChangeArrowheads="1"/>
          </p:cNvSpPr>
          <p:nvPr/>
        </p:nvSpPr>
        <p:spPr bwMode="auto">
          <a:xfrm>
            <a:off x="908539" y="3592767"/>
            <a:ext cx="9320230" cy="133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CN" altLang="en-US" sz="2000" dirty="0">
                <a:latin typeface="SimHei" panose="02010609060101010101" pitchFamily="49" charset="-122"/>
                <a:ea typeface="SimHei" panose="02010609060101010101" pitchFamily="49" charset="-122"/>
              </a:rPr>
              <a:t>但亚流派的信徒当时在东方依然致力向歌德人传福音。</a:t>
            </a:r>
            <a:endParaRPr lang="en-US" altLang="zh-CN" sz="2000" dirty="0">
              <a:latin typeface="SimHei" panose="02010609060101010101" pitchFamily="49" charset="-122"/>
              <a:ea typeface="SimHei" panose="02010609060101010101" pitchFamily="49" charset="-122"/>
            </a:endParaRPr>
          </a:p>
          <a:p>
            <a:pPr>
              <a:lnSpc>
                <a:spcPct val="120000"/>
              </a:lnSpc>
              <a:spcAft>
                <a:spcPct val="30000"/>
              </a:spcAft>
            </a:pPr>
            <a:r>
              <a:rPr lang="zh-TW" altLang="en-US" sz="2000" dirty="0">
                <a:latin typeface="SimHei" panose="02010609060101010101" pitchFamily="49" charset="-122"/>
                <a:ea typeface="SimHei" panose="02010609060101010101" pitchFamily="49" charset="-122"/>
              </a:rPr>
              <a:t>当时多数的日耳曼民族所认识的基督教都是亚流派的</a:t>
            </a:r>
            <a:endParaRPr lang="en-US" altLang="zh-TW" sz="2000" dirty="0">
              <a:latin typeface="SimHei" panose="02010609060101010101" pitchFamily="49" charset="-122"/>
              <a:ea typeface="SimHei" panose="02010609060101010101" pitchFamily="49" charset="-122"/>
            </a:endParaRPr>
          </a:p>
          <a:p>
            <a:pPr>
              <a:lnSpc>
                <a:spcPct val="120000"/>
              </a:lnSpc>
              <a:spcAft>
                <a:spcPct val="30000"/>
              </a:spcAft>
            </a:pPr>
            <a:r>
              <a:rPr lang="zh-TW" altLang="en-US" sz="2000" dirty="0">
                <a:latin typeface="SimHei" panose="02010609060101010101" pitchFamily="49" charset="-122"/>
                <a:ea typeface="SimHei" panose="02010609060101010101" pitchFamily="49" charset="-122"/>
              </a:rPr>
              <a:t>而在罗马本土的罗马人多数是信奉尼西亚</a:t>
            </a:r>
            <a:r>
              <a:rPr lang="zh-CN" altLang="en-US" sz="2000" dirty="0">
                <a:latin typeface="SimHei" panose="02010609060101010101" pitchFamily="49" charset="-122"/>
                <a:ea typeface="SimHei" panose="02010609060101010101" pitchFamily="49" charset="-122"/>
              </a:rPr>
              <a:t>信经</a:t>
            </a:r>
            <a:r>
              <a:rPr lang="zh-TW" altLang="en-US" sz="2000" dirty="0">
                <a:latin typeface="SimHei" panose="02010609060101010101" pitchFamily="49" charset="-122"/>
                <a:ea typeface="SimHei" panose="02010609060101010101" pitchFamily="49" charset="-122"/>
              </a:rPr>
              <a:t>的信仰。</a:t>
            </a:r>
          </a:p>
        </p:txBody>
      </p:sp>
      <p:sp>
        <p:nvSpPr>
          <p:cNvPr id="336968" name="Rectangle 72">
            <a:extLst>
              <a:ext uri="{FF2B5EF4-FFF2-40B4-BE49-F238E27FC236}">
                <a16:creationId xmlns:a16="http://schemas.microsoft.com/office/drawing/2014/main" id="{8CE55663-6922-67EB-1761-EAE8200C6396}"/>
              </a:ext>
            </a:extLst>
          </p:cNvPr>
          <p:cNvSpPr>
            <a:spLocks noChangeArrowheads="1"/>
          </p:cNvSpPr>
          <p:nvPr/>
        </p:nvSpPr>
        <p:spPr bwMode="auto">
          <a:xfrm>
            <a:off x="679939" y="2819400"/>
            <a:ext cx="2171700" cy="338138"/>
          </a:xfrm>
          <a:prstGeom prst="rect">
            <a:avLst/>
          </a:prstGeom>
          <a:gradFill rotWithShape="1">
            <a:gsLst>
              <a:gs pos="0">
                <a:srgbClr val="FF5050"/>
              </a:gs>
              <a:gs pos="100000">
                <a:srgbClr val="FF5050">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亞流</a:t>
            </a:r>
          </a:p>
        </p:txBody>
      </p:sp>
      <p:sp>
        <p:nvSpPr>
          <p:cNvPr id="336970" name="Line 74">
            <a:extLst>
              <a:ext uri="{FF2B5EF4-FFF2-40B4-BE49-F238E27FC236}">
                <a16:creationId xmlns:a16="http://schemas.microsoft.com/office/drawing/2014/main" id="{5DA27596-6926-197A-E0B1-22462D9EAA3D}"/>
              </a:ext>
            </a:extLst>
          </p:cNvPr>
          <p:cNvSpPr>
            <a:spLocks noChangeShapeType="1"/>
          </p:cNvSpPr>
          <p:nvPr/>
        </p:nvSpPr>
        <p:spPr bwMode="auto">
          <a:xfrm>
            <a:off x="4907452" y="2265363"/>
            <a:ext cx="0" cy="3349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6972" name="Rectangle 76">
            <a:extLst>
              <a:ext uri="{FF2B5EF4-FFF2-40B4-BE49-F238E27FC236}">
                <a16:creationId xmlns:a16="http://schemas.microsoft.com/office/drawing/2014/main" id="{63DE662A-652F-C100-3709-FA520666A54A}"/>
              </a:ext>
            </a:extLst>
          </p:cNvPr>
          <p:cNvSpPr>
            <a:spLocks noChangeArrowheads="1"/>
          </p:cNvSpPr>
          <p:nvPr/>
        </p:nvSpPr>
        <p:spPr bwMode="auto">
          <a:xfrm>
            <a:off x="3964478" y="10461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73" name="Rectangle 77">
            <a:extLst>
              <a:ext uri="{FF2B5EF4-FFF2-40B4-BE49-F238E27FC236}">
                <a16:creationId xmlns:a16="http://schemas.microsoft.com/office/drawing/2014/main" id="{ABFF958B-BFB8-B73C-BD1A-AD39F8542CF8}"/>
              </a:ext>
            </a:extLst>
          </p:cNvPr>
          <p:cNvSpPr>
            <a:spLocks noChangeArrowheads="1"/>
          </p:cNvSpPr>
          <p:nvPr/>
        </p:nvSpPr>
        <p:spPr bwMode="auto">
          <a:xfrm>
            <a:off x="3966065" y="12620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74" name="Rectangle 78">
            <a:extLst>
              <a:ext uri="{FF2B5EF4-FFF2-40B4-BE49-F238E27FC236}">
                <a16:creationId xmlns:a16="http://schemas.microsoft.com/office/drawing/2014/main" id="{9BE7FD86-3DE9-671C-D5C5-1AE679599C61}"/>
              </a:ext>
            </a:extLst>
          </p:cNvPr>
          <p:cNvSpPr>
            <a:spLocks noChangeArrowheads="1"/>
          </p:cNvSpPr>
          <p:nvPr/>
        </p:nvSpPr>
        <p:spPr bwMode="auto">
          <a:xfrm>
            <a:off x="4550264" y="1046164"/>
            <a:ext cx="636588"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700">
              <a:ea typeface="SimHei" panose="02010609060101010101" pitchFamily="49" charset="-122"/>
            </a:endParaRPr>
          </a:p>
        </p:txBody>
      </p:sp>
      <p:sp>
        <p:nvSpPr>
          <p:cNvPr id="336975" name="Rectangle 79">
            <a:extLst>
              <a:ext uri="{FF2B5EF4-FFF2-40B4-BE49-F238E27FC236}">
                <a16:creationId xmlns:a16="http://schemas.microsoft.com/office/drawing/2014/main" id="{DC5FF5EC-49F1-FF4E-485E-52D91DD4FC24}"/>
              </a:ext>
            </a:extLst>
          </p:cNvPr>
          <p:cNvSpPr>
            <a:spLocks noChangeArrowheads="1"/>
          </p:cNvSpPr>
          <p:nvPr/>
        </p:nvSpPr>
        <p:spPr bwMode="auto">
          <a:xfrm>
            <a:off x="4389928" y="12620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76" name="Rectangle 80">
            <a:extLst>
              <a:ext uri="{FF2B5EF4-FFF2-40B4-BE49-F238E27FC236}">
                <a16:creationId xmlns:a16="http://schemas.microsoft.com/office/drawing/2014/main" id="{C40B0075-55F0-E584-1547-4C792D1DF8DD}"/>
              </a:ext>
            </a:extLst>
          </p:cNvPr>
          <p:cNvSpPr>
            <a:spLocks noChangeArrowheads="1"/>
          </p:cNvSpPr>
          <p:nvPr/>
        </p:nvSpPr>
        <p:spPr bwMode="auto">
          <a:xfrm>
            <a:off x="4510577" y="10461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77" name="Rectangle 81">
            <a:extLst>
              <a:ext uri="{FF2B5EF4-FFF2-40B4-BE49-F238E27FC236}">
                <a16:creationId xmlns:a16="http://schemas.microsoft.com/office/drawing/2014/main" id="{FD4B781D-8DD9-7E88-0584-595F69D6E4FD}"/>
              </a:ext>
            </a:extLst>
          </p:cNvPr>
          <p:cNvSpPr>
            <a:spLocks noChangeArrowheads="1"/>
          </p:cNvSpPr>
          <p:nvPr/>
        </p:nvSpPr>
        <p:spPr bwMode="auto">
          <a:xfrm>
            <a:off x="4515339" y="12049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78" name="Rectangle 82">
            <a:extLst>
              <a:ext uri="{FF2B5EF4-FFF2-40B4-BE49-F238E27FC236}">
                <a16:creationId xmlns:a16="http://schemas.microsoft.com/office/drawing/2014/main" id="{AE440D4F-D133-C2E7-15DE-E8568F044FC2}"/>
              </a:ext>
            </a:extLst>
          </p:cNvPr>
          <p:cNvSpPr>
            <a:spLocks noChangeArrowheads="1"/>
          </p:cNvSpPr>
          <p:nvPr/>
        </p:nvSpPr>
        <p:spPr bwMode="auto">
          <a:xfrm>
            <a:off x="4710603" y="12620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79" name="Rectangle 83">
            <a:extLst>
              <a:ext uri="{FF2B5EF4-FFF2-40B4-BE49-F238E27FC236}">
                <a16:creationId xmlns:a16="http://schemas.microsoft.com/office/drawing/2014/main" id="{53B8B03C-7AEF-6C07-D2B1-6BED42DE75E9}"/>
              </a:ext>
            </a:extLst>
          </p:cNvPr>
          <p:cNvSpPr>
            <a:spLocks noChangeArrowheads="1"/>
          </p:cNvSpPr>
          <p:nvPr/>
        </p:nvSpPr>
        <p:spPr bwMode="auto">
          <a:xfrm>
            <a:off x="2891327" y="11906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80" name="Rectangle 84">
            <a:extLst>
              <a:ext uri="{FF2B5EF4-FFF2-40B4-BE49-F238E27FC236}">
                <a16:creationId xmlns:a16="http://schemas.microsoft.com/office/drawing/2014/main" id="{A718F59F-25F9-213D-8BDF-CC8FFCDFBD1B}"/>
              </a:ext>
            </a:extLst>
          </p:cNvPr>
          <p:cNvSpPr>
            <a:spLocks noChangeArrowheads="1"/>
          </p:cNvSpPr>
          <p:nvPr/>
        </p:nvSpPr>
        <p:spPr bwMode="auto">
          <a:xfrm>
            <a:off x="3400915" y="11906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81" name="Rectangle 85">
            <a:extLst>
              <a:ext uri="{FF2B5EF4-FFF2-40B4-BE49-F238E27FC236}">
                <a16:creationId xmlns:a16="http://schemas.microsoft.com/office/drawing/2014/main" id="{E1467D50-7FDA-8685-3CFF-2912CC26C603}"/>
              </a:ext>
            </a:extLst>
          </p:cNvPr>
          <p:cNvSpPr>
            <a:spLocks noChangeArrowheads="1"/>
          </p:cNvSpPr>
          <p:nvPr/>
        </p:nvSpPr>
        <p:spPr bwMode="auto">
          <a:xfrm>
            <a:off x="2891327" y="13350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6982" name="Rectangle 86">
            <a:extLst>
              <a:ext uri="{FF2B5EF4-FFF2-40B4-BE49-F238E27FC236}">
                <a16:creationId xmlns:a16="http://schemas.microsoft.com/office/drawing/2014/main" id="{01C73851-84EB-C52A-3F62-DC2F18FD1FDF}"/>
              </a:ext>
            </a:extLst>
          </p:cNvPr>
          <p:cNvSpPr>
            <a:spLocks noChangeArrowheads="1"/>
          </p:cNvSpPr>
          <p:nvPr/>
        </p:nvSpPr>
        <p:spPr bwMode="auto">
          <a:xfrm>
            <a:off x="2865927" y="4508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336983" name="AutoShape 87">
            <a:extLst>
              <a:ext uri="{FF2B5EF4-FFF2-40B4-BE49-F238E27FC236}">
                <a16:creationId xmlns:a16="http://schemas.microsoft.com/office/drawing/2014/main" id="{1FEB377F-5A28-F2A5-E2DB-4F98F4D8C3DF}"/>
              </a:ext>
            </a:extLst>
          </p:cNvPr>
          <p:cNvCxnSpPr>
            <a:cxnSpLocks noChangeShapeType="1"/>
            <a:stCxn id="336982" idx="2"/>
            <a:endCxn id="336945" idx="0"/>
          </p:cNvCxnSpPr>
          <p:nvPr/>
        </p:nvCxnSpPr>
        <p:spPr bwMode="auto">
          <a:xfrm rot="16200000" flipH="1">
            <a:off x="3181046" y="8596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6984" name="AutoShape 88">
            <a:extLst>
              <a:ext uri="{FF2B5EF4-FFF2-40B4-BE49-F238E27FC236}">
                <a16:creationId xmlns:a16="http://schemas.microsoft.com/office/drawing/2014/main" id="{771DB637-E2DF-0EAD-D54E-0C3F69C85360}"/>
              </a:ext>
            </a:extLst>
          </p:cNvPr>
          <p:cNvSpPr>
            <a:spLocks noChangeArrowheads="1"/>
          </p:cNvSpPr>
          <p:nvPr/>
        </p:nvSpPr>
        <p:spPr bwMode="auto">
          <a:xfrm>
            <a:off x="2275378" y="1606550"/>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369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696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69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41" name="Rectangle 109">
            <a:extLst>
              <a:ext uri="{FF2B5EF4-FFF2-40B4-BE49-F238E27FC236}">
                <a16:creationId xmlns:a16="http://schemas.microsoft.com/office/drawing/2014/main" id="{94884CEA-5A7C-3B8E-C43C-54671EB8FF24}"/>
              </a:ext>
            </a:extLst>
          </p:cNvPr>
          <p:cNvSpPr>
            <a:spLocks noChangeArrowheads="1"/>
          </p:cNvSpPr>
          <p:nvPr/>
        </p:nvSpPr>
        <p:spPr bwMode="auto">
          <a:xfrm>
            <a:off x="8408989" y="9572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39" name="Rectangle 107">
            <a:extLst>
              <a:ext uri="{FF2B5EF4-FFF2-40B4-BE49-F238E27FC236}">
                <a16:creationId xmlns:a16="http://schemas.microsoft.com/office/drawing/2014/main" id="{70584944-46A7-AB16-A021-E150BD5B1B46}"/>
              </a:ext>
            </a:extLst>
          </p:cNvPr>
          <p:cNvSpPr>
            <a:spLocks noChangeArrowheads="1"/>
          </p:cNvSpPr>
          <p:nvPr/>
        </p:nvSpPr>
        <p:spPr bwMode="auto">
          <a:xfrm>
            <a:off x="7181850" y="9572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223234" name="Group 2">
            <a:extLst>
              <a:ext uri="{FF2B5EF4-FFF2-40B4-BE49-F238E27FC236}">
                <a16:creationId xmlns:a16="http://schemas.microsoft.com/office/drawing/2014/main" id="{69D689E9-D5A0-3451-8C71-4E3E2BF45B19}"/>
              </a:ext>
            </a:extLst>
          </p:cNvPr>
          <p:cNvGraphicFramePr>
            <a:graphicFrameLocks noGrp="1"/>
          </p:cNvGraphicFramePr>
          <p:nvPr/>
        </p:nvGraphicFramePr>
        <p:xfrm>
          <a:off x="2274888" y="1296988"/>
          <a:ext cx="7912100" cy="365760"/>
        </p:xfrm>
        <a:graphic>
          <a:graphicData uri="http://schemas.openxmlformats.org/drawingml/2006/table">
            <a:tbl>
              <a:tblPr/>
              <a:tblGrid>
                <a:gridCol w="788987">
                  <a:extLst>
                    <a:ext uri="{9D8B030D-6E8A-4147-A177-3AD203B41FA5}">
                      <a16:colId xmlns:a16="http://schemas.microsoft.com/office/drawing/2014/main" val="242737406"/>
                    </a:ext>
                  </a:extLst>
                </a:gridCol>
                <a:gridCol w="790575">
                  <a:extLst>
                    <a:ext uri="{9D8B030D-6E8A-4147-A177-3AD203B41FA5}">
                      <a16:colId xmlns:a16="http://schemas.microsoft.com/office/drawing/2014/main" val="325404627"/>
                    </a:ext>
                  </a:extLst>
                </a:gridCol>
                <a:gridCol w="792163">
                  <a:extLst>
                    <a:ext uri="{9D8B030D-6E8A-4147-A177-3AD203B41FA5}">
                      <a16:colId xmlns:a16="http://schemas.microsoft.com/office/drawing/2014/main" val="171003039"/>
                    </a:ext>
                  </a:extLst>
                </a:gridCol>
                <a:gridCol w="788987">
                  <a:extLst>
                    <a:ext uri="{9D8B030D-6E8A-4147-A177-3AD203B41FA5}">
                      <a16:colId xmlns:a16="http://schemas.microsoft.com/office/drawing/2014/main" val="2933675051"/>
                    </a:ext>
                  </a:extLst>
                </a:gridCol>
                <a:gridCol w="792163">
                  <a:extLst>
                    <a:ext uri="{9D8B030D-6E8A-4147-A177-3AD203B41FA5}">
                      <a16:colId xmlns:a16="http://schemas.microsoft.com/office/drawing/2014/main" val="3317739240"/>
                    </a:ext>
                  </a:extLst>
                </a:gridCol>
                <a:gridCol w="795337">
                  <a:extLst>
                    <a:ext uri="{9D8B030D-6E8A-4147-A177-3AD203B41FA5}">
                      <a16:colId xmlns:a16="http://schemas.microsoft.com/office/drawing/2014/main" val="1776827911"/>
                    </a:ext>
                  </a:extLst>
                </a:gridCol>
                <a:gridCol w="790575">
                  <a:extLst>
                    <a:ext uri="{9D8B030D-6E8A-4147-A177-3AD203B41FA5}">
                      <a16:colId xmlns:a16="http://schemas.microsoft.com/office/drawing/2014/main" val="3470901625"/>
                    </a:ext>
                  </a:extLst>
                </a:gridCol>
                <a:gridCol w="790575">
                  <a:extLst>
                    <a:ext uri="{9D8B030D-6E8A-4147-A177-3AD203B41FA5}">
                      <a16:colId xmlns:a16="http://schemas.microsoft.com/office/drawing/2014/main" val="2283442576"/>
                    </a:ext>
                  </a:extLst>
                </a:gridCol>
                <a:gridCol w="790575">
                  <a:extLst>
                    <a:ext uri="{9D8B030D-6E8A-4147-A177-3AD203B41FA5}">
                      <a16:colId xmlns:a16="http://schemas.microsoft.com/office/drawing/2014/main" val="4176443833"/>
                    </a:ext>
                  </a:extLst>
                </a:gridCol>
                <a:gridCol w="792163">
                  <a:extLst>
                    <a:ext uri="{9D8B030D-6E8A-4147-A177-3AD203B41FA5}">
                      <a16:colId xmlns:a16="http://schemas.microsoft.com/office/drawing/2014/main" val="754899874"/>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5845816"/>
                  </a:ext>
                </a:extLst>
              </a:tr>
            </a:tbl>
          </a:graphicData>
        </a:graphic>
      </p:graphicFrame>
      <p:graphicFrame>
        <p:nvGraphicFramePr>
          <p:cNvPr id="223258" name="Group 26">
            <a:extLst>
              <a:ext uri="{FF2B5EF4-FFF2-40B4-BE49-F238E27FC236}">
                <a16:creationId xmlns:a16="http://schemas.microsoft.com/office/drawing/2014/main" id="{BAA3F527-0F63-A859-BF50-DAFFA8CD06CF}"/>
              </a:ext>
            </a:extLst>
          </p:cNvPr>
          <p:cNvGraphicFramePr>
            <a:graphicFrameLocks noGrp="1"/>
          </p:cNvGraphicFramePr>
          <p:nvPr/>
        </p:nvGraphicFramePr>
        <p:xfrm>
          <a:off x="1874839" y="1419225"/>
          <a:ext cx="8709025" cy="335280"/>
        </p:xfrm>
        <a:graphic>
          <a:graphicData uri="http://schemas.openxmlformats.org/drawingml/2006/table">
            <a:tbl>
              <a:tblPr/>
              <a:tblGrid>
                <a:gridCol w="792162">
                  <a:extLst>
                    <a:ext uri="{9D8B030D-6E8A-4147-A177-3AD203B41FA5}">
                      <a16:colId xmlns:a16="http://schemas.microsoft.com/office/drawing/2014/main" val="1648893593"/>
                    </a:ext>
                  </a:extLst>
                </a:gridCol>
                <a:gridCol w="790575">
                  <a:extLst>
                    <a:ext uri="{9D8B030D-6E8A-4147-A177-3AD203B41FA5}">
                      <a16:colId xmlns:a16="http://schemas.microsoft.com/office/drawing/2014/main" val="571345072"/>
                    </a:ext>
                  </a:extLst>
                </a:gridCol>
                <a:gridCol w="792163">
                  <a:extLst>
                    <a:ext uri="{9D8B030D-6E8A-4147-A177-3AD203B41FA5}">
                      <a16:colId xmlns:a16="http://schemas.microsoft.com/office/drawing/2014/main" val="3289570973"/>
                    </a:ext>
                  </a:extLst>
                </a:gridCol>
                <a:gridCol w="790575">
                  <a:extLst>
                    <a:ext uri="{9D8B030D-6E8A-4147-A177-3AD203B41FA5}">
                      <a16:colId xmlns:a16="http://schemas.microsoft.com/office/drawing/2014/main" val="2046170867"/>
                    </a:ext>
                  </a:extLst>
                </a:gridCol>
                <a:gridCol w="792162">
                  <a:extLst>
                    <a:ext uri="{9D8B030D-6E8A-4147-A177-3AD203B41FA5}">
                      <a16:colId xmlns:a16="http://schemas.microsoft.com/office/drawing/2014/main" val="3404181370"/>
                    </a:ext>
                  </a:extLst>
                </a:gridCol>
                <a:gridCol w="793750">
                  <a:extLst>
                    <a:ext uri="{9D8B030D-6E8A-4147-A177-3AD203B41FA5}">
                      <a16:colId xmlns:a16="http://schemas.microsoft.com/office/drawing/2014/main" val="3039199316"/>
                    </a:ext>
                  </a:extLst>
                </a:gridCol>
                <a:gridCol w="792163">
                  <a:extLst>
                    <a:ext uri="{9D8B030D-6E8A-4147-A177-3AD203B41FA5}">
                      <a16:colId xmlns:a16="http://schemas.microsoft.com/office/drawing/2014/main" val="1728978466"/>
                    </a:ext>
                  </a:extLst>
                </a:gridCol>
                <a:gridCol w="790575">
                  <a:extLst>
                    <a:ext uri="{9D8B030D-6E8A-4147-A177-3AD203B41FA5}">
                      <a16:colId xmlns:a16="http://schemas.microsoft.com/office/drawing/2014/main" val="1359488035"/>
                    </a:ext>
                  </a:extLst>
                </a:gridCol>
                <a:gridCol w="792162">
                  <a:extLst>
                    <a:ext uri="{9D8B030D-6E8A-4147-A177-3AD203B41FA5}">
                      <a16:colId xmlns:a16="http://schemas.microsoft.com/office/drawing/2014/main" val="931848619"/>
                    </a:ext>
                  </a:extLst>
                </a:gridCol>
                <a:gridCol w="790575">
                  <a:extLst>
                    <a:ext uri="{9D8B030D-6E8A-4147-A177-3AD203B41FA5}">
                      <a16:colId xmlns:a16="http://schemas.microsoft.com/office/drawing/2014/main" val="2057524171"/>
                    </a:ext>
                  </a:extLst>
                </a:gridCol>
                <a:gridCol w="792163">
                  <a:extLst>
                    <a:ext uri="{9D8B030D-6E8A-4147-A177-3AD203B41FA5}">
                      <a16:colId xmlns:a16="http://schemas.microsoft.com/office/drawing/2014/main" val="2948932988"/>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2712108"/>
                  </a:ext>
                </a:extLst>
              </a:tr>
            </a:tbl>
          </a:graphicData>
        </a:graphic>
      </p:graphicFrame>
      <p:sp>
        <p:nvSpPr>
          <p:cNvPr id="223274" name="Text Box 42">
            <a:extLst>
              <a:ext uri="{FF2B5EF4-FFF2-40B4-BE49-F238E27FC236}">
                <a16:creationId xmlns:a16="http://schemas.microsoft.com/office/drawing/2014/main" id="{37BDF13D-10FF-D7EC-D4D7-80FB5C96E908}"/>
              </a:ext>
            </a:extLst>
          </p:cNvPr>
          <p:cNvSpPr txBox="1">
            <a:spLocks noChangeArrowheads="1"/>
          </p:cNvSpPr>
          <p:nvPr/>
        </p:nvSpPr>
        <p:spPr bwMode="auto">
          <a:xfrm>
            <a:off x="1604963" y="14128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23277" name="Rectangle 45">
            <a:extLst>
              <a:ext uri="{FF2B5EF4-FFF2-40B4-BE49-F238E27FC236}">
                <a16:creationId xmlns:a16="http://schemas.microsoft.com/office/drawing/2014/main" id="{25E02F93-6E31-05BB-C56F-E1FC47842369}"/>
              </a:ext>
            </a:extLst>
          </p:cNvPr>
          <p:cNvSpPr>
            <a:spLocks noChangeArrowheads="1"/>
          </p:cNvSpPr>
          <p:nvPr/>
        </p:nvSpPr>
        <p:spPr bwMode="auto">
          <a:xfrm>
            <a:off x="2471738" y="9572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278" name="Rectangle 46">
            <a:extLst>
              <a:ext uri="{FF2B5EF4-FFF2-40B4-BE49-F238E27FC236}">
                <a16:creationId xmlns:a16="http://schemas.microsoft.com/office/drawing/2014/main" id="{EFB871CC-D400-1470-2E40-8EF37B368800}"/>
              </a:ext>
            </a:extLst>
          </p:cNvPr>
          <p:cNvSpPr>
            <a:spLocks noChangeArrowheads="1"/>
          </p:cNvSpPr>
          <p:nvPr/>
        </p:nvSpPr>
        <p:spPr bwMode="auto">
          <a:xfrm>
            <a:off x="1846264" y="7413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23279" name="Rectangle 47">
            <a:extLst>
              <a:ext uri="{FF2B5EF4-FFF2-40B4-BE49-F238E27FC236}">
                <a16:creationId xmlns:a16="http://schemas.microsoft.com/office/drawing/2014/main" id="{E680C360-ED3B-409E-4505-881EB87E9C97}"/>
              </a:ext>
            </a:extLst>
          </p:cNvPr>
          <p:cNvSpPr>
            <a:spLocks noChangeArrowheads="1"/>
          </p:cNvSpPr>
          <p:nvPr/>
        </p:nvSpPr>
        <p:spPr bwMode="auto">
          <a:xfrm>
            <a:off x="3735388" y="7413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280" name="Rectangle 48">
            <a:extLst>
              <a:ext uri="{FF2B5EF4-FFF2-40B4-BE49-F238E27FC236}">
                <a16:creationId xmlns:a16="http://schemas.microsoft.com/office/drawing/2014/main" id="{39CE8157-DFAC-49D5-48CB-5295B055F775}"/>
              </a:ext>
            </a:extLst>
          </p:cNvPr>
          <p:cNvSpPr>
            <a:spLocks noChangeArrowheads="1"/>
          </p:cNvSpPr>
          <p:nvPr/>
        </p:nvSpPr>
        <p:spPr bwMode="auto">
          <a:xfrm>
            <a:off x="4687889" y="7413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281" name="Rectangle 49">
            <a:extLst>
              <a:ext uri="{FF2B5EF4-FFF2-40B4-BE49-F238E27FC236}">
                <a16:creationId xmlns:a16="http://schemas.microsoft.com/office/drawing/2014/main" id="{30792682-B3A0-9712-E715-31DFD756923A}"/>
              </a:ext>
            </a:extLst>
          </p:cNvPr>
          <p:cNvSpPr>
            <a:spLocks noChangeArrowheads="1"/>
          </p:cNvSpPr>
          <p:nvPr/>
        </p:nvSpPr>
        <p:spPr bwMode="auto">
          <a:xfrm>
            <a:off x="4768850" y="7413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290" name="Rectangle 58">
            <a:extLst>
              <a:ext uri="{FF2B5EF4-FFF2-40B4-BE49-F238E27FC236}">
                <a16:creationId xmlns:a16="http://schemas.microsoft.com/office/drawing/2014/main" id="{95F36ECC-14A1-47D0-F092-5C10BBA65EB4}"/>
              </a:ext>
            </a:extLst>
          </p:cNvPr>
          <p:cNvSpPr>
            <a:spLocks noChangeArrowheads="1"/>
          </p:cNvSpPr>
          <p:nvPr/>
        </p:nvSpPr>
        <p:spPr bwMode="auto">
          <a:xfrm>
            <a:off x="5407025"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223291" name="Rectangle 59">
            <a:extLst>
              <a:ext uri="{FF2B5EF4-FFF2-40B4-BE49-F238E27FC236}">
                <a16:creationId xmlns:a16="http://schemas.microsoft.com/office/drawing/2014/main" id="{F5145376-0236-FC4C-3706-CB93852BD70E}"/>
              </a:ext>
            </a:extLst>
          </p:cNvPr>
          <p:cNvSpPr>
            <a:spLocks noChangeArrowheads="1"/>
          </p:cNvSpPr>
          <p:nvPr/>
        </p:nvSpPr>
        <p:spPr bwMode="auto">
          <a:xfrm>
            <a:off x="6032501" y="9572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23294" name="Rectangle 62">
            <a:extLst>
              <a:ext uri="{FF2B5EF4-FFF2-40B4-BE49-F238E27FC236}">
                <a16:creationId xmlns:a16="http://schemas.microsoft.com/office/drawing/2014/main" id="{338B6585-814E-C92B-D8BB-E5CB3342C944}"/>
              </a:ext>
            </a:extLst>
          </p:cNvPr>
          <p:cNvSpPr>
            <a:spLocks noChangeArrowheads="1"/>
          </p:cNvSpPr>
          <p:nvPr/>
        </p:nvSpPr>
        <p:spPr bwMode="auto">
          <a:xfrm>
            <a:off x="2513014" y="7413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3295" name="Rectangle 63">
            <a:extLst>
              <a:ext uri="{FF2B5EF4-FFF2-40B4-BE49-F238E27FC236}">
                <a16:creationId xmlns:a16="http://schemas.microsoft.com/office/drawing/2014/main" id="{1AB908EF-E629-1C4A-64D6-0229206CD3D3}"/>
              </a:ext>
            </a:extLst>
          </p:cNvPr>
          <p:cNvSpPr>
            <a:spLocks noChangeArrowheads="1"/>
          </p:cNvSpPr>
          <p:nvPr/>
        </p:nvSpPr>
        <p:spPr bwMode="auto">
          <a:xfrm>
            <a:off x="2513014" y="10287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296" name="Rectangle 64">
            <a:extLst>
              <a:ext uri="{FF2B5EF4-FFF2-40B4-BE49-F238E27FC236}">
                <a16:creationId xmlns:a16="http://schemas.microsoft.com/office/drawing/2014/main" id="{E2D1B752-97AA-85A2-9653-B8D843BE0E64}"/>
              </a:ext>
            </a:extLst>
          </p:cNvPr>
          <p:cNvSpPr>
            <a:spLocks noChangeArrowheads="1"/>
          </p:cNvSpPr>
          <p:nvPr/>
        </p:nvSpPr>
        <p:spPr bwMode="auto">
          <a:xfrm>
            <a:off x="2513013" y="7413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297" name="Rectangle 65">
            <a:extLst>
              <a:ext uri="{FF2B5EF4-FFF2-40B4-BE49-F238E27FC236}">
                <a16:creationId xmlns:a16="http://schemas.microsoft.com/office/drawing/2014/main" id="{45D8B112-69B0-E788-E465-67A2E02847DF}"/>
              </a:ext>
            </a:extLst>
          </p:cNvPr>
          <p:cNvSpPr>
            <a:spLocks noChangeArrowheads="1"/>
          </p:cNvSpPr>
          <p:nvPr/>
        </p:nvSpPr>
        <p:spPr bwMode="auto">
          <a:xfrm>
            <a:off x="2708275" y="7413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298" name="Rectangle 66">
            <a:extLst>
              <a:ext uri="{FF2B5EF4-FFF2-40B4-BE49-F238E27FC236}">
                <a16:creationId xmlns:a16="http://schemas.microsoft.com/office/drawing/2014/main" id="{DB592BF8-5A0A-4510-8C86-8C0696842BFD}"/>
              </a:ext>
            </a:extLst>
          </p:cNvPr>
          <p:cNvSpPr>
            <a:spLocks noChangeArrowheads="1"/>
          </p:cNvSpPr>
          <p:nvPr/>
        </p:nvSpPr>
        <p:spPr bwMode="auto">
          <a:xfrm>
            <a:off x="2471739" y="7413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3299" name="Rectangle 67">
            <a:extLst>
              <a:ext uri="{FF2B5EF4-FFF2-40B4-BE49-F238E27FC236}">
                <a16:creationId xmlns:a16="http://schemas.microsoft.com/office/drawing/2014/main" id="{A005A0DA-33F4-50A1-18BA-88991AA543A2}"/>
              </a:ext>
            </a:extLst>
          </p:cNvPr>
          <p:cNvSpPr>
            <a:spLocks noChangeArrowheads="1"/>
          </p:cNvSpPr>
          <p:nvPr/>
        </p:nvSpPr>
        <p:spPr bwMode="auto">
          <a:xfrm>
            <a:off x="280193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23300" name="Rectangle 68">
            <a:extLst>
              <a:ext uri="{FF2B5EF4-FFF2-40B4-BE49-F238E27FC236}">
                <a16:creationId xmlns:a16="http://schemas.microsoft.com/office/drawing/2014/main" id="{C02B632E-EC2B-B4D2-F742-102CAAD5500E}"/>
              </a:ext>
            </a:extLst>
          </p:cNvPr>
          <p:cNvSpPr>
            <a:spLocks noChangeArrowheads="1"/>
          </p:cNvSpPr>
          <p:nvPr/>
        </p:nvSpPr>
        <p:spPr bwMode="auto">
          <a:xfrm>
            <a:off x="1752600"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223303" name="AutoShape 71">
            <a:extLst>
              <a:ext uri="{FF2B5EF4-FFF2-40B4-BE49-F238E27FC236}">
                <a16:creationId xmlns:a16="http://schemas.microsoft.com/office/drawing/2014/main" id="{13F8EF9E-7B87-CD9C-D965-235EEFC8EBAE}"/>
              </a:ext>
            </a:extLst>
          </p:cNvPr>
          <p:cNvCxnSpPr>
            <a:cxnSpLocks noChangeShapeType="1"/>
            <a:stCxn id="223300" idx="2"/>
            <a:endCxn id="223278" idx="0"/>
          </p:cNvCxnSpPr>
          <p:nvPr/>
        </p:nvCxnSpPr>
        <p:spPr bwMode="auto">
          <a:xfrm rot="5400000">
            <a:off x="2020094" y="60245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304" name="Rectangle 72">
            <a:extLst>
              <a:ext uri="{FF2B5EF4-FFF2-40B4-BE49-F238E27FC236}">
                <a16:creationId xmlns:a16="http://schemas.microsoft.com/office/drawing/2014/main" id="{6D68D30E-E10D-2BB8-31FA-C1F6E4001C53}"/>
              </a:ext>
            </a:extLst>
          </p:cNvPr>
          <p:cNvSpPr>
            <a:spLocks noChangeArrowheads="1"/>
          </p:cNvSpPr>
          <p:nvPr/>
        </p:nvSpPr>
        <p:spPr bwMode="auto">
          <a:xfrm>
            <a:off x="3225800" y="7397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23305" name="AutoShape 73">
            <a:extLst>
              <a:ext uri="{FF2B5EF4-FFF2-40B4-BE49-F238E27FC236}">
                <a16:creationId xmlns:a16="http://schemas.microsoft.com/office/drawing/2014/main" id="{0FD9B226-3E1F-346B-FF96-26E567D574D6}"/>
              </a:ext>
            </a:extLst>
          </p:cNvPr>
          <p:cNvCxnSpPr>
            <a:cxnSpLocks noChangeShapeType="1"/>
            <a:stCxn id="223299" idx="2"/>
            <a:endCxn id="223304" idx="0"/>
          </p:cNvCxnSpPr>
          <p:nvPr/>
        </p:nvCxnSpPr>
        <p:spPr bwMode="auto">
          <a:xfrm rot="16200000" flipH="1">
            <a:off x="3205164" y="46672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307" name="AutoShape 75">
            <a:extLst>
              <a:ext uri="{FF2B5EF4-FFF2-40B4-BE49-F238E27FC236}">
                <a16:creationId xmlns:a16="http://schemas.microsoft.com/office/drawing/2014/main" id="{6B50573E-BC97-EC1F-9379-D853B51F282B}"/>
              </a:ext>
            </a:extLst>
          </p:cNvPr>
          <p:cNvCxnSpPr>
            <a:cxnSpLocks noChangeShapeType="1"/>
            <a:stCxn id="223290" idx="2"/>
          </p:cNvCxnSpPr>
          <p:nvPr/>
        </p:nvCxnSpPr>
        <p:spPr bwMode="auto">
          <a:xfrm rot="5400000">
            <a:off x="5624513" y="55245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308" name="Rectangle 76">
            <a:extLst>
              <a:ext uri="{FF2B5EF4-FFF2-40B4-BE49-F238E27FC236}">
                <a16:creationId xmlns:a16="http://schemas.microsoft.com/office/drawing/2014/main" id="{783D672E-5224-64D5-0C62-E0AFF9F94787}"/>
              </a:ext>
            </a:extLst>
          </p:cNvPr>
          <p:cNvSpPr>
            <a:spLocks noChangeArrowheads="1"/>
          </p:cNvSpPr>
          <p:nvPr/>
        </p:nvSpPr>
        <p:spPr bwMode="auto">
          <a:xfrm>
            <a:off x="6032500" y="7413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23309" name="Rectangle 77">
            <a:extLst>
              <a:ext uri="{FF2B5EF4-FFF2-40B4-BE49-F238E27FC236}">
                <a16:creationId xmlns:a16="http://schemas.microsoft.com/office/drawing/2014/main" id="{F0338CE1-075D-7F7C-D92E-82F64F4622E7}"/>
              </a:ext>
            </a:extLst>
          </p:cNvPr>
          <p:cNvSpPr>
            <a:spLocks noChangeArrowheads="1"/>
          </p:cNvSpPr>
          <p:nvPr/>
        </p:nvSpPr>
        <p:spPr bwMode="auto">
          <a:xfrm>
            <a:off x="6591300" y="7413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10" name="Rectangle 78">
            <a:extLst>
              <a:ext uri="{FF2B5EF4-FFF2-40B4-BE49-F238E27FC236}">
                <a16:creationId xmlns:a16="http://schemas.microsoft.com/office/drawing/2014/main" id="{5059D94C-7D68-5FA0-AB56-DE1947F78911}"/>
              </a:ext>
            </a:extLst>
          </p:cNvPr>
          <p:cNvSpPr>
            <a:spLocks noChangeArrowheads="1"/>
          </p:cNvSpPr>
          <p:nvPr/>
        </p:nvSpPr>
        <p:spPr bwMode="auto">
          <a:xfrm>
            <a:off x="8231189" y="7413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11" name="Rectangle 79">
            <a:extLst>
              <a:ext uri="{FF2B5EF4-FFF2-40B4-BE49-F238E27FC236}">
                <a16:creationId xmlns:a16="http://schemas.microsoft.com/office/drawing/2014/main" id="{F703F1A2-9657-BC55-ECC1-9BDB102BF488}"/>
              </a:ext>
            </a:extLst>
          </p:cNvPr>
          <p:cNvSpPr>
            <a:spLocks noChangeArrowheads="1"/>
          </p:cNvSpPr>
          <p:nvPr/>
        </p:nvSpPr>
        <p:spPr bwMode="auto">
          <a:xfrm>
            <a:off x="8501064" y="7413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12" name="Rectangle 80">
            <a:extLst>
              <a:ext uri="{FF2B5EF4-FFF2-40B4-BE49-F238E27FC236}">
                <a16:creationId xmlns:a16="http://schemas.microsoft.com/office/drawing/2014/main" id="{456CC91D-A84F-D4F5-94FD-555F06413150}"/>
              </a:ext>
            </a:extLst>
          </p:cNvPr>
          <p:cNvSpPr>
            <a:spLocks noChangeArrowheads="1"/>
          </p:cNvSpPr>
          <p:nvPr/>
        </p:nvSpPr>
        <p:spPr bwMode="auto">
          <a:xfrm>
            <a:off x="9170988" y="7413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13" name="Rectangle 81">
            <a:extLst>
              <a:ext uri="{FF2B5EF4-FFF2-40B4-BE49-F238E27FC236}">
                <a16:creationId xmlns:a16="http://schemas.microsoft.com/office/drawing/2014/main" id="{D5C33140-B6A2-3ED7-FF72-D009C5EF4A7B}"/>
              </a:ext>
            </a:extLst>
          </p:cNvPr>
          <p:cNvSpPr>
            <a:spLocks noChangeArrowheads="1"/>
          </p:cNvSpPr>
          <p:nvPr/>
        </p:nvSpPr>
        <p:spPr bwMode="auto">
          <a:xfrm>
            <a:off x="9866313" y="7413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23315" name="AutoShape 83">
            <a:extLst>
              <a:ext uri="{FF2B5EF4-FFF2-40B4-BE49-F238E27FC236}">
                <a16:creationId xmlns:a16="http://schemas.microsoft.com/office/drawing/2014/main" id="{106F6328-599D-848B-2E66-A578F1835150}"/>
              </a:ext>
            </a:extLst>
          </p:cNvPr>
          <p:cNvCxnSpPr>
            <a:cxnSpLocks noChangeShapeType="1"/>
            <a:stCxn id="223322" idx="2"/>
          </p:cNvCxnSpPr>
          <p:nvPr/>
        </p:nvCxnSpPr>
        <p:spPr bwMode="auto">
          <a:xfrm rot="16200000" flipH="1">
            <a:off x="4878388" y="53657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316" name="Rectangle 84">
            <a:extLst>
              <a:ext uri="{FF2B5EF4-FFF2-40B4-BE49-F238E27FC236}">
                <a16:creationId xmlns:a16="http://schemas.microsoft.com/office/drawing/2014/main" id="{959E76C7-3A09-6744-EBDD-82DA14B8FD5A}"/>
              </a:ext>
            </a:extLst>
          </p:cNvPr>
          <p:cNvSpPr>
            <a:spLocks noChangeArrowheads="1"/>
          </p:cNvSpPr>
          <p:nvPr/>
        </p:nvSpPr>
        <p:spPr bwMode="auto">
          <a:xfrm>
            <a:off x="2908301" y="9207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3317" name="Rectangle 85">
            <a:extLst>
              <a:ext uri="{FF2B5EF4-FFF2-40B4-BE49-F238E27FC236}">
                <a16:creationId xmlns:a16="http://schemas.microsoft.com/office/drawing/2014/main" id="{1682436F-B963-E44F-125C-AF4EA89C1760}"/>
              </a:ext>
            </a:extLst>
          </p:cNvPr>
          <p:cNvSpPr>
            <a:spLocks noChangeArrowheads="1"/>
          </p:cNvSpPr>
          <p:nvPr/>
        </p:nvSpPr>
        <p:spPr bwMode="auto">
          <a:xfrm>
            <a:off x="2913063" y="9255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pic>
        <p:nvPicPr>
          <p:cNvPr id="223321" name="Picture 89">
            <a:extLst>
              <a:ext uri="{FF2B5EF4-FFF2-40B4-BE49-F238E27FC236}">
                <a16:creationId xmlns:a16="http://schemas.microsoft.com/office/drawing/2014/main" id="{999BB3CE-0251-0F07-9EF2-5FF38A367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326" b="1849"/>
          <a:stretch>
            <a:fillRect/>
          </a:stretch>
        </p:blipFill>
        <p:spPr bwMode="auto">
          <a:xfrm>
            <a:off x="1524000" y="1865314"/>
            <a:ext cx="9144000" cy="4992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3322" name="Rectangle 90">
            <a:extLst>
              <a:ext uri="{FF2B5EF4-FFF2-40B4-BE49-F238E27FC236}">
                <a16:creationId xmlns:a16="http://schemas.microsoft.com/office/drawing/2014/main" id="{0FF5A1F1-8C33-3637-43EA-F0B9B21D0387}"/>
              </a:ext>
            </a:extLst>
          </p:cNvPr>
          <p:cNvSpPr>
            <a:spLocks noChangeArrowheads="1"/>
          </p:cNvSpPr>
          <p:nvPr/>
        </p:nvSpPr>
        <p:spPr bwMode="auto">
          <a:xfrm>
            <a:off x="4646613" y="14605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瓦伦斯</a:t>
            </a:r>
          </a:p>
        </p:txBody>
      </p:sp>
      <p:sp>
        <p:nvSpPr>
          <p:cNvPr id="223323" name="AutoShape 91">
            <a:extLst>
              <a:ext uri="{FF2B5EF4-FFF2-40B4-BE49-F238E27FC236}">
                <a16:creationId xmlns:a16="http://schemas.microsoft.com/office/drawing/2014/main" id="{42CE38B2-80FF-3DCD-AA55-0E388DAB640A}"/>
              </a:ext>
            </a:extLst>
          </p:cNvPr>
          <p:cNvSpPr>
            <a:spLocks noChangeArrowheads="1"/>
          </p:cNvSpPr>
          <p:nvPr/>
        </p:nvSpPr>
        <p:spPr bwMode="auto">
          <a:xfrm>
            <a:off x="9255125" y="2916238"/>
            <a:ext cx="730250" cy="463550"/>
          </a:xfrm>
          <a:prstGeom prst="wedgeRectCallout">
            <a:avLst>
              <a:gd name="adj1" fmla="val 10218"/>
              <a:gd name="adj2" fmla="val 102398"/>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a:solidFill>
                  <a:schemeClr val="bg1"/>
                </a:solidFill>
                <a:ea typeface="SimHei" panose="02010609060101010101" pitchFamily="49" charset="-122"/>
              </a:rPr>
              <a:t>匈奴</a:t>
            </a:r>
          </a:p>
        </p:txBody>
      </p:sp>
      <p:sp>
        <p:nvSpPr>
          <p:cNvPr id="223324" name="AutoShape 92">
            <a:extLst>
              <a:ext uri="{FF2B5EF4-FFF2-40B4-BE49-F238E27FC236}">
                <a16:creationId xmlns:a16="http://schemas.microsoft.com/office/drawing/2014/main" id="{99AC3C27-7044-42D6-D347-8A5E683DD14D}"/>
              </a:ext>
            </a:extLst>
          </p:cNvPr>
          <p:cNvSpPr>
            <a:spLocks noChangeArrowheads="1"/>
          </p:cNvSpPr>
          <p:nvPr/>
        </p:nvSpPr>
        <p:spPr bwMode="auto">
          <a:xfrm>
            <a:off x="6853238" y="3060700"/>
            <a:ext cx="996950" cy="463550"/>
          </a:xfrm>
          <a:prstGeom prst="wedgeRectCallout">
            <a:avLst>
              <a:gd name="adj1" fmla="val -28981"/>
              <a:gd name="adj2" fmla="val 125000"/>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a:solidFill>
                  <a:schemeClr val="bg1"/>
                </a:solidFill>
                <a:ea typeface="SimHei" panose="02010609060101010101" pitchFamily="49" charset="-122"/>
              </a:rPr>
              <a:t>东哥德</a:t>
            </a:r>
          </a:p>
        </p:txBody>
      </p:sp>
      <p:sp>
        <p:nvSpPr>
          <p:cNvPr id="223325" name="AutoShape 93">
            <a:extLst>
              <a:ext uri="{FF2B5EF4-FFF2-40B4-BE49-F238E27FC236}">
                <a16:creationId xmlns:a16="http://schemas.microsoft.com/office/drawing/2014/main" id="{1D2D7052-C6CC-9EA4-1E07-E1071F4120DD}"/>
              </a:ext>
            </a:extLst>
          </p:cNvPr>
          <p:cNvSpPr>
            <a:spLocks noChangeArrowheads="1"/>
          </p:cNvSpPr>
          <p:nvPr/>
        </p:nvSpPr>
        <p:spPr bwMode="auto">
          <a:xfrm>
            <a:off x="7888288" y="4108450"/>
            <a:ext cx="996950" cy="463550"/>
          </a:xfrm>
          <a:prstGeom prst="wedgeRectCallout">
            <a:avLst>
              <a:gd name="adj1" fmla="val -87102"/>
              <a:gd name="adj2" fmla="val 12671"/>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a:solidFill>
                  <a:schemeClr val="bg1"/>
                </a:solidFill>
                <a:ea typeface="SimHei" panose="02010609060101010101" pitchFamily="49" charset="-122"/>
              </a:rPr>
              <a:t>西哥德</a:t>
            </a:r>
          </a:p>
        </p:txBody>
      </p:sp>
      <p:sp>
        <p:nvSpPr>
          <p:cNvPr id="223326" name="AutoShape 94">
            <a:extLst>
              <a:ext uri="{FF2B5EF4-FFF2-40B4-BE49-F238E27FC236}">
                <a16:creationId xmlns:a16="http://schemas.microsoft.com/office/drawing/2014/main" id="{309455FE-CEE7-E55C-2E37-99335AB9EAA8}"/>
              </a:ext>
            </a:extLst>
          </p:cNvPr>
          <p:cNvSpPr>
            <a:spLocks noChangeArrowheads="1"/>
          </p:cNvSpPr>
          <p:nvPr/>
        </p:nvSpPr>
        <p:spPr bwMode="auto">
          <a:xfrm>
            <a:off x="2789238" y="3733800"/>
            <a:ext cx="996950" cy="463550"/>
          </a:xfrm>
          <a:prstGeom prst="wedgeRectCallout">
            <a:avLst>
              <a:gd name="adj1" fmla="val 81208"/>
              <a:gd name="adj2" fmla="val -2056"/>
            </a:avLst>
          </a:pr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a:solidFill>
                  <a:schemeClr val="bg1"/>
                </a:solidFill>
                <a:ea typeface="SimHei" panose="02010609060101010101" pitchFamily="49" charset="-122"/>
              </a:rPr>
              <a:t>汪达尔</a:t>
            </a:r>
          </a:p>
        </p:txBody>
      </p:sp>
      <p:sp>
        <p:nvSpPr>
          <p:cNvPr id="223327" name="AutoShape 95">
            <a:extLst>
              <a:ext uri="{FF2B5EF4-FFF2-40B4-BE49-F238E27FC236}">
                <a16:creationId xmlns:a16="http://schemas.microsoft.com/office/drawing/2014/main" id="{8985F0C9-BDD8-68EE-E8A7-B4DA1C8BF827}"/>
              </a:ext>
            </a:extLst>
          </p:cNvPr>
          <p:cNvSpPr>
            <a:spLocks noChangeArrowheads="1"/>
          </p:cNvSpPr>
          <p:nvPr/>
        </p:nvSpPr>
        <p:spPr bwMode="auto">
          <a:xfrm>
            <a:off x="5100638" y="3201988"/>
            <a:ext cx="996950" cy="463550"/>
          </a:xfrm>
          <a:prstGeom prst="wedgeRectCallout">
            <a:avLst>
              <a:gd name="adj1" fmla="val -81370"/>
              <a:gd name="adj2" fmla="val 27741"/>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a:solidFill>
                  <a:schemeClr val="bg1"/>
                </a:solidFill>
                <a:ea typeface="SimHei" panose="02010609060101010101" pitchFamily="49" charset="-122"/>
              </a:rPr>
              <a:t>布根地</a:t>
            </a:r>
          </a:p>
        </p:txBody>
      </p:sp>
      <p:sp>
        <p:nvSpPr>
          <p:cNvPr id="223328" name="AutoShape 96">
            <a:extLst>
              <a:ext uri="{FF2B5EF4-FFF2-40B4-BE49-F238E27FC236}">
                <a16:creationId xmlns:a16="http://schemas.microsoft.com/office/drawing/2014/main" id="{B0C3F893-73C8-B4E8-62EE-E5416EEC62EE}"/>
              </a:ext>
            </a:extLst>
          </p:cNvPr>
          <p:cNvSpPr>
            <a:spLocks noChangeArrowheads="1"/>
          </p:cNvSpPr>
          <p:nvPr/>
        </p:nvSpPr>
        <p:spPr bwMode="auto">
          <a:xfrm>
            <a:off x="2830513" y="2987675"/>
            <a:ext cx="996950" cy="463550"/>
          </a:xfrm>
          <a:prstGeom prst="wedgeRectCallout">
            <a:avLst>
              <a:gd name="adj1" fmla="val 70699"/>
              <a:gd name="adj2" fmla="val 27741"/>
            </a:avLst>
          </a:prstGeom>
          <a:solidFill>
            <a:srgbClr val="33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a:solidFill>
                  <a:schemeClr val="bg1"/>
                </a:solidFill>
                <a:ea typeface="SimHei" panose="02010609060101010101" pitchFamily="49" charset="-122"/>
              </a:rPr>
              <a:t>法兰克</a:t>
            </a:r>
          </a:p>
        </p:txBody>
      </p:sp>
      <p:sp>
        <p:nvSpPr>
          <p:cNvPr id="223329" name="AutoShape 97">
            <a:extLst>
              <a:ext uri="{FF2B5EF4-FFF2-40B4-BE49-F238E27FC236}">
                <a16:creationId xmlns:a16="http://schemas.microsoft.com/office/drawing/2014/main" id="{0AD0B6FC-A996-7FFC-2D09-70ADD037ED4E}"/>
              </a:ext>
            </a:extLst>
          </p:cNvPr>
          <p:cNvSpPr>
            <a:spLocks noChangeArrowheads="1"/>
          </p:cNvSpPr>
          <p:nvPr/>
        </p:nvSpPr>
        <p:spPr bwMode="auto">
          <a:xfrm>
            <a:off x="5230813" y="2317750"/>
            <a:ext cx="2779712" cy="463550"/>
          </a:xfrm>
          <a:prstGeom prst="wedgeRectCallout">
            <a:avLst>
              <a:gd name="adj1" fmla="val -67361"/>
              <a:gd name="adj2" fmla="val -43495"/>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a:solidFill>
                  <a:schemeClr val="bg1"/>
                </a:solidFill>
                <a:ea typeface="SimHei" panose="02010609060101010101" pitchFamily="49" charset="-122"/>
              </a:rPr>
              <a:t>撒克逊、盎格鲁、朱特</a:t>
            </a:r>
          </a:p>
        </p:txBody>
      </p:sp>
      <p:sp>
        <p:nvSpPr>
          <p:cNvPr id="223330" name="Rectangle 98">
            <a:extLst>
              <a:ext uri="{FF2B5EF4-FFF2-40B4-BE49-F238E27FC236}">
                <a16:creationId xmlns:a16="http://schemas.microsoft.com/office/drawing/2014/main" id="{32EE671E-6F04-1866-7029-4A2313B9B94B}"/>
              </a:ext>
            </a:extLst>
          </p:cNvPr>
          <p:cNvSpPr>
            <a:spLocks noChangeArrowheads="1"/>
          </p:cNvSpPr>
          <p:nvPr/>
        </p:nvSpPr>
        <p:spPr bwMode="auto">
          <a:xfrm>
            <a:off x="1524000" y="5440364"/>
            <a:ext cx="9144000" cy="14176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31" name="Text Box 99">
            <a:extLst>
              <a:ext uri="{FF2B5EF4-FFF2-40B4-BE49-F238E27FC236}">
                <a16:creationId xmlns:a16="http://schemas.microsoft.com/office/drawing/2014/main" id="{293B8CBD-563D-61DB-AA3F-395F4160277C}"/>
              </a:ext>
            </a:extLst>
          </p:cNvPr>
          <p:cNvSpPr txBox="1">
            <a:spLocks noChangeArrowheads="1"/>
          </p:cNvSpPr>
          <p:nvPr/>
        </p:nvSpPr>
        <p:spPr bwMode="auto">
          <a:xfrm>
            <a:off x="2149476" y="5608639"/>
            <a:ext cx="7896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Aft>
                <a:spcPct val="30000"/>
              </a:spcAft>
            </a:pPr>
            <a:r>
              <a:rPr lang="zh-TW" altLang="en-US" sz="2000">
                <a:ea typeface="SimHei" panose="02010609060101010101" pitchFamily="49" charset="-122"/>
              </a:rPr>
              <a:t>在入侵罗马帝国以前，西哥德、东哥德、布根地、部分汪达尔人都已接受亚流派基督教信仰。法兰克和撒克逊人则还是异教徒。</a:t>
            </a:r>
          </a:p>
        </p:txBody>
      </p:sp>
      <p:sp>
        <p:nvSpPr>
          <p:cNvPr id="223332" name="Text Box 100">
            <a:extLst>
              <a:ext uri="{FF2B5EF4-FFF2-40B4-BE49-F238E27FC236}">
                <a16:creationId xmlns:a16="http://schemas.microsoft.com/office/drawing/2014/main" id="{88A5FA4E-D975-441B-CE02-9C2FC2D956C9}"/>
              </a:ext>
            </a:extLst>
          </p:cNvPr>
          <p:cNvSpPr txBox="1">
            <a:spLocks noChangeArrowheads="1"/>
          </p:cNvSpPr>
          <p:nvPr/>
        </p:nvSpPr>
        <p:spPr bwMode="auto">
          <a:xfrm rot="-4373699">
            <a:off x="3183732" y="4723607"/>
            <a:ext cx="171450" cy="122237"/>
          </a:xfrm>
          <a:prstGeom prst="rect">
            <a:avLst/>
          </a:prstGeom>
          <a:solidFill>
            <a:srgbClr val="CFBA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zh-TW" sz="800" i="1"/>
              <a:t>407</a:t>
            </a:r>
          </a:p>
        </p:txBody>
      </p:sp>
      <p:sp>
        <p:nvSpPr>
          <p:cNvPr id="223333" name="Rectangle 101">
            <a:extLst>
              <a:ext uri="{FF2B5EF4-FFF2-40B4-BE49-F238E27FC236}">
                <a16:creationId xmlns:a16="http://schemas.microsoft.com/office/drawing/2014/main" id="{A38CDB19-E069-911A-BABC-D9F250CEEA81}"/>
              </a:ext>
            </a:extLst>
          </p:cNvPr>
          <p:cNvSpPr>
            <a:spLocks noChangeArrowheads="1"/>
          </p:cNvSpPr>
          <p:nvPr/>
        </p:nvSpPr>
        <p:spPr bwMode="auto">
          <a:xfrm>
            <a:off x="6389092" y="14533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23334" name="Line 102">
            <a:extLst>
              <a:ext uri="{FF2B5EF4-FFF2-40B4-BE49-F238E27FC236}">
                <a16:creationId xmlns:a16="http://schemas.microsoft.com/office/drawing/2014/main" id="{72DCC2EB-9085-D2D1-03EF-42667E5DDAE9}"/>
              </a:ext>
            </a:extLst>
          </p:cNvPr>
          <p:cNvSpPr>
            <a:spLocks noChangeShapeType="1"/>
          </p:cNvSpPr>
          <p:nvPr/>
        </p:nvSpPr>
        <p:spPr bwMode="auto">
          <a:xfrm flipH="1">
            <a:off x="6700839" y="46355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35" name="Rectangle 103">
            <a:extLst>
              <a:ext uri="{FF2B5EF4-FFF2-40B4-BE49-F238E27FC236}">
                <a16:creationId xmlns:a16="http://schemas.microsoft.com/office/drawing/2014/main" id="{00DBE330-97D6-277B-36C5-CF41FF50F936}"/>
              </a:ext>
            </a:extLst>
          </p:cNvPr>
          <p:cNvSpPr>
            <a:spLocks noChangeArrowheads="1"/>
          </p:cNvSpPr>
          <p:nvPr/>
        </p:nvSpPr>
        <p:spPr bwMode="auto">
          <a:xfrm>
            <a:off x="7219950" y="14605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瓦伦提尼安三世</a:t>
            </a:r>
          </a:p>
        </p:txBody>
      </p:sp>
      <p:sp>
        <p:nvSpPr>
          <p:cNvPr id="223336" name="Line 104">
            <a:extLst>
              <a:ext uri="{FF2B5EF4-FFF2-40B4-BE49-F238E27FC236}">
                <a16:creationId xmlns:a16="http://schemas.microsoft.com/office/drawing/2014/main" id="{D5BF13D6-D178-F047-CF3A-0B9807479DF0}"/>
              </a:ext>
            </a:extLst>
          </p:cNvPr>
          <p:cNvSpPr>
            <a:spLocks noChangeShapeType="1"/>
          </p:cNvSpPr>
          <p:nvPr/>
        </p:nvSpPr>
        <p:spPr bwMode="auto">
          <a:xfrm flipH="1">
            <a:off x="7750175" y="46355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37" name="Rectangle 105">
            <a:extLst>
              <a:ext uri="{FF2B5EF4-FFF2-40B4-BE49-F238E27FC236}">
                <a16:creationId xmlns:a16="http://schemas.microsoft.com/office/drawing/2014/main" id="{BC0FA028-5B2C-C1DD-3BBA-3C06C09AA196}"/>
              </a:ext>
            </a:extLst>
          </p:cNvPr>
          <p:cNvSpPr>
            <a:spLocks noChangeArrowheads="1"/>
          </p:cNvSpPr>
          <p:nvPr/>
        </p:nvSpPr>
        <p:spPr bwMode="auto">
          <a:xfrm>
            <a:off x="370998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康士坦丢</a:t>
            </a:r>
          </a:p>
        </p:txBody>
      </p:sp>
      <p:cxnSp>
        <p:nvCxnSpPr>
          <p:cNvPr id="223338" name="AutoShape 106">
            <a:extLst>
              <a:ext uri="{FF2B5EF4-FFF2-40B4-BE49-F238E27FC236}">
                <a16:creationId xmlns:a16="http://schemas.microsoft.com/office/drawing/2014/main" id="{C24A5A88-9A0D-CA99-A553-777C78E03A22}"/>
              </a:ext>
            </a:extLst>
          </p:cNvPr>
          <p:cNvCxnSpPr>
            <a:cxnSpLocks noChangeShapeType="1"/>
            <a:stCxn id="223337" idx="2"/>
            <a:endCxn id="223279" idx="0"/>
          </p:cNvCxnSpPr>
          <p:nvPr/>
        </p:nvCxnSpPr>
        <p:spPr bwMode="auto">
          <a:xfrm rot="16200000" flipH="1">
            <a:off x="4025107" y="5548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3342" name="Rectangle 110">
            <a:extLst>
              <a:ext uri="{FF2B5EF4-FFF2-40B4-BE49-F238E27FC236}">
                <a16:creationId xmlns:a16="http://schemas.microsoft.com/office/drawing/2014/main" id="{0FDFD1F2-B021-EF1C-C53D-FAE99C28732C}"/>
              </a:ext>
            </a:extLst>
          </p:cNvPr>
          <p:cNvSpPr>
            <a:spLocks noChangeArrowheads="1"/>
          </p:cNvSpPr>
          <p:nvPr/>
        </p:nvSpPr>
        <p:spPr bwMode="auto">
          <a:xfrm>
            <a:off x="4808539" y="7413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43" name="Rectangle 111">
            <a:extLst>
              <a:ext uri="{FF2B5EF4-FFF2-40B4-BE49-F238E27FC236}">
                <a16:creationId xmlns:a16="http://schemas.microsoft.com/office/drawing/2014/main" id="{C4981933-E9D5-18CC-9913-98A41B53545F}"/>
              </a:ext>
            </a:extLst>
          </p:cNvPr>
          <p:cNvSpPr>
            <a:spLocks noChangeArrowheads="1"/>
          </p:cNvSpPr>
          <p:nvPr/>
        </p:nvSpPr>
        <p:spPr bwMode="auto">
          <a:xfrm>
            <a:off x="4810126" y="9572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44" name="Rectangle 112">
            <a:extLst>
              <a:ext uri="{FF2B5EF4-FFF2-40B4-BE49-F238E27FC236}">
                <a16:creationId xmlns:a16="http://schemas.microsoft.com/office/drawing/2014/main" id="{BF47C077-0D26-EF03-5E58-161263FD51FD}"/>
              </a:ext>
            </a:extLst>
          </p:cNvPr>
          <p:cNvSpPr>
            <a:spLocks noChangeArrowheads="1"/>
          </p:cNvSpPr>
          <p:nvPr/>
        </p:nvSpPr>
        <p:spPr bwMode="auto">
          <a:xfrm>
            <a:off x="5394325" y="74136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23345" name="Rectangle 113">
            <a:extLst>
              <a:ext uri="{FF2B5EF4-FFF2-40B4-BE49-F238E27FC236}">
                <a16:creationId xmlns:a16="http://schemas.microsoft.com/office/drawing/2014/main" id="{AE15040A-8AC8-A08D-3C5C-5F5BB7EB1E86}"/>
              </a:ext>
            </a:extLst>
          </p:cNvPr>
          <p:cNvSpPr>
            <a:spLocks noChangeArrowheads="1"/>
          </p:cNvSpPr>
          <p:nvPr/>
        </p:nvSpPr>
        <p:spPr bwMode="auto">
          <a:xfrm>
            <a:off x="5233989" y="9572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46" name="Rectangle 114">
            <a:extLst>
              <a:ext uri="{FF2B5EF4-FFF2-40B4-BE49-F238E27FC236}">
                <a16:creationId xmlns:a16="http://schemas.microsoft.com/office/drawing/2014/main" id="{1830EE7F-455D-AA57-1776-BCA4C9B0A3F4}"/>
              </a:ext>
            </a:extLst>
          </p:cNvPr>
          <p:cNvSpPr>
            <a:spLocks noChangeArrowheads="1"/>
          </p:cNvSpPr>
          <p:nvPr/>
        </p:nvSpPr>
        <p:spPr bwMode="auto">
          <a:xfrm>
            <a:off x="5354638" y="7413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47" name="Rectangle 115">
            <a:extLst>
              <a:ext uri="{FF2B5EF4-FFF2-40B4-BE49-F238E27FC236}">
                <a16:creationId xmlns:a16="http://schemas.microsoft.com/office/drawing/2014/main" id="{D19B0F1E-4E8C-F92F-B647-599486FB8F41}"/>
              </a:ext>
            </a:extLst>
          </p:cNvPr>
          <p:cNvSpPr>
            <a:spLocks noChangeArrowheads="1"/>
          </p:cNvSpPr>
          <p:nvPr/>
        </p:nvSpPr>
        <p:spPr bwMode="auto">
          <a:xfrm>
            <a:off x="5359400" y="9001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48" name="Rectangle 116">
            <a:extLst>
              <a:ext uri="{FF2B5EF4-FFF2-40B4-BE49-F238E27FC236}">
                <a16:creationId xmlns:a16="http://schemas.microsoft.com/office/drawing/2014/main" id="{8E19F987-4CD9-01FF-7676-D37397E91C06}"/>
              </a:ext>
            </a:extLst>
          </p:cNvPr>
          <p:cNvSpPr>
            <a:spLocks noChangeArrowheads="1"/>
          </p:cNvSpPr>
          <p:nvPr/>
        </p:nvSpPr>
        <p:spPr bwMode="auto">
          <a:xfrm>
            <a:off x="5554664" y="9572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49" name="Rectangle 117">
            <a:extLst>
              <a:ext uri="{FF2B5EF4-FFF2-40B4-BE49-F238E27FC236}">
                <a16:creationId xmlns:a16="http://schemas.microsoft.com/office/drawing/2014/main" id="{0085999C-E660-E177-2D59-DCB9CCFF9D31}"/>
              </a:ext>
            </a:extLst>
          </p:cNvPr>
          <p:cNvSpPr>
            <a:spLocks noChangeArrowheads="1"/>
          </p:cNvSpPr>
          <p:nvPr/>
        </p:nvSpPr>
        <p:spPr bwMode="auto">
          <a:xfrm>
            <a:off x="3735388" y="8858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50" name="Rectangle 118">
            <a:extLst>
              <a:ext uri="{FF2B5EF4-FFF2-40B4-BE49-F238E27FC236}">
                <a16:creationId xmlns:a16="http://schemas.microsoft.com/office/drawing/2014/main" id="{5E8D4619-D111-CDCE-3E18-AE18C89C270D}"/>
              </a:ext>
            </a:extLst>
          </p:cNvPr>
          <p:cNvSpPr>
            <a:spLocks noChangeArrowheads="1"/>
          </p:cNvSpPr>
          <p:nvPr/>
        </p:nvSpPr>
        <p:spPr bwMode="auto">
          <a:xfrm>
            <a:off x="4244976" y="8858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3351" name="Rectangle 119">
            <a:extLst>
              <a:ext uri="{FF2B5EF4-FFF2-40B4-BE49-F238E27FC236}">
                <a16:creationId xmlns:a16="http://schemas.microsoft.com/office/drawing/2014/main" id="{BA6E711F-91C5-1A63-6C0D-F85C2FA9A5F6}"/>
              </a:ext>
            </a:extLst>
          </p:cNvPr>
          <p:cNvSpPr>
            <a:spLocks noChangeArrowheads="1"/>
          </p:cNvSpPr>
          <p:nvPr/>
        </p:nvSpPr>
        <p:spPr bwMode="auto">
          <a:xfrm>
            <a:off x="3735388" y="10302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3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33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33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33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33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332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332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332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332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33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3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323" grpId="0" animBg="1"/>
      <p:bldP spid="223324" grpId="0" animBg="1"/>
      <p:bldP spid="223325" grpId="0" animBg="1"/>
      <p:bldP spid="223326" grpId="0" animBg="1"/>
      <p:bldP spid="223327" grpId="0" animBg="1"/>
      <p:bldP spid="223328" grpId="0" animBg="1"/>
      <p:bldP spid="223329" grpId="0" animBg="1"/>
      <p:bldP spid="223330" grpId="0" animBg="1"/>
      <p:bldP spid="223331" grpId="0"/>
      <p:bldP spid="2233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540" name="Rectangle 116">
            <a:extLst>
              <a:ext uri="{FF2B5EF4-FFF2-40B4-BE49-F238E27FC236}">
                <a16:creationId xmlns:a16="http://schemas.microsoft.com/office/drawing/2014/main" id="{1131C895-BBD4-F2A4-6AA0-A2E322F3C3CA}"/>
              </a:ext>
            </a:extLst>
          </p:cNvPr>
          <p:cNvSpPr>
            <a:spLocks noChangeArrowheads="1"/>
          </p:cNvSpPr>
          <p:nvPr/>
        </p:nvSpPr>
        <p:spPr bwMode="auto">
          <a:xfrm>
            <a:off x="7541482" y="1144833"/>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38" name="Rectangle 114">
            <a:extLst>
              <a:ext uri="{FF2B5EF4-FFF2-40B4-BE49-F238E27FC236}">
                <a16:creationId xmlns:a16="http://schemas.microsoft.com/office/drawing/2014/main" id="{D234F82E-56F4-3A2C-0B2D-9E5DE365E03B}"/>
              </a:ext>
            </a:extLst>
          </p:cNvPr>
          <p:cNvSpPr>
            <a:spLocks noChangeArrowheads="1"/>
          </p:cNvSpPr>
          <p:nvPr/>
        </p:nvSpPr>
        <p:spPr bwMode="auto">
          <a:xfrm>
            <a:off x="6314343" y="1144833"/>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231426" name="Group 2">
            <a:extLst>
              <a:ext uri="{FF2B5EF4-FFF2-40B4-BE49-F238E27FC236}">
                <a16:creationId xmlns:a16="http://schemas.microsoft.com/office/drawing/2014/main" id="{66996A26-B213-4334-38DB-9F758E4BDE52}"/>
              </a:ext>
            </a:extLst>
          </p:cNvPr>
          <p:cNvGraphicFramePr>
            <a:graphicFrameLocks noGrp="1"/>
          </p:cNvGraphicFramePr>
          <p:nvPr>
            <p:extLst>
              <p:ext uri="{D42A27DB-BD31-4B8C-83A1-F6EECF244321}">
                <p14:modId xmlns:p14="http://schemas.microsoft.com/office/powerpoint/2010/main" val="454060860"/>
              </p:ext>
            </p:extLst>
          </p:nvPr>
        </p:nvGraphicFramePr>
        <p:xfrm>
          <a:off x="1407381" y="1484557"/>
          <a:ext cx="7912100" cy="365760"/>
        </p:xfrm>
        <a:graphic>
          <a:graphicData uri="http://schemas.openxmlformats.org/drawingml/2006/table">
            <a:tbl>
              <a:tblPr/>
              <a:tblGrid>
                <a:gridCol w="788987">
                  <a:extLst>
                    <a:ext uri="{9D8B030D-6E8A-4147-A177-3AD203B41FA5}">
                      <a16:colId xmlns:a16="http://schemas.microsoft.com/office/drawing/2014/main" val="3495692406"/>
                    </a:ext>
                  </a:extLst>
                </a:gridCol>
                <a:gridCol w="790575">
                  <a:extLst>
                    <a:ext uri="{9D8B030D-6E8A-4147-A177-3AD203B41FA5}">
                      <a16:colId xmlns:a16="http://schemas.microsoft.com/office/drawing/2014/main" val="2468268040"/>
                    </a:ext>
                  </a:extLst>
                </a:gridCol>
                <a:gridCol w="792163">
                  <a:extLst>
                    <a:ext uri="{9D8B030D-6E8A-4147-A177-3AD203B41FA5}">
                      <a16:colId xmlns:a16="http://schemas.microsoft.com/office/drawing/2014/main" val="2319896985"/>
                    </a:ext>
                  </a:extLst>
                </a:gridCol>
                <a:gridCol w="788987">
                  <a:extLst>
                    <a:ext uri="{9D8B030D-6E8A-4147-A177-3AD203B41FA5}">
                      <a16:colId xmlns:a16="http://schemas.microsoft.com/office/drawing/2014/main" val="1178987758"/>
                    </a:ext>
                  </a:extLst>
                </a:gridCol>
                <a:gridCol w="792163">
                  <a:extLst>
                    <a:ext uri="{9D8B030D-6E8A-4147-A177-3AD203B41FA5}">
                      <a16:colId xmlns:a16="http://schemas.microsoft.com/office/drawing/2014/main" val="801212613"/>
                    </a:ext>
                  </a:extLst>
                </a:gridCol>
                <a:gridCol w="795337">
                  <a:extLst>
                    <a:ext uri="{9D8B030D-6E8A-4147-A177-3AD203B41FA5}">
                      <a16:colId xmlns:a16="http://schemas.microsoft.com/office/drawing/2014/main" val="853981234"/>
                    </a:ext>
                  </a:extLst>
                </a:gridCol>
                <a:gridCol w="790575">
                  <a:extLst>
                    <a:ext uri="{9D8B030D-6E8A-4147-A177-3AD203B41FA5}">
                      <a16:colId xmlns:a16="http://schemas.microsoft.com/office/drawing/2014/main" val="2090450563"/>
                    </a:ext>
                  </a:extLst>
                </a:gridCol>
                <a:gridCol w="790575">
                  <a:extLst>
                    <a:ext uri="{9D8B030D-6E8A-4147-A177-3AD203B41FA5}">
                      <a16:colId xmlns:a16="http://schemas.microsoft.com/office/drawing/2014/main" val="596401524"/>
                    </a:ext>
                  </a:extLst>
                </a:gridCol>
                <a:gridCol w="790575">
                  <a:extLst>
                    <a:ext uri="{9D8B030D-6E8A-4147-A177-3AD203B41FA5}">
                      <a16:colId xmlns:a16="http://schemas.microsoft.com/office/drawing/2014/main" val="2953392482"/>
                    </a:ext>
                  </a:extLst>
                </a:gridCol>
                <a:gridCol w="792163">
                  <a:extLst>
                    <a:ext uri="{9D8B030D-6E8A-4147-A177-3AD203B41FA5}">
                      <a16:colId xmlns:a16="http://schemas.microsoft.com/office/drawing/2014/main" val="723353511"/>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46629686"/>
                  </a:ext>
                </a:extLst>
              </a:tr>
            </a:tbl>
          </a:graphicData>
        </a:graphic>
      </p:graphicFrame>
      <p:graphicFrame>
        <p:nvGraphicFramePr>
          <p:cNvPr id="231450" name="Group 26">
            <a:extLst>
              <a:ext uri="{FF2B5EF4-FFF2-40B4-BE49-F238E27FC236}">
                <a16:creationId xmlns:a16="http://schemas.microsoft.com/office/drawing/2014/main" id="{414A13E9-1B9E-8509-588A-783B22DF5E88}"/>
              </a:ext>
            </a:extLst>
          </p:cNvPr>
          <p:cNvGraphicFramePr>
            <a:graphicFrameLocks noGrp="1"/>
          </p:cNvGraphicFramePr>
          <p:nvPr>
            <p:extLst>
              <p:ext uri="{D42A27DB-BD31-4B8C-83A1-F6EECF244321}">
                <p14:modId xmlns:p14="http://schemas.microsoft.com/office/powerpoint/2010/main" val="2525473807"/>
              </p:ext>
            </p:extLst>
          </p:nvPr>
        </p:nvGraphicFramePr>
        <p:xfrm>
          <a:off x="1007332" y="1606794"/>
          <a:ext cx="8709025" cy="335280"/>
        </p:xfrm>
        <a:graphic>
          <a:graphicData uri="http://schemas.openxmlformats.org/drawingml/2006/table">
            <a:tbl>
              <a:tblPr/>
              <a:tblGrid>
                <a:gridCol w="792162">
                  <a:extLst>
                    <a:ext uri="{9D8B030D-6E8A-4147-A177-3AD203B41FA5}">
                      <a16:colId xmlns:a16="http://schemas.microsoft.com/office/drawing/2014/main" val="3630021253"/>
                    </a:ext>
                  </a:extLst>
                </a:gridCol>
                <a:gridCol w="790575">
                  <a:extLst>
                    <a:ext uri="{9D8B030D-6E8A-4147-A177-3AD203B41FA5}">
                      <a16:colId xmlns:a16="http://schemas.microsoft.com/office/drawing/2014/main" val="803903921"/>
                    </a:ext>
                  </a:extLst>
                </a:gridCol>
                <a:gridCol w="792163">
                  <a:extLst>
                    <a:ext uri="{9D8B030D-6E8A-4147-A177-3AD203B41FA5}">
                      <a16:colId xmlns:a16="http://schemas.microsoft.com/office/drawing/2014/main" val="46691528"/>
                    </a:ext>
                  </a:extLst>
                </a:gridCol>
                <a:gridCol w="790575">
                  <a:extLst>
                    <a:ext uri="{9D8B030D-6E8A-4147-A177-3AD203B41FA5}">
                      <a16:colId xmlns:a16="http://schemas.microsoft.com/office/drawing/2014/main" val="3926577803"/>
                    </a:ext>
                  </a:extLst>
                </a:gridCol>
                <a:gridCol w="792162">
                  <a:extLst>
                    <a:ext uri="{9D8B030D-6E8A-4147-A177-3AD203B41FA5}">
                      <a16:colId xmlns:a16="http://schemas.microsoft.com/office/drawing/2014/main" val="3380530901"/>
                    </a:ext>
                  </a:extLst>
                </a:gridCol>
                <a:gridCol w="793750">
                  <a:extLst>
                    <a:ext uri="{9D8B030D-6E8A-4147-A177-3AD203B41FA5}">
                      <a16:colId xmlns:a16="http://schemas.microsoft.com/office/drawing/2014/main" val="1572294789"/>
                    </a:ext>
                  </a:extLst>
                </a:gridCol>
                <a:gridCol w="792163">
                  <a:extLst>
                    <a:ext uri="{9D8B030D-6E8A-4147-A177-3AD203B41FA5}">
                      <a16:colId xmlns:a16="http://schemas.microsoft.com/office/drawing/2014/main" val="3127048016"/>
                    </a:ext>
                  </a:extLst>
                </a:gridCol>
                <a:gridCol w="790575">
                  <a:extLst>
                    <a:ext uri="{9D8B030D-6E8A-4147-A177-3AD203B41FA5}">
                      <a16:colId xmlns:a16="http://schemas.microsoft.com/office/drawing/2014/main" val="1503352674"/>
                    </a:ext>
                  </a:extLst>
                </a:gridCol>
                <a:gridCol w="792162">
                  <a:extLst>
                    <a:ext uri="{9D8B030D-6E8A-4147-A177-3AD203B41FA5}">
                      <a16:colId xmlns:a16="http://schemas.microsoft.com/office/drawing/2014/main" val="1029500581"/>
                    </a:ext>
                  </a:extLst>
                </a:gridCol>
                <a:gridCol w="790575">
                  <a:extLst>
                    <a:ext uri="{9D8B030D-6E8A-4147-A177-3AD203B41FA5}">
                      <a16:colId xmlns:a16="http://schemas.microsoft.com/office/drawing/2014/main" val="510935083"/>
                    </a:ext>
                  </a:extLst>
                </a:gridCol>
                <a:gridCol w="792163">
                  <a:extLst>
                    <a:ext uri="{9D8B030D-6E8A-4147-A177-3AD203B41FA5}">
                      <a16:colId xmlns:a16="http://schemas.microsoft.com/office/drawing/2014/main" val="2922645589"/>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39165232"/>
                  </a:ext>
                </a:extLst>
              </a:tr>
            </a:tbl>
          </a:graphicData>
        </a:graphic>
      </p:graphicFrame>
      <p:sp>
        <p:nvSpPr>
          <p:cNvPr id="231466" name="Text Box 42">
            <a:extLst>
              <a:ext uri="{FF2B5EF4-FFF2-40B4-BE49-F238E27FC236}">
                <a16:creationId xmlns:a16="http://schemas.microsoft.com/office/drawing/2014/main" id="{978AB768-27B6-06F3-7C77-88D9DCA13270}"/>
              </a:ext>
            </a:extLst>
          </p:cNvPr>
          <p:cNvSpPr txBox="1">
            <a:spLocks noChangeArrowheads="1"/>
          </p:cNvSpPr>
          <p:nvPr/>
        </p:nvSpPr>
        <p:spPr bwMode="auto">
          <a:xfrm>
            <a:off x="737456" y="160044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31467" name="Rectangle 43">
            <a:extLst>
              <a:ext uri="{FF2B5EF4-FFF2-40B4-BE49-F238E27FC236}">
                <a16:creationId xmlns:a16="http://schemas.microsoft.com/office/drawing/2014/main" id="{3A2E89F5-B084-C43E-112E-8BEE3AAADBED}"/>
              </a:ext>
            </a:extLst>
          </p:cNvPr>
          <p:cNvSpPr>
            <a:spLocks noChangeArrowheads="1"/>
          </p:cNvSpPr>
          <p:nvPr/>
        </p:nvSpPr>
        <p:spPr bwMode="auto">
          <a:xfrm>
            <a:off x="1604231" y="1144833"/>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468" name="Rectangle 44">
            <a:extLst>
              <a:ext uri="{FF2B5EF4-FFF2-40B4-BE49-F238E27FC236}">
                <a16:creationId xmlns:a16="http://schemas.microsoft.com/office/drawing/2014/main" id="{9E5C4C1E-BF16-4670-D316-272FFE32FB54}"/>
              </a:ext>
            </a:extLst>
          </p:cNvPr>
          <p:cNvSpPr>
            <a:spLocks noChangeArrowheads="1"/>
          </p:cNvSpPr>
          <p:nvPr/>
        </p:nvSpPr>
        <p:spPr bwMode="auto">
          <a:xfrm>
            <a:off x="978757" y="928933"/>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31469" name="Rectangle 45">
            <a:extLst>
              <a:ext uri="{FF2B5EF4-FFF2-40B4-BE49-F238E27FC236}">
                <a16:creationId xmlns:a16="http://schemas.microsoft.com/office/drawing/2014/main" id="{18E02E04-5E19-A06F-E575-AC97D87CB42D}"/>
              </a:ext>
            </a:extLst>
          </p:cNvPr>
          <p:cNvSpPr>
            <a:spLocks noChangeArrowheads="1"/>
          </p:cNvSpPr>
          <p:nvPr/>
        </p:nvSpPr>
        <p:spPr bwMode="auto">
          <a:xfrm>
            <a:off x="2867881" y="928933"/>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470" name="Rectangle 46">
            <a:extLst>
              <a:ext uri="{FF2B5EF4-FFF2-40B4-BE49-F238E27FC236}">
                <a16:creationId xmlns:a16="http://schemas.microsoft.com/office/drawing/2014/main" id="{F6D12EA6-00CD-810C-0D82-4B02F82EB1A3}"/>
              </a:ext>
            </a:extLst>
          </p:cNvPr>
          <p:cNvSpPr>
            <a:spLocks noChangeArrowheads="1"/>
          </p:cNvSpPr>
          <p:nvPr/>
        </p:nvSpPr>
        <p:spPr bwMode="auto">
          <a:xfrm>
            <a:off x="3820382" y="928933"/>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471" name="Rectangle 47">
            <a:extLst>
              <a:ext uri="{FF2B5EF4-FFF2-40B4-BE49-F238E27FC236}">
                <a16:creationId xmlns:a16="http://schemas.microsoft.com/office/drawing/2014/main" id="{66791AFE-C527-12C6-F32A-689F73D8D6C6}"/>
              </a:ext>
            </a:extLst>
          </p:cNvPr>
          <p:cNvSpPr>
            <a:spLocks noChangeArrowheads="1"/>
          </p:cNvSpPr>
          <p:nvPr/>
        </p:nvSpPr>
        <p:spPr bwMode="auto">
          <a:xfrm>
            <a:off x="3901343" y="928933"/>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481" name="Rectangle 57">
            <a:extLst>
              <a:ext uri="{FF2B5EF4-FFF2-40B4-BE49-F238E27FC236}">
                <a16:creationId xmlns:a16="http://schemas.microsoft.com/office/drawing/2014/main" id="{EDA5096D-2001-8DCF-1B89-826110F5A46D}"/>
              </a:ext>
            </a:extLst>
          </p:cNvPr>
          <p:cNvSpPr>
            <a:spLocks noChangeArrowheads="1"/>
          </p:cNvSpPr>
          <p:nvPr/>
        </p:nvSpPr>
        <p:spPr bwMode="auto">
          <a:xfrm>
            <a:off x="5164994" y="1144833"/>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31484" name="Rectangle 60">
            <a:extLst>
              <a:ext uri="{FF2B5EF4-FFF2-40B4-BE49-F238E27FC236}">
                <a16:creationId xmlns:a16="http://schemas.microsoft.com/office/drawing/2014/main" id="{4BDB1E41-1655-BE8D-AB16-61822986E5BE}"/>
              </a:ext>
            </a:extLst>
          </p:cNvPr>
          <p:cNvSpPr>
            <a:spLocks noChangeArrowheads="1"/>
          </p:cNvSpPr>
          <p:nvPr/>
        </p:nvSpPr>
        <p:spPr bwMode="auto">
          <a:xfrm>
            <a:off x="1645507" y="928933"/>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31485" name="Rectangle 61">
            <a:extLst>
              <a:ext uri="{FF2B5EF4-FFF2-40B4-BE49-F238E27FC236}">
                <a16:creationId xmlns:a16="http://schemas.microsoft.com/office/drawing/2014/main" id="{8CC5DCAE-AE5E-EB24-E5F8-DD5BA429EE16}"/>
              </a:ext>
            </a:extLst>
          </p:cNvPr>
          <p:cNvSpPr>
            <a:spLocks noChangeArrowheads="1"/>
          </p:cNvSpPr>
          <p:nvPr/>
        </p:nvSpPr>
        <p:spPr bwMode="auto">
          <a:xfrm>
            <a:off x="1645507" y="1216269"/>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486" name="Rectangle 62">
            <a:extLst>
              <a:ext uri="{FF2B5EF4-FFF2-40B4-BE49-F238E27FC236}">
                <a16:creationId xmlns:a16="http://schemas.microsoft.com/office/drawing/2014/main" id="{5E598065-60A4-2DCC-25F8-CFE45A892E38}"/>
              </a:ext>
            </a:extLst>
          </p:cNvPr>
          <p:cNvSpPr>
            <a:spLocks noChangeArrowheads="1"/>
          </p:cNvSpPr>
          <p:nvPr/>
        </p:nvSpPr>
        <p:spPr bwMode="auto">
          <a:xfrm>
            <a:off x="1645506" y="928933"/>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487" name="Rectangle 63">
            <a:extLst>
              <a:ext uri="{FF2B5EF4-FFF2-40B4-BE49-F238E27FC236}">
                <a16:creationId xmlns:a16="http://schemas.microsoft.com/office/drawing/2014/main" id="{F3E2AE52-E394-699D-BC83-200E7A5E412E}"/>
              </a:ext>
            </a:extLst>
          </p:cNvPr>
          <p:cNvSpPr>
            <a:spLocks noChangeArrowheads="1"/>
          </p:cNvSpPr>
          <p:nvPr/>
        </p:nvSpPr>
        <p:spPr bwMode="auto">
          <a:xfrm>
            <a:off x="1840768" y="928933"/>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488" name="Rectangle 64">
            <a:extLst>
              <a:ext uri="{FF2B5EF4-FFF2-40B4-BE49-F238E27FC236}">
                <a16:creationId xmlns:a16="http://schemas.microsoft.com/office/drawing/2014/main" id="{2403D5CE-CCB2-AB04-11E3-E9D3090F85CB}"/>
              </a:ext>
            </a:extLst>
          </p:cNvPr>
          <p:cNvSpPr>
            <a:spLocks noChangeArrowheads="1"/>
          </p:cNvSpPr>
          <p:nvPr/>
        </p:nvSpPr>
        <p:spPr bwMode="auto">
          <a:xfrm>
            <a:off x="1604232" y="928933"/>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31489" name="Rectangle 65">
            <a:extLst>
              <a:ext uri="{FF2B5EF4-FFF2-40B4-BE49-F238E27FC236}">
                <a16:creationId xmlns:a16="http://schemas.microsoft.com/office/drawing/2014/main" id="{55695B7C-D2E5-A3E6-D22F-8198A4D511B0}"/>
              </a:ext>
            </a:extLst>
          </p:cNvPr>
          <p:cNvSpPr>
            <a:spLocks noChangeArrowheads="1"/>
          </p:cNvSpPr>
          <p:nvPr/>
        </p:nvSpPr>
        <p:spPr bwMode="auto">
          <a:xfrm>
            <a:off x="1934431" y="33361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31490" name="Rectangle 66">
            <a:extLst>
              <a:ext uri="{FF2B5EF4-FFF2-40B4-BE49-F238E27FC236}">
                <a16:creationId xmlns:a16="http://schemas.microsoft.com/office/drawing/2014/main" id="{6CC36E6D-4F68-A07A-58D7-A7CE9370606B}"/>
              </a:ext>
            </a:extLst>
          </p:cNvPr>
          <p:cNvSpPr>
            <a:spLocks noChangeArrowheads="1"/>
          </p:cNvSpPr>
          <p:nvPr/>
        </p:nvSpPr>
        <p:spPr bwMode="auto">
          <a:xfrm>
            <a:off x="885093" y="33361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231493" name="AutoShape 69">
            <a:extLst>
              <a:ext uri="{FF2B5EF4-FFF2-40B4-BE49-F238E27FC236}">
                <a16:creationId xmlns:a16="http://schemas.microsoft.com/office/drawing/2014/main" id="{6608DEB9-FDA6-8930-A8A0-C4DC5A751C97}"/>
              </a:ext>
            </a:extLst>
          </p:cNvPr>
          <p:cNvCxnSpPr>
            <a:cxnSpLocks noChangeShapeType="1"/>
            <a:stCxn id="231490" idx="2"/>
            <a:endCxn id="231468" idx="0"/>
          </p:cNvCxnSpPr>
          <p:nvPr/>
        </p:nvCxnSpPr>
        <p:spPr bwMode="auto">
          <a:xfrm rot="5400000">
            <a:off x="1152587" y="790026"/>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94" name="Rectangle 70">
            <a:extLst>
              <a:ext uri="{FF2B5EF4-FFF2-40B4-BE49-F238E27FC236}">
                <a16:creationId xmlns:a16="http://schemas.microsoft.com/office/drawing/2014/main" id="{DF89CCF8-63A2-0E9B-11AA-EC00C8FE141B}"/>
              </a:ext>
            </a:extLst>
          </p:cNvPr>
          <p:cNvSpPr>
            <a:spLocks noChangeArrowheads="1"/>
          </p:cNvSpPr>
          <p:nvPr/>
        </p:nvSpPr>
        <p:spPr bwMode="auto">
          <a:xfrm>
            <a:off x="2358293" y="927345"/>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31495" name="AutoShape 71">
            <a:extLst>
              <a:ext uri="{FF2B5EF4-FFF2-40B4-BE49-F238E27FC236}">
                <a16:creationId xmlns:a16="http://schemas.microsoft.com/office/drawing/2014/main" id="{7FA0ED38-6802-3892-91E7-F1E16A3FB1FC}"/>
              </a:ext>
            </a:extLst>
          </p:cNvPr>
          <p:cNvCxnSpPr>
            <a:cxnSpLocks noChangeShapeType="1"/>
            <a:stCxn id="231489" idx="2"/>
            <a:endCxn id="231494" idx="0"/>
          </p:cNvCxnSpPr>
          <p:nvPr/>
        </p:nvCxnSpPr>
        <p:spPr bwMode="auto">
          <a:xfrm rot="16200000" flipH="1">
            <a:off x="2337657" y="654295"/>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498" name="Rectangle 74">
            <a:extLst>
              <a:ext uri="{FF2B5EF4-FFF2-40B4-BE49-F238E27FC236}">
                <a16:creationId xmlns:a16="http://schemas.microsoft.com/office/drawing/2014/main" id="{61796F0B-5DAC-A2A9-EC9E-C4E620212490}"/>
              </a:ext>
            </a:extLst>
          </p:cNvPr>
          <p:cNvSpPr>
            <a:spLocks noChangeArrowheads="1"/>
          </p:cNvSpPr>
          <p:nvPr/>
        </p:nvSpPr>
        <p:spPr bwMode="auto">
          <a:xfrm>
            <a:off x="5164993" y="928933"/>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31499" name="Rectangle 75">
            <a:extLst>
              <a:ext uri="{FF2B5EF4-FFF2-40B4-BE49-F238E27FC236}">
                <a16:creationId xmlns:a16="http://schemas.microsoft.com/office/drawing/2014/main" id="{10CF697E-E243-0A5E-1306-BDA59A82BA0A}"/>
              </a:ext>
            </a:extLst>
          </p:cNvPr>
          <p:cNvSpPr>
            <a:spLocks noChangeArrowheads="1"/>
          </p:cNvSpPr>
          <p:nvPr/>
        </p:nvSpPr>
        <p:spPr bwMode="auto">
          <a:xfrm>
            <a:off x="5723793" y="928933"/>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00" name="Rectangle 76">
            <a:extLst>
              <a:ext uri="{FF2B5EF4-FFF2-40B4-BE49-F238E27FC236}">
                <a16:creationId xmlns:a16="http://schemas.microsoft.com/office/drawing/2014/main" id="{2D9F4B12-A6E7-4EF4-FB2D-CC6B7A1D6615}"/>
              </a:ext>
            </a:extLst>
          </p:cNvPr>
          <p:cNvSpPr>
            <a:spLocks noChangeArrowheads="1"/>
          </p:cNvSpPr>
          <p:nvPr/>
        </p:nvSpPr>
        <p:spPr bwMode="auto">
          <a:xfrm>
            <a:off x="7363682" y="928933"/>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01" name="Rectangle 77">
            <a:extLst>
              <a:ext uri="{FF2B5EF4-FFF2-40B4-BE49-F238E27FC236}">
                <a16:creationId xmlns:a16="http://schemas.microsoft.com/office/drawing/2014/main" id="{D7105FD2-84FF-1499-B715-190C67CFC7A7}"/>
              </a:ext>
            </a:extLst>
          </p:cNvPr>
          <p:cNvSpPr>
            <a:spLocks noChangeArrowheads="1"/>
          </p:cNvSpPr>
          <p:nvPr/>
        </p:nvSpPr>
        <p:spPr bwMode="auto">
          <a:xfrm>
            <a:off x="7633557" y="928933"/>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02" name="Rectangle 78">
            <a:extLst>
              <a:ext uri="{FF2B5EF4-FFF2-40B4-BE49-F238E27FC236}">
                <a16:creationId xmlns:a16="http://schemas.microsoft.com/office/drawing/2014/main" id="{289E6124-F9CA-0BF5-2744-23EFE9181717}"/>
              </a:ext>
            </a:extLst>
          </p:cNvPr>
          <p:cNvSpPr>
            <a:spLocks noChangeArrowheads="1"/>
          </p:cNvSpPr>
          <p:nvPr/>
        </p:nvSpPr>
        <p:spPr bwMode="auto">
          <a:xfrm>
            <a:off x="8303481" y="928933"/>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03" name="Rectangle 79">
            <a:extLst>
              <a:ext uri="{FF2B5EF4-FFF2-40B4-BE49-F238E27FC236}">
                <a16:creationId xmlns:a16="http://schemas.microsoft.com/office/drawing/2014/main" id="{A82082F7-60DB-1FAA-AE5B-F471D93C4C2D}"/>
              </a:ext>
            </a:extLst>
          </p:cNvPr>
          <p:cNvSpPr>
            <a:spLocks noChangeArrowheads="1"/>
          </p:cNvSpPr>
          <p:nvPr/>
        </p:nvSpPr>
        <p:spPr bwMode="auto">
          <a:xfrm>
            <a:off x="8998806" y="928933"/>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06" name="Rectangle 82">
            <a:extLst>
              <a:ext uri="{FF2B5EF4-FFF2-40B4-BE49-F238E27FC236}">
                <a16:creationId xmlns:a16="http://schemas.microsoft.com/office/drawing/2014/main" id="{C034EA20-0466-FF3D-C73A-1177EB822EE2}"/>
              </a:ext>
            </a:extLst>
          </p:cNvPr>
          <p:cNvSpPr>
            <a:spLocks noChangeArrowheads="1"/>
          </p:cNvSpPr>
          <p:nvPr/>
        </p:nvSpPr>
        <p:spPr bwMode="auto">
          <a:xfrm>
            <a:off x="2040794" y="1108319"/>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31507" name="Rectangle 83">
            <a:extLst>
              <a:ext uri="{FF2B5EF4-FFF2-40B4-BE49-F238E27FC236}">
                <a16:creationId xmlns:a16="http://schemas.microsoft.com/office/drawing/2014/main" id="{538ACA8A-4E87-1D76-F045-230F4774438B}"/>
              </a:ext>
            </a:extLst>
          </p:cNvPr>
          <p:cNvSpPr>
            <a:spLocks noChangeArrowheads="1"/>
          </p:cNvSpPr>
          <p:nvPr/>
        </p:nvSpPr>
        <p:spPr bwMode="auto">
          <a:xfrm>
            <a:off x="2045556" y="1113082"/>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31511" name="AutoShape 87">
            <a:extLst>
              <a:ext uri="{FF2B5EF4-FFF2-40B4-BE49-F238E27FC236}">
                <a16:creationId xmlns:a16="http://schemas.microsoft.com/office/drawing/2014/main" id="{FF697131-00E2-DEF2-C434-42EA5795E871}"/>
              </a:ext>
            </a:extLst>
          </p:cNvPr>
          <p:cNvSpPr>
            <a:spLocks noChangeArrowheads="1"/>
          </p:cNvSpPr>
          <p:nvPr/>
        </p:nvSpPr>
        <p:spPr bwMode="auto">
          <a:xfrm>
            <a:off x="1747106" y="2133845"/>
            <a:ext cx="1308100" cy="1274763"/>
          </a:xfrm>
          <a:prstGeom prst="plaque">
            <a:avLst>
              <a:gd name="adj" fmla="val 16667"/>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lstStyle/>
          <a:p>
            <a:pPr algn="ctr">
              <a:spcAft>
                <a:spcPct val="10000"/>
              </a:spcAft>
            </a:pPr>
            <a:r>
              <a:rPr lang="en-US" altLang="zh-TW" sz="2000">
                <a:solidFill>
                  <a:schemeClr val="bg1"/>
                </a:solidFill>
                <a:ea typeface="SimHei" panose="02010609060101010101" pitchFamily="49" charset="-122"/>
                <a:cs typeface="Arial" panose="020B0604020202020204" pitchFamily="34" charset="0"/>
              </a:rPr>
              <a:t>325</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尼西亚</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会议</a:t>
            </a:r>
          </a:p>
        </p:txBody>
      </p:sp>
      <p:sp>
        <p:nvSpPr>
          <p:cNvPr id="231513" name="AutoShape 89">
            <a:extLst>
              <a:ext uri="{FF2B5EF4-FFF2-40B4-BE49-F238E27FC236}">
                <a16:creationId xmlns:a16="http://schemas.microsoft.com/office/drawing/2014/main" id="{ADB66723-9614-7420-2373-270A8877DBF3}"/>
              </a:ext>
            </a:extLst>
          </p:cNvPr>
          <p:cNvSpPr>
            <a:spLocks noChangeArrowheads="1"/>
          </p:cNvSpPr>
          <p:nvPr/>
        </p:nvSpPr>
        <p:spPr bwMode="auto">
          <a:xfrm>
            <a:off x="3953731" y="2135432"/>
            <a:ext cx="1308100" cy="1274762"/>
          </a:xfrm>
          <a:prstGeom prst="plaque">
            <a:avLst>
              <a:gd name="adj" fmla="val 16667"/>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lstStyle/>
          <a:p>
            <a:pPr algn="ctr">
              <a:spcAft>
                <a:spcPct val="10000"/>
              </a:spcAft>
            </a:pPr>
            <a:r>
              <a:rPr lang="en-US" altLang="zh-TW" sz="2000" dirty="0">
                <a:solidFill>
                  <a:schemeClr val="bg1"/>
                </a:solidFill>
                <a:ea typeface="SimHei" panose="02010609060101010101" pitchFamily="49" charset="-122"/>
                <a:cs typeface="Arial" panose="020B0604020202020204" pitchFamily="34" charset="0"/>
              </a:rPr>
              <a:t>381</a:t>
            </a:r>
          </a:p>
          <a:p>
            <a:pPr algn="ctr">
              <a:spcAft>
                <a:spcPct val="10000"/>
              </a:spcAft>
            </a:pPr>
            <a:r>
              <a:rPr lang="zh-TW" altLang="en-US" sz="2000" dirty="0">
                <a:solidFill>
                  <a:schemeClr val="bg1"/>
                </a:solidFill>
                <a:ea typeface="SimHei" panose="02010609060101010101" pitchFamily="49" charset="-122"/>
                <a:cs typeface="Arial" panose="020B0604020202020204" pitchFamily="34" charset="0"/>
              </a:rPr>
              <a:t>君士坦丁</a:t>
            </a:r>
          </a:p>
          <a:p>
            <a:pPr algn="ctr">
              <a:spcAft>
                <a:spcPct val="10000"/>
              </a:spcAft>
            </a:pPr>
            <a:r>
              <a:rPr lang="zh-TW" altLang="en-US" sz="2000" dirty="0">
                <a:solidFill>
                  <a:schemeClr val="bg1"/>
                </a:solidFill>
                <a:ea typeface="SimHei" panose="02010609060101010101" pitchFamily="49" charset="-122"/>
                <a:cs typeface="Arial" panose="020B0604020202020204" pitchFamily="34" charset="0"/>
              </a:rPr>
              <a:t>堡会议</a:t>
            </a:r>
          </a:p>
        </p:txBody>
      </p:sp>
      <p:sp>
        <p:nvSpPr>
          <p:cNvPr id="231517" name="AutoShape 93">
            <a:extLst>
              <a:ext uri="{FF2B5EF4-FFF2-40B4-BE49-F238E27FC236}">
                <a16:creationId xmlns:a16="http://schemas.microsoft.com/office/drawing/2014/main" id="{7DFD7829-6007-098F-D16D-0C1E69CB1417}"/>
              </a:ext>
            </a:extLst>
          </p:cNvPr>
          <p:cNvSpPr>
            <a:spLocks noChangeArrowheads="1"/>
          </p:cNvSpPr>
          <p:nvPr/>
        </p:nvSpPr>
        <p:spPr bwMode="auto">
          <a:xfrm>
            <a:off x="1735994" y="3534020"/>
            <a:ext cx="1331913" cy="1006475"/>
          </a:xfrm>
          <a:prstGeom prst="horizontalScroll">
            <a:avLst>
              <a:gd name="adj" fmla="val 8681"/>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ea typeface="SimHei" panose="02010609060101010101" pitchFamily="49" charset="-122"/>
              </a:rPr>
              <a:t>基督具</a:t>
            </a:r>
          </a:p>
          <a:p>
            <a:pPr algn="ctr">
              <a:spcAft>
                <a:spcPct val="10000"/>
              </a:spcAft>
            </a:pPr>
            <a:r>
              <a:rPr lang="zh-TW" altLang="en-US" sz="2000">
                <a:ea typeface="SimHei" panose="02010609060101010101" pitchFamily="49" charset="-122"/>
              </a:rPr>
              <a:t>神性</a:t>
            </a:r>
          </a:p>
        </p:txBody>
      </p:sp>
      <p:sp>
        <p:nvSpPr>
          <p:cNvPr id="231518" name="AutoShape 94">
            <a:extLst>
              <a:ext uri="{FF2B5EF4-FFF2-40B4-BE49-F238E27FC236}">
                <a16:creationId xmlns:a16="http://schemas.microsoft.com/office/drawing/2014/main" id="{5FC1051F-366B-BD38-3A98-B8F9C769BF08}"/>
              </a:ext>
            </a:extLst>
          </p:cNvPr>
          <p:cNvSpPr>
            <a:spLocks noChangeArrowheads="1"/>
          </p:cNvSpPr>
          <p:nvPr/>
        </p:nvSpPr>
        <p:spPr bwMode="auto">
          <a:xfrm>
            <a:off x="3937856" y="3534020"/>
            <a:ext cx="1331912" cy="1006475"/>
          </a:xfrm>
          <a:prstGeom prst="horizontalScroll">
            <a:avLst>
              <a:gd name="adj" fmla="val 8681"/>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ea typeface="SimHei" panose="02010609060101010101" pitchFamily="49" charset="-122"/>
              </a:rPr>
              <a:t>圣灵具</a:t>
            </a:r>
          </a:p>
          <a:p>
            <a:pPr algn="ctr">
              <a:spcAft>
                <a:spcPct val="10000"/>
              </a:spcAft>
            </a:pPr>
            <a:r>
              <a:rPr lang="zh-TW" altLang="en-US" sz="2000">
                <a:ea typeface="SimHei" panose="02010609060101010101" pitchFamily="49" charset="-122"/>
              </a:rPr>
              <a:t>神性</a:t>
            </a:r>
          </a:p>
        </p:txBody>
      </p:sp>
      <p:sp>
        <p:nvSpPr>
          <p:cNvPr id="231524" name="Text Box 100">
            <a:extLst>
              <a:ext uri="{FF2B5EF4-FFF2-40B4-BE49-F238E27FC236}">
                <a16:creationId xmlns:a16="http://schemas.microsoft.com/office/drawing/2014/main" id="{E6CEAB67-48DF-203E-B1FC-A648BC7FB0DE}"/>
              </a:ext>
            </a:extLst>
          </p:cNvPr>
          <p:cNvSpPr txBox="1">
            <a:spLocks noChangeArrowheads="1"/>
          </p:cNvSpPr>
          <p:nvPr/>
        </p:nvSpPr>
        <p:spPr bwMode="auto">
          <a:xfrm>
            <a:off x="737456" y="4890844"/>
            <a:ext cx="10838848" cy="117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zh-CN" altLang="en-US" sz="2000" dirty="0">
                <a:latin typeface="SimHei" panose="02010609060101010101" pitchFamily="49" charset="-122"/>
                <a:ea typeface="SimHei" panose="02010609060101010101" pitchFamily="49" charset="-122"/>
              </a:rPr>
              <a:t>提亚多修任东罗马皇帝时定基督教为国教，次年召开君士坦丁堡公会，</a:t>
            </a:r>
            <a:r>
              <a:rPr lang="en-US" altLang="zh-CN" sz="2000" dirty="0">
                <a:latin typeface="SimHei" panose="02010609060101010101" pitchFamily="49" charset="-122"/>
                <a:ea typeface="SimHei" panose="02010609060101010101" pitchFamily="49" charset="-122"/>
              </a:rPr>
              <a:t>186</a:t>
            </a:r>
            <a:r>
              <a:rPr lang="zh-CN" altLang="en-US" sz="2000" dirty="0">
                <a:latin typeface="SimHei" panose="02010609060101010101" pitchFamily="49" charset="-122"/>
                <a:ea typeface="SimHei" panose="02010609060101010101" pitchFamily="49" charset="-122"/>
              </a:rPr>
              <a:t>名主教参加。</a:t>
            </a:r>
            <a:endParaRPr lang="en-US" altLang="zh-CN" sz="2000" dirty="0">
              <a:latin typeface="SimHei" panose="02010609060101010101" pitchFamily="49" charset="-122"/>
              <a:ea typeface="SimHei" panose="02010609060101010101" pitchFamily="49" charset="-122"/>
            </a:endParaRPr>
          </a:p>
          <a:p>
            <a:pPr>
              <a:lnSpc>
                <a:spcPct val="120000"/>
              </a:lnSpc>
            </a:pPr>
            <a:r>
              <a:rPr lang="zh-CN" altLang="en-US" sz="2000" dirty="0">
                <a:latin typeface="SimHei" panose="02010609060101010101" pitchFamily="49" charset="-122"/>
                <a:ea typeface="SimHei" panose="02010609060101010101" pitchFamily="49" charset="-122"/>
              </a:rPr>
              <a:t>再次确认亚流为异端，坚定依循尼西亚信经。并</a:t>
            </a:r>
            <a:r>
              <a:rPr lang="zh-CN" altLang="en-US" sz="2000" dirty="0">
                <a:solidFill>
                  <a:srgbClr val="FF0000"/>
                </a:solidFill>
                <a:latin typeface="SimHei" panose="02010609060101010101" pitchFamily="49" charset="-122"/>
                <a:ea typeface="SimHei" panose="02010609060101010101" pitchFamily="49" charset="-122"/>
              </a:rPr>
              <a:t>确认圣灵的神性</a:t>
            </a:r>
            <a:r>
              <a:rPr lang="zh-CN" altLang="en-US" sz="2000" dirty="0">
                <a:latin typeface="SimHei" panose="02010609060101010101" pitchFamily="49" charset="-122"/>
                <a:ea typeface="SimHei" panose="02010609060101010101" pitchFamily="49" charset="-122"/>
              </a:rPr>
              <a:t>。</a:t>
            </a:r>
            <a:endParaRPr lang="zh-TW" altLang="en-US" sz="2000" dirty="0">
              <a:latin typeface="SimHei" panose="02010609060101010101" pitchFamily="49" charset="-122"/>
              <a:ea typeface="SimHei" panose="02010609060101010101" pitchFamily="49" charset="-122"/>
            </a:endParaRPr>
          </a:p>
          <a:p>
            <a:pPr>
              <a:lnSpc>
                <a:spcPct val="120000"/>
              </a:lnSpc>
            </a:pPr>
            <a:r>
              <a:rPr lang="zh-TW" altLang="en-US" sz="2000" dirty="0">
                <a:ea typeface="SimHei" panose="02010609060101010101" pitchFamily="49" charset="-122"/>
              </a:rPr>
              <a:t>教会对圣父、圣子、圣灵为三而一之真神的信仰，从此正式确立。</a:t>
            </a:r>
          </a:p>
        </p:txBody>
      </p:sp>
      <p:sp>
        <p:nvSpPr>
          <p:cNvPr id="231527" name="AutoShape 103">
            <a:extLst>
              <a:ext uri="{FF2B5EF4-FFF2-40B4-BE49-F238E27FC236}">
                <a16:creationId xmlns:a16="http://schemas.microsoft.com/office/drawing/2014/main" id="{7DACBB05-8578-7826-CF6F-0EC16784AFB2}"/>
              </a:ext>
            </a:extLst>
          </p:cNvPr>
          <p:cNvSpPr>
            <a:spLocks noChangeArrowheads="1"/>
          </p:cNvSpPr>
          <p:nvPr/>
        </p:nvSpPr>
        <p:spPr bwMode="auto">
          <a:xfrm>
            <a:off x="4463319" y="1490907"/>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31528" name="Rectangle 104">
            <a:extLst>
              <a:ext uri="{FF2B5EF4-FFF2-40B4-BE49-F238E27FC236}">
                <a16:creationId xmlns:a16="http://schemas.microsoft.com/office/drawing/2014/main" id="{A4A87E04-A488-C4ED-20FD-559451ED8035}"/>
              </a:ext>
            </a:extLst>
          </p:cNvPr>
          <p:cNvSpPr>
            <a:spLocks noChangeArrowheads="1"/>
          </p:cNvSpPr>
          <p:nvPr/>
        </p:nvSpPr>
        <p:spPr bwMode="auto">
          <a:xfrm>
            <a:off x="4539518" y="33361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cxnSp>
        <p:nvCxnSpPr>
          <p:cNvPr id="231529" name="AutoShape 105">
            <a:extLst>
              <a:ext uri="{FF2B5EF4-FFF2-40B4-BE49-F238E27FC236}">
                <a16:creationId xmlns:a16="http://schemas.microsoft.com/office/drawing/2014/main" id="{864BDC92-CB30-07C1-3AD8-9DC23D43B483}"/>
              </a:ext>
            </a:extLst>
          </p:cNvPr>
          <p:cNvCxnSpPr>
            <a:cxnSpLocks noChangeShapeType="1"/>
            <a:stCxn id="231528" idx="2"/>
          </p:cNvCxnSpPr>
          <p:nvPr/>
        </p:nvCxnSpPr>
        <p:spPr bwMode="auto">
          <a:xfrm rot="5400000">
            <a:off x="4757006" y="740020"/>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530" name="AutoShape 106">
            <a:extLst>
              <a:ext uri="{FF2B5EF4-FFF2-40B4-BE49-F238E27FC236}">
                <a16:creationId xmlns:a16="http://schemas.microsoft.com/office/drawing/2014/main" id="{30752C28-DDC0-3518-50B8-EB19A7B6F064}"/>
              </a:ext>
            </a:extLst>
          </p:cNvPr>
          <p:cNvCxnSpPr>
            <a:cxnSpLocks noChangeShapeType="1"/>
            <a:stCxn id="231531" idx="2"/>
          </p:cNvCxnSpPr>
          <p:nvPr/>
        </p:nvCxnSpPr>
        <p:spPr bwMode="auto">
          <a:xfrm rot="16200000" flipH="1">
            <a:off x="4010881" y="724145"/>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531" name="Rectangle 107">
            <a:extLst>
              <a:ext uri="{FF2B5EF4-FFF2-40B4-BE49-F238E27FC236}">
                <a16:creationId xmlns:a16="http://schemas.microsoft.com/office/drawing/2014/main" id="{64407886-875A-7007-9230-D1BD743FEE11}"/>
              </a:ext>
            </a:extLst>
          </p:cNvPr>
          <p:cNvSpPr>
            <a:spLocks noChangeArrowheads="1"/>
          </p:cNvSpPr>
          <p:nvPr/>
        </p:nvSpPr>
        <p:spPr bwMode="auto">
          <a:xfrm>
            <a:off x="3779106" y="333619"/>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瓦伦斯</a:t>
            </a:r>
          </a:p>
        </p:txBody>
      </p:sp>
      <p:sp>
        <p:nvSpPr>
          <p:cNvPr id="231532" name="Rectangle 108">
            <a:extLst>
              <a:ext uri="{FF2B5EF4-FFF2-40B4-BE49-F238E27FC236}">
                <a16:creationId xmlns:a16="http://schemas.microsoft.com/office/drawing/2014/main" id="{D3532A74-EB4B-F129-0F9B-4AFEC5596A32}"/>
              </a:ext>
            </a:extLst>
          </p:cNvPr>
          <p:cNvSpPr>
            <a:spLocks noChangeArrowheads="1"/>
          </p:cNvSpPr>
          <p:nvPr/>
        </p:nvSpPr>
        <p:spPr bwMode="auto">
          <a:xfrm>
            <a:off x="5521585" y="332907"/>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31533" name="Line 109">
            <a:extLst>
              <a:ext uri="{FF2B5EF4-FFF2-40B4-BE49-F238E27FC236}">
                <a16:creationId xmlns:a16="http://schemas.microsoft.com/office/drawing/2014/main" id="{DA176951-3048-6731-E2DF-B14248B5250F}"/>
              </a:ext>
            </a:extLst>
          </p:cNvPr>
          <p:cNvSpPr>
            <a:spLocks noChangeShapeType="1"/>
          </p:cNvSpPr>
          <p:nvPr/>
        </p:nvSpPr>
        <p:spPr bwMode="auto">
          <a:xfrm flipH="1">
            <a:off x="5833332" y="651119"/>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534" name="Rectangle 110">
            <a:extLst>
              <a:ext uri="{FF2B5EF4-FFF2-40B4-BE49-F238E27FC236}">
                <a16:creationId xmlns:a16="http://schemas.microsoft.com/office/drawing/2014/main" id="{8AB85C6D-A68C-4D3B-FA20-90D5C462A263}"/>
              </a:ext>
            </a:extLst>
          </p:cNvPr>
          <p:cNvSpPr>
            <a:spLocks noChangeArrowheads="1"/>
          </p:cNvSpPr>
          <p:nvPr/>
        </p:nvSpPr>
        <p:spPr bwMode="auto">
          <a:xfrm>
            <a:off x="6352443" y="333619"/>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瓦伦提尼安三世</a:t>
            </a:r>
          </a:p>
        </p:txBody>
      </p:sp>
      <p:sp>
        <p:nvSpPr>
          <p:cNvPr id="231535" name="Line 111">
            <a:extLst>
              <a:ext uri="{FF2B5EF4-FFF2-40B4-BE49-F238E27FC236}">
                <a16:creationId xmlns:a16="http://schemas.microsoft.com/office/drawing/2014/main" id="{E6A2AE6C-CF51-576A-89BE-491BE2D26001}"/>
              </a:ext>
            </a:extLst>
          </p:cNvPr>
          <p:cNvSpPr>
            <a:spLocks noChangeShapeType="1"/>
          </p:cNvSpPr>
          <p:nvPr/>
        </p:nvSpPr>
        <p:spPr bwMode="auto">
          <a:xfrm flipH="1">
            <a:off x="6882668" y="651119"/>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536" name="Rectangle 112">
            <a:extLst>
              <a:ext uri="{FF2B5EF4-FFF2-40B4-BE49-F238E27FC236}">
                <a16:creationId xmlns:a16="http://schemas.microsoft.com/office/drawing/2014/main" id="{28E3C76A-C185-0FE5-D5D1-16EE6A4BEEBA}"/>
              </a:ext>
            </a:extLst>
          </p:cNvPr>
          <p:cNvSpPr>
            <a:spLocks noChangeArrowheads="1"/>
          </p:cNvSpPr>
          <p:nvPr/>
        </p:nvSpPr>
        <p:spPr bwMode="auto">
          <a:xfrm>
            <a:off x="2842481" y="33361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康士坦丢</a:t>
            </a:r>
          </a:p>
        </p:txBody>
      </p:sp>
      <p:cxnSp>
        <p:nvCxnSpPr>
          <p:cNvPr id="231537" name="AutoShape 113">
            <a:extLst>
              <a:ext uri="{FF2B5EF4-FFF2-40B4-BE49-F238E27FC236}">
                <a16:creationId xmlns:a16="http://schemas.microsoft.com/office/drawing/2014/main" id="{2F37272F-82D2-BDA9-C022-3562BE13133F}"/>
              </a:ext>
            </a:extLst>
          </p:cNvPr>
          <p:cNvCxnSpPr>
            <a:cxnSpLocks noChangeShapeType="1"/>
            <a:stCxn id="231536" idx="2"/>
            <a:endCxn id="231469" idx="0"/>
          </p:cNvCxnSpPr>
          <p:nvPr/>
        </p:nvCxnSpPr>
        <p:spPr bwMode="auto">
          <a:xfrm rot="16200000" flipH="1">
            <a:off x="3157600" y="742401"/>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1541" name="Rectangle 117">
            <a:extLst>
              <a:ext uri="{FF2B5EF4-FFF2-40B4-BE49-F238E27FC236}">
                <a16:creationId xmlns:a16="http://schemas.microsoft.com/office/drawing/2014/main" id="{B2ED8FCB-BF25-A2A0-7B5F-6DF9E8B2A8C9}"/>
              </a:ext>
            </a:extLst>
          </p:cNvPr>
          <p:cNvSpPr>
            <a:spLocks noChangeArrowheads="1"/>
          </p:cNvSpPr>
          <p:nvPr/>
        </p:nvSpPr>
        <p:spPr bwMode="auto">
          <a:xfrm>
            <a:off x="3941032" y="928933"/>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42" name="Rectangle 118">
            <a:extLst>
              <a:ext uri="{FF2B5EF4-FFF2-40B4-BE49-F238E27FC236}">
                <a16:creationId xmlns:a16="http://schemas.microsoft.com/office/drawing/2014/main" id="{A9ABF77B-812D-D81F-9BB5-3DFCDEFB0599}"/>
              </a:ext>
            </a:extLst>
          </p:cNvPr>
          <p:cNvSpPr>
            <a:spLocks noChangeArrowheads="1"/>
          </p:cNvSpPr>
          <p:nvPr/>
        </p:nvSpPr>
        <p:spPr bwMode="auto">
          <a:xfrm>
            <a:off x="3942619" y="1144833"/>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43" name="Rectangle 119">
            <a:extLst>
              <a:ext uri="{FF2B5EF4-FFF2-40B4-BE49-F238E27FC236}">
                <a16:creationId xmlns:a16="http://schemas.microsoft.com/office/drawing/2014/main" id="{2E663CF3-CA6D-2FC0-6912-91DA956FD3F9}"/>
              </a:ext>
            </a:extLst>
          </p:cNvPr>
          <p:cNvSpPr>
            <a:spLocks noChangeArrowheads="1"/>
          </p:cNvSpPr>
          <p:nvPr/>
        </p:nvSpPr>
        <p:spPr bwMode="auto">
          <a:xfrm>
            <a:off x="4526818" y="928933"/>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31544" name="Rectangle 120">
            <a:extLst>
              <a:ext uri="{FF2B5EF4-FFF2-40B4-BE49-F238E27FC236}">
                <a16:creationId xmlns:a16="http://schemas.microsoft.com/office/drawing/2014/main" id="{26F27915-647D-251E-7F8F-FB23170916AD}"/>
              </a:ext>
            </a:extLst>
          </p:cNvPr>
          <p:cNvSpPr>
            <a:spLocks noChangeArrowheads="1"/>
          </p:cNvSpPr>
          <p:nvPr/>
        </p:nvSpPr>
        <p:spPr bwMode="auto">
          <a:xfrm>
            <a:off x="4366482" y="1144833"/>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45" name="Rectangle 121">
            <a:extLst>
              <a:ext uri="{FF2B5EF4-FFF2-40B4-BE49-F238E27FC236}">
                <a16:creationId xmlns:a16="http://schemas.microsoft.com/office/drawing/2014/main" id="{4DDB2B69-7926-DC46-C5CC-C13E160EF956}"/>
              </a:ext>
            </a:extLst>
          </p:cNvPr>
          <p:cNvSpPr>
            <a:spLocks noChangeArrowheads="1"/>
          </p:cNvSpPr>
          <p:nvPr/>
        </p:nvSpPr>
        <p:spPr bwMode="auto">
          <a:xfrm>
            <a:off x="4487131" y="928933"/>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46" name="Rectangle 122">
            <a:extLst>
              <a:ext uri="{FF2B5EF4-FFF2-40B4-BE49-F238E27FC236}">
                <a16:creationId xmlns:a16="http://schemas.microsoft.com/office/drawing/2014/main" id="{04719CC1-E875-C058-382C-BFD64C86C1FB}"/>
              </a:ext>
            </a:extLst>
          </p:cNvPr>
          <p:cNvSpPr>
            <a:spLocks noChangeArrowheads="1"/>
          </p:cNvSpPr>
          <p:nvPr/>
        </p:nvSpPr>
        <p:spPr bwMode="auto">
          <a:xfrm>
            <a:off x="4491893" y="1087682"/>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47" name="Rectangle 123">
            <a:extLst>
              <a:ext uri="{FF2B5EF4-FFF2-40B4-BE49-F238E27FC236}">
                <a16:creationId xmlns:a16="http://schemas.microsoft.com/office/drawing/2014/main" id="{FDECF4E5-29E7-7149-93E5-AB12F608516B}"/>
              </a:ext>
            </a:extLst>
          </p:cNvPr>
          <p:cNvSpPr>
            <a:spLocks noChangeArrowheads="1"/>
          </p:cNvSpPr>
          <p:nvPr/>
        </p:nvSpPr>
        <p:spPr bwMode="auto">
          <a:xfrm>
            <a:off x="4687157" y="1144833"/>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48" name="Rectangle 124">
            <a:extLst>
              <a:ext uri="{FF2B5EF4-FFF2-40B4-BE49-F238E27FC236}">
                <a16:creationId xmlns:a16="http://schemas.microsoft.com/office/drawing/2014/main" id="{D22C00F5-E1AB-A45B-F9EF-B3C1BAD81E06}"/>
              </a:ext>
            </a:extLst>
          </p:cNvPr>
          <p:cNvSpPr>
            <a:spLocks noChangeArrowheads="1"/>
          </p:cNvSpPr>
          <p:nvPr/>
        </p:nvSpPr>
        <p:spPr bwMode="auto">
          <a:xfrm>
            <a:off x="2867881" y="1073395"/>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49" name="Rectangle 125">
            <a:extLst>
              <a:ext uri="{FF2B5EF4-FFF2-40B4-BE49-F238E27FC236}">
                <a16:creationId xmlns:a16="http://schemas.microsoft.com/office/drawing/2014/main" id="{86965C8F-828C-AD24-34BC-D9CF29A7735F}"/>
              </a:ext>
            </a:extLst>
          </p:cNvPr>
          <p:cNvSpPr>
            <a:spLocks noChangeArrowheads="1"/>
          </p:cNvSpPr>
          <p:nvPr/>
        </p:nvSpPr>
        <p:spPr bwMode="auto">
          <a:xfrm>
            <a:off x="3377469" y="1073395"/>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50" name="Rectangle 126">
            <a:extLst>
              <a:ext uri="{FF2B5EF4-FFF2-40B4-BE49-F238E27FC236}">
                <a16:creationId xmlns:a16="http://schemas.microsoft.com/office/drawing/2014/main" id="{993287ED-109F-D522-D00A-D91C5B1DCB07}"/>
              </a:ext>
            </a:extLst>
          </p:cNvPr>
          <p:cNvSpPr>
            <a:spLocks noChangeArrowheads="1"/>
          </p:cNvSpPr>
          <p:nvPr/>
        </p:nvSpPr>
        <p:spPr bwMode="auto">
          <a:xfrm>
            <a:off x="2867881" y="1217857"/>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1554" name="AutoShape 130">
            <a:extLst>
              <a:ext uri="{FF2B5EF4-FFF2-40B4-BE49-F238E27FC236}">
                <a16:creationId xmlns:a16="http://schemas.microsoft.com/office/drawing/2014/main" id="{CA53935A-AE06-5E24-0F78-345E76E67B43}"/>
              </a:ext>
            </a:extLst>
          </p:cNvPr>
          <p:cNvSpPr>
            <a:spLocks noChangeArrowheads="1"/>
          </p:cNvSpPr>
          <p:nvPr/>
        </p:nvSpPr>
        <p:spPr bwMode="auto">
          <a:xfrm>
            <a:off x="2251932" y="1489319"/>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5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5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151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15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15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15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1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511" grpId="0" animBg="1"/>
      <p:bldP spid="231513" grpId="0" animBg="1"/>
      <p:bldP spid="231517" grpId="0" animBg="1"/>
      <p:bldP spid="231518" grpId="0" animBg="1"/>
      <p:bldP spid="231524" grpId="0"/>
      <p:bldP spid="231527" grpId="0" animBg="1"/>
      <p:bldP spid="2315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128" name="Rectangle 96">
            <a:extLst>
              <a:ext uri="{FF2B5EF4-FFF2-40B4-BE49-F238E27FC236}">
                <a16:creationId xmlns:a16="http://schemas.microsoft.com/office/drawing/2014/main" id="{1B15BDC9-1DCE-F33D-3DA3-B8B3D7A730A6}"/>
              </a:ext>
            </a:extLst>
          </p:cNvPr>
          <p:cNvSpPr>
            <a:spLocks noChangeArrowheads="1"/>
          </p:cNvSpPr>
          <p:nvPr/>
        </p:nvSpPr>
        <p:spPr bwMode="auto">
          <a:xfrm>
            <a:off x="550985" y="4503738"/>
            <a:ext cx="9144000" cy="2354262"/>
          </a:xfrm>
          <a:prstGeom prst="rect">
            <a:avLst/>
          </a:prstGeom>
          <a:blipFill dpi="0" rotWithShape="1">
            <a:blip r:embed="rId3"/>
            <a:srcRect/>
            <a:tile tx="0" ty="0" sx="100000" sy="100000" flip="none" algn="tl"/>
          </a:bli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300034" name="Group 2">
            <a:extLst>
              <a:ext uri="{FF2B5EF4-FFF2-40B4-BE49-F238E27FC236}">
                <a16:creationId xmlns:a16="http://schemas.microsoft.com/office/drawing/2014/main" id="{DC1C6759-FA28-210D-EBD4-580D9FDC2671}"/>
              </a:ext>
            </a:extLst>
          </p:cNvPr>
          <p:cNvGraphicFramePr>
            <a:graphicFrameLocks noGrp="1"/>
          </p:cNvGraphicFramePr>
          <p:nvPr>
            <p:extLst>
              <p:ext uri="{D42A27DB-BD31-4B8C-83A1-F6EECF244321}">
                <p14:modId xmlns:p14="http://schemas.microsoft.com/office/powerpoint/2010/main" val="3325649705"/>
              </p:ext>
            </p:extLst>
          </p:nvPr>
        </p:nvGraphicFramePr>
        <p:xfrm>
          <a:off x="1301873" y="1296988"/>
          <a:ext cx="7912100" cy="365760"/>
        </p:xfrm>
        <a:graphic>
          <a:graphicData uri="http://schemas.openxmlformats.org/drawingml/2006/table">
            <a:tbl>
              <a:tblPr/>
              <a:tblGrid>
                <a:gridCol w="788987">
                  <a:extLst>
                    <a:ext uri="{9D8B030D-6E8A-4147-A177-3AD203B41FA5}">
                      <a16:colId xmlns:a16="http://schemas.microsoft.com/office/drawing/2014/main" val="766367924"/>
                    </a:ext>
                  </a:extLst>
                </a:gridCol>
                <a:gridCol w="790575">
                  <a:extLst>
                    <a:ext uri="{9D8B030D-6E8A-4147-A177-3AD203B41FA5}">
                      <a16:colId xmlns:a16="http://schemas.microsoft.com/office/drawing/2014/main" val="3400871003"/>
                    </a:ext>
                  </a:extLst>
                </a:gridCol>
                <a:gridCol w="792163">
                  <a:extLst>
                    <a:ext uri="{9D8B030D-6E8A-4147-A177-3AD203B41FA5}">
                      <a16:colId xmlns:a16="http://schemas.microsoft.com/office/drawing/2014/main" val="2853530002"/>
                    </a:ext>
                  </a:extLst>
                </a:gridCol>
                <a:gridCol w="788987">
                  <a:extLst>
                    <a:ext uri="{9D8B030D-6E8A-4147-A177-3AD203B41FA5}">
                      <a16:colId xmlns:a16="http://schemas.microsoft.com/office/drawing/2014/main" val="1860161145"/>
                    </a:ext>
                  </a:extLst>
                </a:gridCol>
                <a:gridCol w="792163">
                  <a:extLst>
                    <a:ext uri="{9D8B030D-6E8A-4147-A177-3AD203B41FA5}">
                      <a16:colId xmlns:a16="http://schemas.microsoft.com/office/drawing/2014/main" val="3151599856"/>
                    </a:ext>
                  </a:extLst>
                </a:gridCol>
                <a:gridCol w="795337">
                  <a:extLst>
                    <a:ext uri="{9D8B030D-6E8A-4147-A177-3AD203B41FA5}">
                      <a16:colId xmlns:a16="http://schemas.microsoft.com/office/drawing/2014/main" val="3022959424"/>
                    </a:ext>
                  </a:extLst>
                </a:gridCol>
                <a:gridCol w="790575">
                  <a:extLst>
                    <a:ext uri="{9D8B030D-6E8A-4147-A177-3AD203B41FA5}">
                      <a16:colId xmlns:a16="http://schemas.microsoft.com/office/drawing/2014/main" val="2998218291"/>
                    </a:ext>
                  </a:extLst>
                </a:gridCol>
                <a:gridCol w="790575">
                  <a:extLst>
                    <a:ext uri="{9D8B030D-6E8A-4147-A177-3AD203B41FA5}">
                      <a16:colId xmlns:a16="http://schemas.microsoft.com/office/drawing/2014/main" val="161568940"/>
                    </a:ext>
                  </a:extLst>
                </a:gridCol>
                <a:gridCol w="790575">
                  <a:extLst>
                    <a:ext uri="{9D8B030D-6E8A-4147-A177-3AD203B41FA5}">
                      <a16:colId xmlns:a16="http://schemas.microsoft.com/office/drawing/2014/main" val="2908895327"/>
                    </a:ext>
                  </a:extLst>
                </a:gridCol>
                <a:gridCol w="792163">
                  <a:extLst>
                    <a:ext uri="{9D8B030D-6E8A-4147-A177-3AD203B41FA5}">
                      <a16:colId xmlns:a16="http://schemas.microsoft.com/office/drawing/2014/main" val="1430478292"/>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2985919"/>
                  </a:ext>
                </a:extLst>
              </a:tr>
            </a:tbl>
          </a:graphicData>
        </a:graphic>
      </p:graphicFrame>
      <p:graphicFrame>
        <p:nvGraphicFramePr>
          <p:cNvPr id="300058" name="Group 26">
            <a:extLst>
              <a:ext uri="{FF2B5EF4-FFF2-40B4-BE49-F238E27FC236}">
                <a16:creationId xmlns:a16="http://schemas.microsoft.com/office/drawing/2014/main" id="{F6A85452-16A7-C2BA-F247-D78FA3DEE8C0}"/>
              </a:ext>
            </a:extLst>
          </p:cNvPr>
          <p:cNvGraphicFramePr>
            <a:graphicFrameLocks noGrp="1"/>
          </p:cNvGraphicFramePr>
          <p:nvPr>
            <p:extLst>
              <p:ext uri="{D42A27DB-BD31-4B8C-83A1-F6EECF244321}">
                <p14:modId xmlns:p14="http://schemas.microsoft.com/office/powerpoint/2010/main" val="3789023959"/>
              </p:ext>
            </p:extLst>
          </p:nvPr>
        </p:nvGraphicFramePr>
        <p:xfrm>
          <a:off x="901824" y="1419225"/>
          <a:ext cx="8709025" cy="335280"/>
        </p:xfrm>
        <a:graphic>
          <a:graphicData uri="http://schemas.openxmlformats.org/drawingml/2006/table">
            <a:tbl>
              <a:tblPr/>
              <a:tblGrid>
                <a:gridCol w="792162">
                  <a:extLst>
                    <a:ext uri="{9D8B030D-6E8A-4147-A177-3AD203B41FA5}">
                      <a16:colId xmlns:a16="http://schemas.microsoft.com/office/drawing/2014/main" val="1874479176"/>
                    </a:ext>
                  </a:extLst>
                </a:gridCol>
                <a:gridCol w="790575">
                  <a:extLst>
                    <a:ext uri="{9D8B030D-6E8A-4147-A177-3AD203B41FA5}">
                      <a16:colId xmlns:a16="http://schemas.microsoft.com/office/drawing/2014/main" val="2492766505"/>
                    </a:ext>
                  </a:extLst>
                </a:gridCol>
                <a:gridCol w="792163">
                  <a:extLst>
                    <a:ext uri="{9D8B030D-6E8A-4147-A177-3AD203B41FA5}">
                      <a16:colId xmlns:a16="http://schemas.microsoft.com/office/drawing/2014/main" val="2846488978"/>
                    </a:ext>
                  </a:extLst>
                </a:gridCol>
                <a:gridCol w="790575">
                  <a:extLst>
                    <a:ext uri="{9D8B030D-6E8A-4147-A177-3AD203B41FA5}">
                      <a16:colId xmlns:a16="http://schemas.microsoft.com/office/drawing/2014/main" val="2512700668"/>
                    </a:ext>
                  </a:extLst>
                </a:gridCol>
                <a:gridCol w="792162">
                  <a:extLst>
                    <a:ext uri="{9D8B030D-6E8A-4147-A177-3AD203B41FA5}">
                      <a16:colId xmlns:a16="http://schemas.microsoft.com/office/drawing/2014/main" val="1496279639"/>
                    </a:ext>
                  </a:extLst>
                </a:gridCol>
                <a:gridCol w="793750">
                  <a:extLst>
                    <a:ext uri="{9D8B030D-6E8A-4147-A177-3AD203B41FA5}">
                      <a16:colId xmlns:a16="http://schemas.microsoft.com/office/drawing/2014/main" val="4217474104"/>
                    </a:ext>
                  </a:extLst>
                </a:gridCol>
                <a:gridCol w="792163">
                  <a:extLst>
                    <a:ext uri="{9D8B030D-6E8A-4147-A177-3AD203B41FA5}">
                      <a16:colId xmlns:a16="http://schemas.microsoft.com/office/drawing/2014/main" val="3038233778"/>
                    </a:ext>
                  </a:extLst>
                </a:gridCol>
                <a:gridCol w="790575">
                  <a:extLst>
                    <a:ext uri="{9D8B030D-6E8A-4147-A177-3AD203B41FA5}">
                      <a16:colId xmlns:a16="http://schemas.microsoft.com/office/drawing/2014/main" val="628015370"/>
                    </a:ext>
                  </a:extLst>
                </a:gridCol>
                <a:gridCol w="792162">
                  <a:extLst>
                    <a:ext uri="{9D8B030D-6E8A-4147-A177-3AD203B41FA5}">
                      <a16:colId xmlns:a16="http://schemas.microsoft.com/office/drawing/2014/main" val="338862865"/>
                    </a:ext>
                  </a:extLst>
                </a:gridCol>
                <a:gridCol w="790575">
                  <a:extLst>
                    <a:ext uri="{9D8B030D-6E8A-4147-A177-3AD203B41FA5}">
                      <a16:colId xmlns:a16="http://schemas.microsoft.com/office/drawing/2014/main" val="3274670655"/>
                    </a:ext>
                  </a:extLst>
                </a:gridCol>
                <a:gridCol w="792163">
                  <a:extLst>
                    <a:ext uri="{9D8B030D-6E8A-4147-A177-3AD203B41FA5}">
                      <a16:colId xmlns:a16="http://schemas.microsoft.com/office/drawing/2014/main" val="1664915162"/>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159409357"/>
                  </a:ext>
                </a:extLst>
              </a:tr>
            </a:tbl>
          </a:graphicData>
        </a:graphic>
      </p:graphicFrame>
      <p:sp>
        <p:nvSpPr>
          <p:cNvPr id="300074" name="Text Box 42">
            <a:extLst>
              <a:ext uri="{FF2B5EF4-FFF2-40B4-BE49-F238E27FC236}">
                <a16:creationId xmlns:a16="http://schemas.microsoft.com/office/drawing/2014/main" id="{7E3FBB4B-BBC0-E191-A2D5-5D09C0A272FB}"/>
              </a:ext>
            </a:extLst>
          </p:cNvPr>
          <p:cNvSpPr txBox="1">
            <a:spLocks noChangeArrowheads="1"/>
          </p:cNvSpPr>
          <p:nvPr/>
        </p:nvSpPr>
        <p:spPr bwMode="auto">
          <a:xfrm>
            <a:off x="631948" y="14128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300075" name="Rectangle 43">
            <a:extLst>
              <a:ext uri="{FF2B5EF4-FFF2-40B4-BE49-F238E27FC236}">
                <a16:creationId xmlns:a16="http://schemas.microsoft.com/office/drawing/2014/main" id="{34A0A338-C040-5924-8372-6B18DEF08A82}"/>
              </a:ext>
            </a:extLst>
          </p:cNvPr>
          <p:cNvSpPr>
            <a:spLocks noChangeArrowheads="1"/>
          </p:cNvSpPr>
          <p:nvPr/>
        </p:nvSpPr>
        <p:spPr bwMode="auto">
          <a:xfrm>
            <a:off x="1498723" y="9572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76" name="Rectangle 44">
            <a:extLst>
              <a:ext uri="{FF2B5EF4-FFF2-40B4-BE49-F238E27FC236}">
                <a16:creationId xmlns:a16="http://schemas.microsoft.com/office/drawing/2014/main" id="{881A991E-A335-683A-EA0F-833E1EECAB4F}"/>
              </a:ext>
            </a:extLst>
          </p:cNvPr>
          <p:cNvSpPr>
            <a:spLocks noChangeArrowheads="1"/>
          </p:cNvSpPr>
          <p:nvPr/>
        </p:nvSpPr>
        <p:spPr bwMode="auto">
          <a:xfrm>
            <a:off x="873249" y="7413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300077" name="Rectangle 45">
            <a:extLst>
              <a:ext uri="{FF2B5EF4-FFF2-40B4-BE49-F238E27FC236}">
                <a16:creationId xmlns:a16="http://schemas.microsoft.com/office/drawing/2014/main" id="{56DD1950-B24A-E557-B04E-3A956FB22732}"/>
              </a:ext>
            </a:extLst>
          </p:cNvPr>
          <p:cNvSpPr>
            <a:spLocks noChangeArrowheads="1"/>
          </p:cNvSpPr>
          <p:nvPr/>
        </p:nvSpPr>
        <p:spPr bwMode="auto">
          <a:xfrm>
            <a:off x="2762373" y="7413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78" name="Rectangle 46">
            <a:extLst>
              <a:ext uri="{FF2B5EF4-FFF2-40B4-BE49-F238E27FC236}">
                <a16:creationId xmlns:a16="http://schemas.microsoft.com/office/drawing/2014/main" id="{172A5744-EB75-87C6-00EB-30D78BF0B9E7}"/>
              </a:ext>
            </a:extLst>
          </p:cNvPr>
          <p:cNvSpPr>
            <a:spLocks noChangeArrowheads="1"/>
          </p:cNvSpPr>
          <p:nvPr/>
        </p:nvSpPr>
        <p:spPr bwMode="auto">
          <a:xfrm>
            <a:off x="3714874" y="7413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79" name="Rectangle 47">
            <a:extLst>
              <a:ext uri="{FF2B5EF4-FFF2-40B4-BE49-F238E27FC236}">
                <a16:creationId xmlns:a16="http://schemas.microsoft.com/office/drawing/2014/main" id="{6CED0287-5336-52B1-9667-3AEA17C17AAB}"/>
              </a:ext>
            </a:extLst>
          </p:cNvPr>
          <p:cNvSpPr>
            <a:spLocks noChangeArrowheads="1"/>
          </p:cNvSpPr>
          <p:nvPr/>
        </p:nvSpPr>
        <p:spPr bwMode="auto">
          <a:xfrm>
            <a:off x="3795835" y="7413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80" name="Rectangle 48">
            <a:extLst>
              <a:ext uri="{FF2B5EF4-FFF2-40B4-BE49-F238E27FC236}">
                <a16:creationId xmlns:a16="http://schemas.microsoft.com/office/drawing/2014/main" id="{27BAC237-1FAB-8188-42C6-DF4120207D35}"/>
              </a:ext>
            </a:extLst>
          </p:cNvPr>
          <p:cNvSpPr>
            <a:spLocks noChangeArrowheads="1"/>
          </p:cNvSpPr>
          <p:nvPr/>
        </p:nvSpPr>
        <p:spPr bwMode="auto">
          <a:xfrm>
            <a:off x="4434010"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300081" name="Rectangle 49">
            <a:extLst>
              <a:ext uri="{FF2B5EF4-FFF2-40B4-BE49-F238E27FC236}">
                <a16:creationId xmlns:a16="http://schemas.microsoft.com/office/drawing/2014/main" id="{B68418CA-F869-3CE4-AB03-21D6C0321032}"/>
              </a:ext>
            </a:extLst>
          </p:cNvPr>
          <p:cNvSpPr>
            <a:spLocks noChangeArrowheads="1"/>
          </p:cNvSpPr>
          <p:nvPr/>
        </p:nvSpPr>
        <p:spPr bwMode="auto">
          <a:xfrm>
            <a:off x="5059486" y="9572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300082" name="Rectangle 50">
            <a:extLst>
              <a:ext uri="{FF2B5EF4-FFF2-40B4-BE49-F238E27FC236}">
                <a16:creationId xmlns:a16="http://schemas.microsoft.com/office/drawing/2014/main" id="{6D150E9C-42EC-08A0-067B-3BD5E5FC19E0}"/>
              </a:ext>
            </a:extLst>
          </p:cNvPr>
          <p:cNvSpPr>
            <a:spLocks noChangeArrowheads="1"/>
          </p:cNvSpPr>
          <p:nvPr/>
        </p:nvSpPr>
        <p:spPr bwMode="auto">
          <a:xfrm>
            <a:off x="6208835" y="9572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83" name="Rectangle 51">
            <a:extLst>
              <a:ext uri="{FF2B5EF4-FFF2-40B4-BE49-F238E27FC236}">
                <a16:creationId xmlns:a16="http://schemas.microsoft.com/office/drawing/2014/main" id="{86EF5D3D-B255-7BC7-F28E-447A19AD6C0E}"/>
              </a:ext>
            </a:extLst>
          </p:cNvPr>
          <p:cNvSpPr>
            <a:spLocks noChangeArrowheads="1"/>
          </p:cNvSpPr>
          <p:nvPr/>
        </p:nvSpPr>
        <p:spPr bwMode="auto">
          <a:xfrm>
            <a:off x="7435974" y="9572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84" name="Rectangle 52">
            <a:extLst>
              <a:ext uri="{FF2B5EF4-FFF2-40B4-BE49-F238E27FC236}">
                <a16:creationId xmlns:a16="http://schemas.microsoft.com/office/drawing/2014/main" id="{D697F09E-A869-54B6-93C3-AAE6382D3350}"/>
              </a:ext>
            </a:extLst>
          </p:cNvPr>
          <p:cNvSpPr>
            <a:spLocks noChangeArrowheads="1"/>
          </p:cNvSpPr>
          <p:nvPr/>
        </p:nvSpPr>
        <p:spPr bwMode="auto">
          <a:xfrm>
            <a:off x="1539999" y="7413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0085" name="Rectangle 53">
            <a:extLst>
              <a:ext uri="{FF2B5EF4-FFF2-40B4-BE49-F238E27FC236}">
                <a16:creationId xmlns:a16="http://schemas.microsoft.com/office/drawing/2014/main" id="{DEFCA254-DDA9-966C-788D-05D6939EE311}"/>
              </a:ext>
            </a:extLst>
          </p:cNvPr>
          <p:cNvSpPr>
            <a:spLocks noChangeArrowheads="1"/>
          </p:cNvSpPr>
          <p:nvPr/>
        </p:nvSpPr>
        <p:spPr bwMode="auto">
          <a:xfrm>
            <a:off x="1539999" y="10287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86" name="Rectangle 54">
            <a:extLst>
              <a:ext uri="{FF2B5EF4-FFF2-40B4-BE49-F238E27FC236}">
                <a16:creationId xmlns:a16="http://schemas.microsoft.com/office/drawing/2014/main" id="{9245EF6A-DEE2-7054-75CA-38F0E26945C7}"/>
              </a:ext>
            </a:extLst>
          </p:cNvPr>
          <p:cNvSpPr>
            <a:spLocks noChangeArrowheads="1"/>
          </p:cNvSpPr>
          <p:nvPr/>
        </p:nvSpPr>
        <p:spPr bwMode="auto">
          <a:xfrm>
            <a:off x="1539998" y="7413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87" name="Rectangle 55">
            <a:extLst>
              <a:ext uri="{FF2B5EF4-FFF2-40B4-BE49-F238E27FC236}">
                <a16:creationId xmlns:a16="http://schemas.microsoft.com/office/drawing/2014/main" id="{B40DFC1B-9E41-1882-6C8F-1C05F1CDE3CE}"/>
              </a:ext>
            </a:extLst>
          </p:cNvPr>
          <p:cNvSpPr>
            <a:spLocks noChangeArrowheads="1"/>
          </p:cNvSpPr>
          <p:nvPr/>
        </p:nvSpPr>
        <p:spPr bwMode="auto">
          <a:xfrm>
            <a:off x="1735260" y="7413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88" name="Rectangle 56">
            <a:extLst>
              <a:ext uri="{FF2B5EF4-FFF2-40B4-BE49-F238E27FC236}">
                <a16:creationId xmlns:a16="http://schemas.microsoft.com/office/drawing/2014/main" id="{58DC26F5-CB22-3F1D-CD9F-EAF8CFA95AB6}"/>
              </a:ext>
            </a:extLst>
          </p:cNvPr>
          <p:cNvSpPr>
            <a:spLocks noChangeArrowheads="1"/>
          </p:cNvSpPr>
          <p:nvPr/>
        </p:nvSpPr>
        <p:spPr bwMode="auto">
          <a:xfrm>
            <a:off x="1498724" y="7413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0089" name="Rectangle 57">
            <a:extLst>
              <a:ext uri="{FF2B5EF4-FFF2-40B4-BE49-F238E27FC236}">
                <a16:creationId xmlns:a16="http://schemas.microsoft.com/office/drawing/2014/main" id="{A9BE5139-6067-DB36-A066-196BF9258A56}"/>
              </a:ext>
            </a:extLst>
          </p:cNvPr>
          <p:cNvSpPr>
            <a:spLocks noChangeArrowheads="1"/>
          </p:cNvSpPr>
          <p:nvPr/>
        </p:nvSpPr>
        <p:spPr bwMode="auto">
          <a:xfrm>
            <a:off x="1828923"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300090" name="Rectangle 58">
            <a:extLst>
              <a:ext uri="{FF2B5EF4-FFF2-40B4-BE49-F238E27FC236}">
                <a16:creationId xmlns:a16="http://schemas.microsoft.com/office/drawing/2014/main" id="{2A985D4E-1D1E-7823-DA20-60981988C5A8}"/>
              </a:ext>
            </a:extLst>
          </p:cNvPr>
          <p:cNvSpPr>
            <a:spLocks noChangeArrowheads="1"/>
          </p:cNvSpPr>
          <p:nvPr/>
        </p:nvSpPr>
        <p:spPr bwMode="auto">
          <a:xfrm>
            <a:off x="779585"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300091" name="AutoShape 59">
            <a:extLst>
              <a:ext uri="{FF2B5EF4-FFF2-40B4-BE49-F238E27FC236}">
                <a16:creationId xmlns:a16="http://schemas.microsoft.com/office/drawing/2014/main" id="{59F4B45A-C332-9CD1-8F10-EDF28E3E7B77}"/>
              </a:ext>
            </a:extLst>
          </p:cNvPr>
          <p:cNvCxnSpPr>
            <a:cxnSpLocks noChangeShapeType="1"/>
            <a:stCxn id="300090" idx="2"/>
            <a:endCxn id="300076" idx="0"/>
          </p:cNvCxnSpPr>
          <p:nvPr/>
        </p:nvCxnSpPr>
        <p:spPr bwMode="auto">
          <a:xfrm rot="5400000">
            <a:off x="1047079" y="60245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0092" name="Rectangle 60">
            <a:extLst>
              <a:ext uri="{FF2B5EF4-FFF2-40B4-BE49-F238E27FC236}">
                <a16:creationId xmlns:a16="http://schemas.microsoft.com/office/drawing/2014/main" id="{94D485DE-ADEA-63B5-83B4-E317275577F3}"/>
              </a:ext>
            </a:extLst>
          </p:cNvPr>
          <p:cNvSpPr>
            <a:spLocks noChangeArrowheads="1"/>
          </p:cNvSpPr>
          <p:nvPr/>
        </p:nvSpPr>
        <p:spPr bwMode="auto">
          <a:xfrm>
            <a:off x="2252785" y="7397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00093" name="AutoShape 61">
            <a:extLst>
              <a:ext uri="{FF2B5EF4-FFF2-40B4-BE49-F238E27FC236}">
                <a16:creationId xmlns:a16="http://schemas.microsoft.com/office/drawing/2014/main" id="{E2A3529E-E90D-505C-D0C7-6CDC9E5A057A}"/>
              </a:ext>
            </a:extLst>
          </p:cNvPr>
          <p:cNvCxnSpPr>
            <a:cxnSpLocks noChangeShapeType="1"/>
            <a:stCxn id="300089" idx="2"/>
            <a:endCxn id="300092" idx="0"/>
          </p:cNvCxnSpPr>
          <p:nvPr/>
        </p:nvCxnSpPr>
        <p:spPr bwMode="auto">
          <a:xfrm rot="16200000" flipH="1">
            <a:off x="2232149" y="46672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0094" name="AutoShape 62">
            <a:extLst>
              <a:ext uri="{FF2B5EF4-FFF2-40B4-BE49-F238E27FC236}">
                <a16:creationId xmlns:a16="http://schemas.microsoft.com/office/drawing/2014/main" id="{4F59B731-B3E1-9A36-B3FF-7A70DDB086E7}"/>
              </a:ext>
            </a:extLst>
          </p:cNvPr>
          <p:cNvCxnSpPr>
            <a:cxnSpLocks noChangeShapeType="1"/>
            <a:stCxn id="300080" idx="2"/>
          </p:cNvCxnSpPr>
          <p:nvPr/>
        </p:nvCxnSpPr>
        <p:spPr bwMode="auto">
          <a:xfrm rot="5400000">
            <a:off x="4651498" y="55245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0095" name="Rectangle 63">
            <a:extLst>
              <a:ext uri="{FF2B5EF4-FFF2-40B4-BE49-F238E27FC236}">
                <a16:creationId xmlns:a16="http://schemas.microsoft.com/office/drawing/2014/main" id="{CC260868-AACC-D4C0-A678-E6B363B724EF}"/>
              </a:ext>
            </a:extLst>
          </p:cNvPr>
          <p:cNvSpPr>
            <a:spLocks noChangeArrowheads="1"/>
          </p:cNvSpPr>
          <p:nvPr/>
        </p:nvSpPr>
        <p:spPr bwMode="auto">
          <a:xfrm>
            <a:off x="5059485" y="7413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300096" name="Rectangle 64">
            <a:extLst>
              <a:ext uri="{FF2B5EF4-FFF2-40B4-BE49-F238E27FC236}">
                <a16:creationId xmlns:a16="http://schemas.microsoft.com/office/drawing/2014/main" id="{EF7DACF9-0009-9E0A-B380-9DFF5124D410}"/>
              </a:ext>
            </a:extLst>
          </p:cNvPr>
          <p:cNvSpPr>
            <a:spLocks noChangeArrowheads="1"/>
          </p:cNvSpPr>
          <p:nvPr/>
        </p:nvSpPr>
        <p:spPr bwMode="auto">
          <a:xfrm>
            <a:off x="5618285" y="7413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97" name="Rectangle 65">
            <a:extLst>
              <a:ext uri="{FF2B5EF4-FFF2-40B4-BE49-F238E27FC236}">
                <a16:creationId xmlns:a16="http://schemas.microsoft.com/office/drawing/2014/main" id="{9708CBF4-8336-CC77-492E-04CD02E08BF1}"/>
              </a:ext>
            </a:extLst>
          </p:cNvPr>
          <p:cNvSpPr>
            <a:spLocks noChangeArrowheads="1"/>
          </p:cNvSpPr>
          <p:nvPr/>
        </p:nvSpPr>
        <p:spPr bwMode="auto">
          <a:xfrm>
            <a:off x="7258174" y="7413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98" name="Rectangle 66">
            <a:extLst>
              <a:ext uri="{FF2B5EF4-FFF2-40B4-BE49-F238E27FC236}">
                <a16:creationId xmlns:a16="http://schemas.microsoft.com/office/drawing/2014/main" id="{BEF6255B-9F97-7597-B08F-EDFEC56DA355}"/>
              </a:ext>
            </a:extLst>
          </p:cNvPr>
          <p:cNvSpPr>
            <a:spLocks noChangeArrowheads="1"/>
          </p:cNvSpPr>
          <p:nvPr/>
        </p:nvSpPr>
        <p:spPr bwMode="auto">
          <a:xfrm>
            <a:off x="7528049" y="7413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099" name="Rectangle 67">
            <a:extLst>
              <a:ext uri="{FF2B5EF4-FFF2-40B4-BE49-F238E27FC236}">
                <a16:creationId xmlns:a16="http://schemas.microsoft.com/office/drawing/2014/main" id="{20953A04-80AC-C2B9-0EC4-9C82053B75ED}"/>
              </a:ext>
            </a:extLst>
          </p:cNvPr>
          <p:cNvSpPr>
            <a:spLocks noChangeArrowheads="1"/>
          </p:cNvSpPr>
          <p:nvPr/>
        </p:nvSpPr>
        <p:spPr bwMode="auto">
          <a:xfrm>
            <a:off x="8197973" y="7413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100" name="Rectangle 68">
            <a:extLst>
              <a:ext uri="{FF2B5EF4-FFF2-40B4-BE49-F238E27FC236}">
                <a16:creationId xmlns:a16="http://schemas.microsoft.com/office/drawing/2014/main" id="{DC0AC529-233E-180E-9273-4119C798D7A8}"/>
              </a:ext>
            </a:extLst>
          </p:cNvPr>
          <p:cNvSpPr>
            <a:spLocks noChangeArrowheads="1"/>
          </p:cNvSpPr>
          <p:nvPr/>
        </p:nvSpPr>
        <p:spPr bwMode="auto">
          <a:xfrm>
            <a:off x="8893298" y="7413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00101" name="AutoShape 69">
            <a:extLst>
              <a:ext uri="{FF2B5EF4-FFF2-40B4-BE49-F238E27FC236}">
                <a16:creationId xmlns:a16="http://schemas.microsoft.com/office/drawing/2014/main" id="{145ABCE2-68C0-8681-13EF-6F5E109F0EBE}"/>
              </a:ext>
            </a:extLst>
          </p:cNvPr>
          <p:cNvCxnSpPr>
            <a:cxnSpLocks noChangeShapeType="1"/>
            <a:stCxn id="300104" idx="2"/>
          </p:cNvCxnSpPr>
          <p:nvPr/>
        </p:nvCxnSpPr>
        <p:spPr bwMode="auto">
          <a:xfrm rot="16200000" flipH="1">
            <a:off x="3905373" y="53657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0102" name="Rectangle 70">
            <a:extLst>
              <a:ext uri="{FF2B5EF4-FFF2-40B4-BE49-F238E27FC236}">
                <a16:creationId xmlns:a16="http://schemas.microsoft.com/office/drawing/2014/main" id="{01252BDD-8AA4-DB1A-1B51-ED0ACACB326B}"/>
              </a:ext>
            </a:extLst>
          </p:cNvPr>
          <p:cNvSpPr>
            <a:spLocks noChangeArrowheads="1"/>
          </p:cNvSpPr>
          <p:nvPr/>
        </p:nvSpPr>
        <p:spPr bwMode="auto">
          <a:xfrm>
            <a:off x="1935286" y="9207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0103" name="Rectangle 71">
            <a:extLst>
              <a:ext uri="{FF2B5EF4-FFF2-40B4-BE49-F238E27FC236}">
                <a16:creationId xmlns:a16="http://schemas.microsoft.com/office/drawing/2014/main" id="{AB98E723-D20B-2CAC-BBB5-8B54FD85B2FB}"/>
              </a:ext>
            </a:extLst>
          </p:cNvPr>
          <p:cNvSpPr>
            <a:spLocks noChangeArrowheads="1"/>
          </p:cNvSpPr>
          <p:nvPr/>
        </p:nvSpPr>
        <p:spPr bwMode="auto">
          <a:xfrm>
            <a:off x="1940048" y="9255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0104" name="Rectangle 72">
            <a:extLst>
              <a:ext uri="{FF2B5EF4-FFF2-40B4-BE49-F238E27FC236}">
                <a16:creationId xmlns:a16="http://schemas.microsoft.com/office/drawing/2014/main" id="{041A5ECD-1311-8F6C-D78B-C0E9334F7B95}"/>
              </a:ext>
            </a:extLst>
          </p:cNvPr>
          <p:cNvSpPr>
            <a:spLocks noChangeArrowheads="1"/>
          </p:cNvSpPr>
          <p:nvPr/>
        </p:nvSpPr>
        <p:spPr bwMode="auto">
          <a:xfrm>
            <a:off x="3673598" y="14605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瓦伦斯</a:t>
            </a:r>
          </a:p>
        </p:txBody>
      </p:sp>
      <p:sp>
        <p:nvSpPr>
          <p:cNvPr id="300105" name="Rectangle 73">
            <a:extLst>
              <a:ext uri="{FF2B5EF4-FFF2-40B4-BE49-F238E27FC236}">
                <a16:creationId xmlns:a16="http://schemas.microsoft.com/office/drawing/2014/main" id="{80B53786-6BDA-24D7-8AAE-F7F5734CD7C5}"/>
              </a:ext>
            </a:extLst>
          </p:cNvPr>
          <p:cNvSpPr>
            <a:spLocks noChangeArrowheads="1"/>
          </p:cNvSpPr>
          <p:nvPr/>
        </p:nvSpPr>
        <p:spPr bwMode="auto">
          <a:xfrm>
            <a:off x="5416077" y="14533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300106" name="Line 74">
            <a:extLst>
              <a:ext uri="{FF2B5EF4-FFF2-40B4-BE49-F238E27FC236}">
                <a16:creationId xmlns:a16="http://schemas.microsoft.com/office/drawing/2014/main" id="{0C2E4925-1F04-B32A-D14D-37D4B66535DB}"/>
              </a:ext>
            </a:extLst>
          </p:cNvPr>
          <p:cNvSpPr>
            <a:spLocks noChangeShapeType="1"/>
          </p:cNvSpPr>
          <p:nvPr/>
        </p:nvSpPr>
        <p:spPr bwMode="auto">
          <a:xfrm flipH="1">
            <a:off x="5727824" y="46355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107" name="Rectangle 75">
            <a:extLst>
              <a:ext uri="{FF2B5EF4-FFF2-40B4-BE49-F238E27FC236}">
                <a16:creationId xmlns:a16="http://schemas.microsoft.com/office/drawing/2014/main" id="{6A2A2A47-F34B-CB5C-C056-C60BDDF05A71}"/>
              </a:ext>
            </a:extLst>
          </p:cNvPr>
          <p:cNvSpPr>
            <a:spLocks noChangeArrowheads="1"/>
          </p:cNvSpPr>
          <p:nvPr/>
        </p:nvSpPr>
        <p:spPr bwMode="auto">
          <a:xfrm>
            <a:off x="6246935" y="14605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瓦伦提尼安三世</a:t>
            </a:r>
          </a:p>
        </p:txBody>
      </p:sp>
      <p:sp>
        <p:nvSpPr>
          <p:cNvPr id="300108" name="Line 76">
            <a:extLst>
              <a:ext uri="{FF2B5EF4-FFF2-40B4-BE49-F238E27FC236}">
                <a16:creationId xmlns:a16="http://schemas.microsoft.com/office/drawing/2014/main" id="{3947744B-989F-DEBE-D4F0-7F83E6B496C8}"/>
              </a:ext>
            </a:extLst>
          </p:cNvPr>
          <p:cNvSpPr>
            <a:spLocks noChangeShapeType="1"/>
          </p:cNvSpPr>
          <p:nvPr/>
        </p:nvSpPr>
        <p:spPr bwMode="auto">
          <a:xfrm flipH="1">
            <a:off x="6777160" y="46355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109" name="Rectangle 77">
            <a:extLst>
              <a:ext uri="{FF2B5EF4-FFF2-40B4-BE49-F238E27FC236}">
                <a16:creationId xmlns:a16="http://schemas.microsoft.com/office/drawing/2014/main" id="{8D79355D-C364-3B6A-297D-488943532E03}"/>
              </a:ext>
            </a:extLst>
          </p:cNvPr>
          <p:cNvSpPr>
            <a:spLocks noChangeArrowheads="1"/>
          </p:cNvSpPr>
          <p:nvPr/>
        </p:nvSpPr>
        <p:spPr bwMode="auto">
          <a:xfrm>
            <a:off x="2736973"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康士坦丢</a:t>
            </a:r>
          </a:p>
        </p:txBody>
      </p:sp>
      <p:cxnSp>
        <p:nvCxnSpPr>
          <p:cNvPr id="300110" name="AutoShape 78">
            <a:extLst>
              <a:ext uri="{FF2B5EF4-FFF2-40B4-BE49-F238E27FC236}">
                <a16:creationId xmlns:a16="http://schemas.microsoft.com/office/drawing/2014/main" id="{2E300F5C-4465-B1C6-E4D0-3F28AFEE4582}"/>
              </a:ext>
            </a:extLst>
          </p:cNvPr>
          <p:cNvCxnSpPr>
            <a:cxnSpLocks noChangeShapeType="1"/>
            <a:stCxn id="300109" idx="2"/>
            <a:endCxn id="300077" idx="0"/>
          </p:cNvCxnSpPr>
          <p:nvPr/>
        </p:nvCxnSpPr>
        <p:spPr bwMode="auto">
          <a:xfrm rot="16200000" flipH="1">
            <a:off x="3052092" y="5548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0111" name="Rectangle 79">
            <a:extLst>
              <a:ext uri="{FF2B5EF4-FFF2-40B4-BE49-F238E27FC236}">
                <a16:creationId xmlns:a16="http://schemas.microsoft.com/office/drawing/2014/main" id="{0EE63BF4-B96F-52E2-E1E5-7F7A9783B725}"/>
              </a:ext>
            </a:extLst>
          </p:cNvPr>
          <p:cNvSpPr>
            <a:spLocks noChangeArrowheads="1"/>
          </p:cNvSpPr>
          <p:nvPr/>
        </p:nvSpPr>
        <p:spPr bwMode="auto">
          <a:xfrm>
            <a:off x="3835524" y="7413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112" name="Rectangle 80">
            <a:extLst>
              <a:ext uri="{FF2B5EF4-FFF2-40B4-BE49-F238E27FC236}">
                <a16:creationId xmlns:a16="http://schemas.microsoft.com/office/drawing/2014/main" id="{ED92278D-FF59-FB20-6432-0896B5E896EE}"/>
              </a:ext>
            </a:extLst>
          </p:cNvPr>
          <p:cNvSpPr>
            <a:spLocks noChangeArrowheads="1"/>
          </p:cNvSpPr>
          <p:nvPr/>
        </p:nvSpPr>
        <p:spPr bwMode="auto">
          <a:xfrm>
            <a:off x="3837111" y="9572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113" name="Rectangle 81">
            <a:extLst>
              <a:ext uri="{FF2B5EF4-FFF2-40B4-BE49-F238E27FC236}">
                <a16:creationId xmlns:a16="http://schemas.microsoft.com/office/drawing/2014/main" id="{C77788F4-1ED5-48B5-E17C-5F09BB148FCA}"/>
              </a:ext>
            </a:extLst>
          </p:cNvPr>
          <p:cNvSpPr>
            <a:spLocks noChangeArrowheads="1"/>
          </p:cNvSpPr>
          <p:nvPr/>
        </p:nvSpPr>
        <p:spPr bwMode="auto">
          <a:xfrm>
            <a:off x="4421310" y="74136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300114" name="Rectangle 82">
            <a:extLst>
              <a:ext uri="{FF2B5EF4-FFF2-40B4-BE49-F238E27FC236}">
                <a16:creationId xmlns:a16="http://schemas.microsoft.com/office/drawing/2014/main" id="{CBF5CB79-0DA1-B441-D655-A8BE826F5A50}"/>
              </a:ext>
            </a:extLst>
          </p:cNvPr>
          <p:cNvSpPr>
            <a:spLocks noChangeArrowheads="1"/>
          </p:cNvSpPr>
          <p:nvPr/>
        </p:nvSpPr>
        <p:spPr bwMode="auto">
          <a:xfrm>
            <a:off x="4260974" y="9572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115" name="Rectangle 83">
            <a:extLst>
              <a:ext uri="{FF2B5EF4-FFF2-40B4-BE49-F238E27FC236}">
                <a16:creationId xmlns:a16="http://schemas.microsoft.com/office/drawing/2014/main" id="{566E9AAE-B70E-CC07-61FB-EE546361CC49}"/>
              </a:ext>
            </a:extLst>
          </p:cNvPr>
          <p:cNvSpPr>
            <a:spLocks noChangeArrowheads="1"/>
          </p:cNvSpPr>
          <p:nvPr/>
        </p:nvSpPr>
        <p:spPr bwMode="auto">
          <a:xfrm>
            <a:off x="4381623" y="7413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116" name="Rectangle 84">
            <a:extLst>
              <a:ext uri="{FF2B5EF4-FFF2-40B4-BE49-F238E27FC236}">
                <a16:creationId xmlns:a16="http://schemas.microsoft.com/office/drawing/2014/main" id="{7587E21F-5D6A-1109-1094-1B4171C51578}"/>
              </a:ext>
            </a:extLst>
          </p:cNvPr>
          <p:cNvSpPr>
            <a:spLocks noChangeArrowheads="1"/>
          </p:cNvSpPr>
          <p:nvPr/>
        </p:nvSpPr>
        <p:spPr bwMode="auto">
          <a:xfrm>
            <a:off x="4386385" y="9001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117" name="Rectangle 85">
            <a:extLst>
              <a:ext uri="{FF2B5EF4-FFF2-40B4-BE49-F238E27FC236}">
                <a16:creationId xmlns:a16="http://schemas.microsoft.com/office/drawing/2014/main" id="{109FA535-103B-A8AE-0822-3B8ABD381E0C}"/>
              </a:ext>
            </a:extLst>
          </p:cNvPr>
          <p:cNvSpPr>
            <a:spLocks noChangeArrowheads="1"/>
          </p:cNvSpPr>
          <p:nvPr/>
        </p:nvSpPr>
        <p:spPr bwMode="auto">
          <a:xfrm>
            <a:off x="4581649" y="9572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120" name="Rectangle 88">
            <a:extLst>
              <a:ext uri="{FF2B5EF4-FFF2-40B4-BE49-F238E27FC236}">
                <a16:creationId xmlns:a16="http://schemas.microsoft.com/office/drawing/2014/main" id="{84A52329-C9D0-7126-319B-1FEC19D645D6}"/>
              </a:ext>
            </a:extLst>
          </p:cNvPr>
          <p:cNvSpPr>
            <a:spLocks noChangeArrowheads="1"/>
          </p:cNvSpPr>
          <p:nvPr/>
        </p:nvSpPr>
        <p:spPr bwMode="auto">
          <a:xfrm>
            <a:off x="2762373" y="8858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121" name="Rectangle 89">
            <a:extLst>
              <a:ext uri="{FF2B5EF4-FFF2-40B4-BE49-F238E27FC236}">
                <a16:creationId xmlns:a16="http://schemas.microsoft.com/office/drawing/2014/main" id="{7874AAE2-529C-26CD-4FD2-2F4D7B7687B5}"/>
              </a:ext>
            </a:extLst>
          </p:cNvPr>
          <p:cNvSpPr>
            <a:spLocks noChangeArrowheads="1"/>
          </p:cNvSpPr>
          <p:nvPr/>
        </p:nvSpPr>
        <p:spPr bwMode="auto">
          <a:xfrm>
            <a:off x="3271961" y="8858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122" name="Rectangle 90">
            <a:extLst>
              <a:ext uri="{FF2B5EF4-FFF2-40B4-BE49-F238E27FC236}">
                <a16:creationId xmlns:a16="http://schemas.microsoft.com/office/drawing/2014/main" id="{1A3EFD8D-5168-D1AD-C34F-05CDB24644A8}"/>
              </a:ext>
            </a:extLst>
          </p:cNvPr>
          <p:cNvSpPr>
            <a:spLocks noChangeArrowheads="1"/>
          </p:cNvSpPr>
          <p:nvPr/>
        </p:nvSpPr>
        <p:spPr bwMode="auto">
          <a:xfrm>
            <a:off x="2762373" y="10302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0124" name="AutoShape 92">
            <a:extLst>
              <a:ext uri="{FF2B5EF4-FFF2-40B4-BE49-F238E27FC236}">
                <a16:creationId xmlns:a16="http://schemas.microsoft.com/office/drawing/2014/main" id="{101B9334-EB34-0E28-26BF-56E28A65390B}"/>
              </a:ext>
            </a:extLst>
          </p:cNvPr>
          <p:cNvSpPr>
            <a:spLocks noChangeArrowheads="1"/>
          </p:cNvSpPr>
          <p:nvPr/>
        </p:nvSpPr>
        <p:spPr bwMode="auto">
          <a:xfrm>
            <a:off x="4991224" y="1301750"/>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0125" name="Text Box 93">
            <a:extLst>
              <a:ext uri="{FF2B5EF4-FFF2-40B4-BE49-F238E27FC236}">
                <a16:creationId xmlns:a16="http://schemas.microsoft.com/office/drawing/2014/main" id="{53D250BA-E291-C17B-E2B7-7F9F0A8B45A6}"/>
              </a:ext>
            </a:extLst>
          </p:cNvPr>
          <p:cNvSpPr txBox="1">
            <a:spLocks noChangeArrowheads="1"/>
          </p:cNvSpPr>
          <p:nvPr/>
        </p:nvSpPr>
        <p:spPr bwMode="auto">
          <a:xfrm>
            <a:off x="4480048" y="1866901"/>
            <a:ext cx="1331912" cy="754063"/>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Aft>
                <a:spcPct val="10000"/>
              </a:spcAft>
            </a:pPr>
            <a:r>
              <a:rPr lang="en-US" altLang="zh-TW"/>
              <a:t>397</a:t>
            </a:r>
            <a:r>
              <a:rPr lang="zh-TW" altLang="en-US">
                <a:ea typeface="SimHei" panose="02010609060101010101" pitchFamily="49" charset="-122"/>
              </a:rPr>
              <a:t>年</a:t>
            </a:r>
          </a:p>
          <a:p>
            <a:pPr algn="ctr">
              <a:spcAft>
                <a:spcPct val="10000"/>
              </a:spcAft>
            </a:pPr>
            <a:r>
              <a:rPr lang="zh-TW" altLang="en-US">
                <a:ea typeface="SimHei" panose="02010609060101010101" pitchFamily="49" charset="-122"/>
              </a:rPr>
              <a:t>迦太基会议</a:t>
            </a:r>
          </a:p>
        </p:txBody>
      </p:sp>
      <p:sp>
        <p:nvSpPr>
          <p:cNvPr id="300126" name="Text Box 94">
            <a:extLst>
              <a:ext uri="{FF2B5EF4-FFF2-40B4-BE49-F238E27FC236}">
                <a16:creationId xmlns:a16="http://schemas.microsoft.com/office/drawing/2014/main" id="{FDA9BA6E-A845-4588-6376-7F0F995AE2B4}"/>
              </a:ext>
            </a:extLst>
          </p:cNvPr>
          <p:cNvSpPr txBox="1">
            <a:spLocks noChangeArrowheads="1"/>
          </p:cNvSpPr>
          <p:nvPr/>
        </p:nvSpPr>
        <p:spPr bwMode="auto">
          <a:xfrm>
            <a:off x="389431" y="2865439"/>
            <a:ext cx="11284399" cy="151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ct val="20000"/>
              </a:spcAft>
            </a:pPr>
            <a:r>
              <a:rPr lang="zh-TW" altLang="en-US" sz="2200" dirty="0">
                <a:latin typeface="SimHei" panose="02010609060101010101" pitchFamily="49" charset="-122"/>
                <a:ea typeface="SimHei" panose="02010609060101010101" pitchFamily="49" charset="-122"/>
              </a:rPr>
              <a:t>教会最早一个关于新约正典书目的纪录是亚他拿修</a:t>
            </a:r>
            <a:r>
              <a:rPr lang="en-US" altLang="zh-TW" sz="2200" dirty="0">
                <a:latin typeface="SimHei" panose="02010609060101010101" pitchFamily="49" charset="-122"/>
                <a:ea typeface="SimHei" panose="02010609060101010101" pitchFamily="49" charset="-122"/>
              </a:rPr>
              <a:t>(Athanasius)</a:t>
            </a:r>
            <a:r>
              <a:rPr lang="zh-TW" altLang="en-US" sz="2200" dirty="0">
                <a:latin typeface="SimHei" panose="02010609060101010101" pitchFamily="49" charset="-122"/>
                <a:ea typeface="SimHei" panose="02010609060101010101" pitchFamily="49" charset="-122"/>
              </a:rPr>
              <a:t>在</a:t>
            </a:r>
            <a:r>
              <a:rPr lang="en-US" altLang="zh-TW" sz="2200" dirty="0">
                <a:latin typeface="SimHei" panose="02010609060101010101" pitchFamily="49" charset="-122"/>
                <a:ea typeface="SimHei" panose="02010609060101010101" pitchFamily="49" charset="-122"/>
              </a:rPr>
              <a:t>367</a:t>
            </a:r>
            <a:r>
              <a:rPr lang="zh-TW" altLang="en-US" sz="2200" dirty="0">
                <a:latin typeface="SimHei" panose="02010609060101010101" pitchFamily="49" charset="-122"/>
                <a:ea typeface="SimHei" panose="02010609060101010101" pitchFamily="49" charset="-122"/>
              </a:rPr>
              <a:t>年所写的一封文告；他所写的这个书目其次序是</a:t>
            </a:r>
            <a:r>
              <a:rPr lang="en-US" altLang="zh-TW" sz="2200" dirty="0">
                <a:latin typeface="SimHei" panose="02010609060101010101" pitchFamily="49" charset="-122"/>
                <a:ea typeface="SimHei" panose="02010609060101010101" pitchFamily="49" charset="-122"/>
              </a:rPr>
              <a:t>︰</a:t>
            </a:r>
            <a:r>
              <a:rPr lang="zh-TW" altLang="en-US" sz="2200" dirty="0">
                <a:latin typeface="SimHei" panose="02010609060101010101" pitchFamily="49" charset="-122"/>
                <a:ea typeface="SimHei" panose="02010609060101010101" pitchFamily="49" charset="-122"/>
              </a:rPr>
              <a:t>福音书、使徒行传、大公书信、保罗书信、启示录。</a:t>
            </a:r>
            <a:endParaRPr lang="en-US" altLang="zh-TW" sz="2200" dirty="0">
              <a:latin typeface="SimHei" panose="02010609060101010101" pitchFamily="49" charset="-122"/>
              <a:ea typeface="SimHei" panose="02010609060101010101" pitchFamily="49" charset="-122"/>
            </a:endParaRPr>
          </a:p>
          <a:p>
            <a:pPr>
              <a:spcAft>
                <a:spcPct val="20000"/>
              </a:spcAft>
            </a:pPr>
            <a:r>
              <a:rPr lang="zh-TW" altLang="en-US" sz="2200" dirty="0">
                <a:latin typeface="SimHei" panose="02010609060101010101" pitchFamily="49" charset="-122"/>
                <a:ea typeface="SimHei" panose="02010609060101010101" pitchFamily="49" charset="-122"/>
              </a:rPr>
              <a:t>到了主后</a:t>
            </a:r>
            <a:r>
              <a:rPr lang="en-US" altLang="zh-TW" sz="2200" dirty="0">
                <a:latin typeface="SimHei" panose="02010609060101010101" pitchFamily="49" charset="-122"/>
                <a:ea typeface="SimHei" panose="02010609060101010101" pitchFamily="49" charset="-122"/>
              </a:rPr>
              <a:t>397</a:t>
            </a:r>
            <a:r>
              <a:rPr lang="zh-TW" altLang="en-US" sz="2200" dirty="0">
                <a:latin typeface="SimHei" panose="02010609060101010101" pitchFamily="49" charset="-122"/>
                <a:ea typeface="SimHei" panose="02010609060101010101" pitchFamily="49" charset="-122"/>
              </a:rPr>
              <a:t>年，非洲北部的迦太基大公会议中，决定采纳亚他那修所提的</a:t>
            </a:r>
            <a:r>
              <a:rPr lang="en-US" altLang="zh-TW" sz="2200" dirty="0">
                <a:latin typeface="SimHei" panose="02010609060101010101" pitchFamily="49" charset="-122"/>
                <a:ea typeface="SimHei" panose="02010609060101010101" pitchFamily="49" charset="-122"/>
              </a:rPr>
              <a:t>27</a:t>
            </a:r>
            <a:r>
              <a:rPr lang="zh-TW" altLang="en-US" sz="2200" dirty="0">
                <a:latin typeface="SimHei" panose="02010609060101010101" pitchFamily="49" charset="-122"/>
                <a:ea typeface="SimHei" panose="02010609060101010101" pitchFamily="49" charset="-122"/>
              </a:rPr>
              <a:t>卷新约书目为新约正典。于是，亚他拿修所写的这个书目就成为后来我们现今新约圣经的</a:t>
            </a:r>
            <a:r>
              <a:rPr lang="en-US" altLang="zh-TW" sz="2200" dirty="0">
                <a:latin typeface="SimHei" panose="02010609060101010101" pitchFamily="49" charset="-122"/>
                <a:ea typeface="SimHei" panose="02010609060101010101" pitchFamily="49" charset="-122"/>
              </a:rPr>
              <a:t>27</a:t>
            </a:r>
            <a:r>
              <a:rPr lang="zh-TW" altLang="en-US" sz="2200" dirty="0">
                <a:latin typeface="SimHei" panose="02010609060101010101" pitchFamily="49" charset="-122"/>
                <a:ea typeface="SimHei" panose="02010609060101010101" pitchFamily="49" charset="-122"/>
              </a:rPr>
              <a:t>卷新约书目。</a:t>
            </a:r>
          </a:p>
        </p:txBody>
      </p:sp>
      <p:sp>
        <p:nvSpPr>
          <p:cNvPr id="300127" name="Text Box 95">
            <a:extLst>
              <a:ext uri="{FF2B5EF4-FFF2-40B4-BE49-F238E27FC236}">
                <a16:creationId xmlns:a16="http://schemas.microsoft.com/office/drawing/2014/main" id="{7AF43771-F7F7-CFDF-383D-5B0863673B77}"/>
              </a:ext>
            </a:extLst>
          </p:cNvPr>
          <p:cNvSpPr txBox="1">
            <a:spLocks noChangeArrowheads="1"/>
          </p:cNvSpPr>
          <p:nvPr/>
        </p:nvSpPr>
        <p:spPr bwMode="auto">
          <a:xfrm>
            <a:off x="2125786" y="4678364"/>
            <a:ext cx="5916613"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Aft>
                <a:spcPct val="15000"/>
              </a:spcAft>
            </a:pPr>
            <a:r>
              <a:rPr lang="zh-TW" altLang="en-US" sz="2200" dirty="0">
                <a:latin typeface="SimHei" panose="02010609060101010101" pitchFamily="49" charset="-122"/>
                <a:ea typeface="SimHei" panose="02010609060101010101" pitchFamily="49" charset="-122"/>
              </a:rPr>
              <a:t>新约正典的认定原则：</a:t>
            </a:r>
          </a:p>
          <a:p>
            <a:pPr>
              <a:lnSpc>
                <a:spcPct val="120000"/>
              </a:lnSpc>
              <a:spcAft>
                <a:spcPct val="15000"/>
              </a:spcAft>
            </a:pPr>
            <a:r>
              <a:rPr lang="en-US" altLang="zh-TW" sz="2200" dirty="0">
                <a:latin typeface="SimHei" panose="02010609060101010101" pitchFamily="49" charset="-122"/>
                <a:ea typeface="SimHei" panose="02010609060101010101" pitchFamily="49" charset="-122"/>
              </a:rPr>
              <a:t>1. </a:t>
            </a:r>
            <a:r>
              <a:rPr lang="zh-TW" altLang="en-US" sz="2200" dirty="0">
                <a:latin typeface="SimHei" panose="02010609060101010101" pitchFamily="49" charset="-122"/>
                <a:ea typeface="SimHei" panose="02010609060101010101" pitchFamily="49" charset="-122"/>
              </a:rPr>
              <a:t>必须和基本的信仰原则一致。</a:t>
            </a:r>
          </a:p>
          <a:p>
            <a:pPr>
              <a:lnSpc>
                <a:spcPct val="120000"/>
              </a:lnSpc>
              <a:spcAft>
                <a:spcPct val="15000"/>
              </a:spcAft>
            </a:pPr>
            <a:r>
              <a:rPr lang="en-US" altLang="zh-TW" sz="2200" dirty="0">
                <a:latin typeface="SimHei" panose="02010609060101010101" pitchFamily="49" charset="-122"/>
                <a:ea typeface="SimHei" panose="02010609060101010101" pitchFamily="49" charset="-122"/>
              </a:rPr>
              <a:t>2. </a:t>
            </a:r>
            <a:r>
              <a:rPr lang="zh-TW" altLang="en-US" sz="2200" dirty="0">
                <a:latin typeface="SimHei" panose="02010609060101010101" pitchFamily="49" charset="-122"/>
                <a:ea typeface="SimHei" panose="02010609060101010101" pitchFamily="49" charset="-122"/>
              </a:rPr>
              <a:t>必须出于使徒手笔，或与使徒有密切关联。</a:t>
            </a:r>
          </a:p>
          <a:p>
            <a:pPr>
              <a:lnSpc>
                <a:spcPct val="120000"/>
              </a:lnSpc>
              <a:spcAft>
                <a:spcPct val="15000"/>
              </a:spcAft>
            </a:pPr>
            <a:r>
              <a:rPr lang="en-US" altLang="zh-TW" sz="2200" dirty="0">
                <a:latin typeface="SimHei" panose="02010609060101010101" pitchFamily="49" charset="-122"/>
                <a:ea typeface="SimHei" panose="02010609060101010101" pitchFamily="49" charset="-122"/>
              </a:rPr>
              <a:t>3. </a:t>
            </a:r>
            <a:r>
              <a:rPr lang="zh-CN" altLang="en-US" sz="2200" dirty="0">
                <a:latin typeface="SimHei" panose="02010609060101010101" pitchFamily="49" charset="-122"/>
                <a:ea typeface="SimHei" panose="02010609060101010101" pitchFamily="49" charset="-122"/>
              </a:rPr>
              <a:t>已广泛</a:t>
            </a:r>
            <a:r>
              <a:rPr lang="zh-TW" altLang="en-US" sz="2200" dirty="0">
                <a:latin typeface="SimHei" panose="02010609060101010101" pitchFamily="49" charset="-122"/>
                <a:ea typeface="SimHei" panose="02010609060101010101" pitchFamily="49" charset="-122"/>
              </a:rPr>
              <a:t>被教会所接纳和使用。</a:t>
            </a:r>
          </a:p>
        </p:txBody>
      </p:sp>
      <p:pic>
        <p:nvPicPr>
          <p:cNvPr id="300131" name="Picture 99">
            <a:extLst>
              <a:ext uri="{FF2B5EF4-FFF2-40B4-BE49-F238E27FC236}">
                <a16:creationId xmlns:a16="http://schemas.microsoft.com/office/drawing/2014/main" id="{EAC84244-96EF-BB13-BA4B-2840B38C9E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6539" y="1895474"/>
            <a:ext cx="1127125" cy="91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0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012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01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01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012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01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012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012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01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128" grpId="0" animBg="1"/>
      <p:bldP spid="300124" grpId="0" animBg="1"/>
      <p:bldP spid="300125" grpId="0" animBg="1"/>
      <p:bldP spid="3001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578" name="Group 2">
            <a:extLst>
              <a:ext uri="{FF2B5EF4-FFF2-40B4-BE49-F238E27FC236}">
                <a16:creationId xmlns:a16="http://schemas.microsoft.com/office/drawing/2014/main" id="{23FA6E31-F306-6959-B857-52F22B9A0AAA}"/>
              </a:ext>
            </a:extLst>
          </p:cNvPr>
          <p:cNvGraphicFramePr>
            <a:graphicFrameLocks noGrp="1"/>
          </p:cNvGraphicFramePr>
          <p:nvPr>
            <p:extLst>
              <p:ext uri="{D42A27DB-BD31-4B8C-83A1-F6EECF244321}">
                <p14:modId xmlns:p14="http://schemas.microsoft.com/office/powerpoint/2010/main" val="3708253315"/>
              </p:ext>
            </p:extLst>
          </p:nvPr>
        </p:nvGraphicFramePr>
        <p:xfrm>
          <a:off x="1102581" y="1707295"/>
          <a:ext cx="7912100" cy="365760"/>
        </p:xfrm>
        <a:graphic>
          <a:graphicData uri="http://schemas.openxmlformats.org/drawingml/2006/table">
            <a:tbl>
              <a:tblPr/>
              <a:tblGrid>
                <a:gridCol w="788987">
                  <a:extLst>
                    <a:ext uri="{9D8B030D-6E8A-4147-A177-3AD203B41FA5}">
                      <a16:colId xmlns:a16="http://schemas.microsoft.com/office/drawing/2014/main" val="3620903401"/>
                    </a:ext>
                  </a:extLst>
                </a:gridCol>
                <a:gridCol w="790575">
                  <a:extLst>
                    <a:ext uri="{9D8B030D-6E8A-4147-A177-3AD203B41FA5}">
                      <a16:colId xmlns:a16="http://schemas.microsoft.com/office/drawing/2014/main" val="242514505"/>
                    </a:ext>
                  </a:extLst>
                </a:gridCol>
                <a:gridCol w="792163">
                  <a:extLst>
                    <a:ext uri="{9D8B030D-6E8A-4147-A177-3AD203B41FA5}">
                      <a16:colId xmlns:a16="http://schemas.microsoft.com/office/drawing/2014/main" val="3244287306"/>
                    </a:ext>
                  </a:extLst>
                </a:gridCol>
                <a:gridCol w="788987">
                  <a:extLst>
                    <a:ext uri="{9D8B030D-6E8A-4147-A177-3AD203B41FA5}">
                      <a16:colId xmlns:a16="http://schemas.microsoft.com/office/drawing/2014/main" val="1721441159"/>
                    </a:ext>
                  </a:extLst>
                </a:gridCol>
                <a:gridCol w="792163">
                  <a:extLst>
                    <a:ext uri="{9D8B030D-6E8A-4147-A177-3AD203B41FA5}">
                      <a16:colId xmlns:a16="http://schemas.microsoft.com/office/drawing/2014/main" val="3322156355"/>
                    </a:ext>
                  </a:extLst>
                </a:gridCol>
                <a:gridCol w="795337">
                  <a:extLst>
                    <a:ext uri="{9D8B030D-6E8A-4147-A177-3AD203B41FA5}">
                      <a16:colId xmlns:a16="http://schemas.microsoft.com/office/drawing/2014/main" val="1914485376"/>
                    </a:ext>
                  </a:extLst>
                </a:gridCol>
                <a:gridCol w="790575">
                  <a:extLst>
                    <a:ext uri="{9D8B030D-6E8A-4147-A177-3AD203B41FA5}">
                      <a16:colId xmlns:a16="http://schemas.microsoft.com/office/drawing/2014/main" val="3255903425"/>
                    </a:ext>
                  </a:extLst>
                </a:gridCol>
                <a:gridCol w="790575">
                  <a:extLst>
                    <a:ext uri="{9D8B030D-6E8A-4147-A177-3AD203B41FA5}">
                      <a16:colId xmlns:a16="http://schemas.microsoft.com/office/drawing/2014/main" val="4087882889"/>
                    </a:ext>
                  </a:extLst>
                </a:gridCol>
                <a:gridCol w="790575">
                  <a:extLst>
                    <a:ext uri="{9D8B030D-6E8A-4147-A177-3AD203B41FA5}">
                      <a16:colId xmlns:a16="http://schemas.microsoft.com/office/drawing/2014/main" val="3574682706"/>
                    </a:ext>
                  </a:extLst>
                </a:gridCol>
                <a:gridCol w="792163">
                  <a:extLst>
                    <a:ext uri="{9D8B030D-6E8A-4147-A177-3AD203B41FA5}">
                      <a16:colId xmlns:a16="http://schemas.microsoft.com/office/drawing/2014/main" val="66923257"/>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19507007"/>
                  </a:ext>
                </a:extLst>
              </a:tr>
            </a:tbl>
          </a:graphicData>
        </a:graphic>
      </p:graphicFrame>
      <p:graphicFrame>
        <p:nvGraphicFramePr>
          <p:cNvPr id="280602" name="Group 26">
            <a:extLst>
              <a:ext uri="{FF2B5EF4-FFF2-40B4-BE49-F238E27FC236}">
                <a16:creationId xmlns:a16="http://schemas.microsoft.com/office/drawing/2014/main" id="{8A60B82A-6500-7856-5272-21B7DCCEE405}"/>
              </a:ext>
            </a:extLst>
          </p:cNvPr>
          <p:cNvGraphicFramePr>
            <a:graphicFrameLocks noGrp="1"/>
          </p:cNvGraphicFramePr>
          <p:nvPr>
            <p:extLst>
              <p:ext uri="{D42A27DB-BD31-4B8C-83A1-F6EECF244321}">
                <p14:modId xmlns:p14="http://schemas.microsoft.com/office/powerpoint/2010/main" val="4169218173"/>
              </p:ext>
            </p:extLst>
          </p:nvPr>
        </p:nvGraphicFramePr>
        <p:xfrm>
          <a:off x="702532" y="1829532"/>
          <a:ext cx="8709025" cy="335280"/>
        </p:xfrm>
        <a:graphic>
          <a:graphicData uri="http://schemas.openxmlformats.org/drawingml/2006/table">
            <a:tbl>
              <a:tblPr/>
              <a:tblGrid>
                <a:gridCol w="792162">
                  <a:extLst>
                    <a:ext uri="{9D8B030D-6E8A-4147-A177-3AD203B41FA5}">
                      <a16:colId xmlns:a16="http://schemas.microsoft.com/office/drawing/2014/main" val="3741407719"/>
                    </a:ext>
                  </a:extLst>
                </a:gridCol>
                <a:gridCol w="790575">
                  <a:extLst>
                    <a:ext uri="{9D8B030D-6E8A-4147-A177-3AD203B41FA5}">
                      <a16:colId xmlns:a16="http://schemas.microsoft.com/office/drawing/2014/main" val="2102802280"/>
                    </a:ext>
                  </a:extLst>
                </a:gridCol>
                <a:gridCol w="792163">
                  <a:extLst>
                    <a:ext uri="{9D8B030D-6E8A-4147-A177-3AD203B41FA5}">
                      <a16:colId xmlns:a16="http://schemas.microsoft.com/office/drawing/2014/main" val="1761718553"/>
                    </a:ext>
                  </a:extLst>
                </a:gridCol>
                <a:gridCol w="790575">
                  <a:extLst>
                    <a:ext uri="{9D8B030D-6E8A-4147-A177-3AD203B41FA5}">
                      <a16:colId xmlns:a16="http://schemas.microsoft.com/office/drawing/2014/main" val="3677780515"/>
                    </a:ext>
                  </a:extLst>
                </a:gridCol>
                <a:gridCol w="792162">
                  <a:extLst>
                    <a:ext uri="{9D8B030D-6E8A-4147-A177-3AD203B41FA5}">
                      <a16:colId xmlns:a16="http://schemas.microsoft.com/office/drawing/2014/main" val="4161441806"/>
                    </a:ext>
                  </a:extLst>
                </a:gridCol>
                <a:gridCol w="793750">
                  <a:extLst>
                    <a:ext uri="{9D8B030D-6E8A-4147-A177-3AD203B41FA5}">
                      <a16:colId xmlns:a16="http://schemas.microsoft.com/office/drawing/2014/main" val="1371611010"/>
                    </a:ext>
                  </a:extLst>
                </a:gridCol>
                <a:gridCol w="792163">
                  <a:extLst>
                    <a:ext uri="{9D8B030D-6E8A-4147-A177-3AD203B41FA5}">
                      <a16:colId xmlns:a16="http://schemas.microsoft.com/office/drawing/2014/main" val="4043073183"/>
                    </a:ext>
                  </a:extLst>
                </a:gridCol>
                <a:gridCol w="790575">
                  <a:extLst>
                    <a:ext uri="{9D8B030D-6E8A-4147-A177-3AD203B41FA5}">
                      <a16:colId xmlns:a16="http://schemas.microsoft.com/office/drawing/2014/main" val="1877766966"/>
                    </a:ext>
                  </a:extLst>
                </a:gridCol>
                <a:gridCol w="792162">
                  <a:extLst>
                    <a:ext uri="{9D8B030D-6E8A-4147-A177-3AD203B41FA5}">
                      <a16:colId xmlns:a16="http://schemas.microsoft.com/office/drawing/2014/main" val="3146238273"/>
                    </a:ext>
                  </a:extLst>
                </a:gridCol>
                <a:gridCol w="790575">
                  <a:extLst>
                    <a:ext uri="{9D8B030D-6E8A-4147-A177-3AD203B41FA5}">
                      <a16:colId xmlns:a16="http://schemas.microsoft.com/office/drawing/2014/main" val="3612558746"/>
                    </a:ext>
                  </a:extLst>
                </a:gridCol>
                <a:gridCol w="792163">
                  <a:extLst>
                    <a:ext uri="{9D8B030D-6E8A-4147-A177-3AD203B41FA5}">
                      <a16:colId xmlns:a16="http://schemas.microsoft.com/office/drawing/2014/main" val="806566750"/>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67637817"/>
                  </a:ext>
                </a:extLst>
              </a:tr>
            </a:tbl>
          </a:graphicData>
        </a:graphic>
      </p:graphicFrame>
      <p:sp>
        <p:nvSpPr>
          <p:cNvPr id="280618" name="Text Box 42">
            <a:extLst>
              <a:ext uri="{FF2B5EF4-FFF2-40B4-BE49-F238E27FC236}">
                <a16:creationId xmlns:a16="http://schemas.microsoft.com/office/drawing/2014/main" id="{B916CD17-8A5A-537C-611D-87A9DD76B22E}"/>
              </a:ext>
            </a:extLst>
          </p:cNvPr>
          <p:cNvSpPr txBox="1">
            <a:spLocks noChangeArrowheads="1"/>
          </p:cNvSpPr>
          <p:nvPr/>
        </p:nvSpPr>
        <p:spPr bwMode="auto">
          <a:xfrm>
            <a:off x="432656" y="1823183"/>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80619" name="Rectangle 43">
            <a:extLst>
              <a:ext uri="{FF2B5EF4-FFF2-40B4-BE49-F238E27FC236}">
                <a16:creationId xmlns:a16="http://schemas.microsoft.com/office/drawing/2014/main" id="{28FE2027-9A1F-80EA-5FF6-673D8170993A}"/>
              </a:ext>
            </a:extLst>
          </p:cNvPr>
          <p:cNvSpPr>
            <a:spLocks noChangeArrowheads="1"/>
          </p:cNvSpPr>
          <p:nvPr/>
        </p:nvSpPr>
        <p:spPr bwMode="auto">
          <a:xfrm>
            <a:off x="1299431" y="1367571"/>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20" name="Rectangle 44">
            <a:extLst>
              <a:ext uri="{FF2B5EF4-FFF2-40B4-BE49-F238E27FC236}">
                <a16:creationId xmlns:a16="http://schemas.microsoft.com/office/drawing/2014/main" id="{EF790FC1-C7C7-1B60-9C8F-42F87C173A36}"/>
              </a:ext>
            </a:extLst>
          </p:cNvPr>
          <p:cNvSpPr>
            <a:spLocks noChangeArrowheads="1"/>
          </p:cNvSpPr>
          <p:nvPr/>
        </p:nvSpPr>
        <p:spPr bwMode="auto">
          <a:xfrm>
            <a:off x="673957" y="1151671"/>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80621" name="Rectangle 45">
            <a:extLst>
              <a:ext uri="{FF2B5EF4-FFF2-40B4-BE49-F238E27FC236}">
                <a16:creationId xmlns:a16="http://schemas.microsoft.com/office/drawing/2014/main" id="{673F46C2-E291-88C7-0787-FCE3B654A938}"/>
              </a:ext>
            </a:extLst>
          </p:cNvPr>
          <p:cNvSpPr>
            <a:spLocks noChangeArrowheads="1"/>
          </p:cNvSpPr>
          <p:nvPr/>
        </p:nvSpPr>
        <p:spPr bwMode="auto">
          <a:xfrm>
            <a:off x="2563081" y="1151671"/>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22" name="Rectangle 46">
            <a:extLst>
              <a:ext uri="{FF2B5EF4-FFF2-40B4-BE49-F238E27FC236}">
                <a16:creationId xmlns:a16="http://schemas.microsoft.com/office/drawing/2014/main" id="{DC748058-1F81-E371-1A8E-465CCDB72FDF}"/>
              </a:ext>
            </a:extLst>
          </p:cNvPr>
          <p:cNvSpPr>
            <a:spLocks noChangeArrowheads="1"/>
          </p:cNvSpPr>
          <p:nvPr/>
        </p:nvSpPr>
        <p:spPr bwMode="auto">
          <a:xfrm>
            <a:off x="3515582" y="1151671"/>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23" name="Rectangle 47">
            <a:extLst>
              <a:ext uri="{FF2B5EF4-FFF2-40B4-BE49-F238E27FC236}">
                <a16:creationId xmlns:a16="http://schemas.microsoft.com/office/drawing/2014/main" id="{84A6CD31-C931-C008-7479-C37E0A8691ED}"/>
              </a:ext>
            </a:extLst>
          </p:cNvPr>
          <p:cNvSpPr>
            <a:spLocks noChangeArrowheads="1"/>
          </p:cNvSpPr>
          <p:nvPr/>
        </p:nvSpPr>
        <p:spPr bwMode="auto">
          <a:xfrm>
            <a:off x="3596543" y="1151671"/>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27" name="Rectangle 51">
            <a:extLst>
              <a:ext uri="{FF2B5EF4-FFF2-40B4-BE49-F238E27FC236}">
                <a16:creationId xmlns:a16="http://schemas.microsoft.com/office/drawing/2014/main" id="{474137EA-19F7-633C-EA83-4C5C1D039F76}"/>
              </a:ext>
            </a:extLst>
          </p:cNvPr>
          <p:cNvSpPr>
            <a:spLocks noChangeArrowheads="1"/>
          </p:cNvSpPr>
          <p:nvPr/>
        </p:nvSpPr>
        <p:spPr bwMode="auto">
          <a:xfrm>
            <a:off x="4234718" y="556357"/>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280628" name="Rectangle 52">
            <a:extLst>
              <a:ext uri="{FF2B5EF4-FFF2-40B4-BE49-F238E27FC236}">
                <a16:creationId xmlns:a16="http://schemas.microsoft.com/office/drawing/2014/main" id="{E859B9F1-15F6-5ACF-C67A-21FFADF5E99C}"/>
              </a:ext>
            </a:extLst>
          </p:cNvPr>
          <p:cNvSpPr>
            <a:spLocks noChangeArrowheads="1"/>
          </p:cNvSpPr>
          <p:nvPr/>
        </p:nvSpPr>
        <p:spPr bwMode="auto">
          <a:xfrm>
            <a:off x="4860194" y="1367571"/>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80629" name="Rectangle 53">
            <a:extLst>
              <a:ext uri="{FF2B5EF4-FFF2-40B4-BE49-F238E27FC236}">
                <a16:creationId xmlns:a16="http://schemas.microsoft.com/office/drawing/2014/main" id="{12CCF4EE-AB1F-F4BB-7BA1-0AA364B6A3D1}"/>
              </a:ext>
            </a:extLst>
          </p:cNvPr>
          <p:cNvSpPr>
            <a:spLocks noChangeArrowheads="1"/>
          </p:cNvSpPr>
          <p:nvPr/>
        </p:nvSpPr>
        <p:spPr bwMode="auto">
          <a:xfrm>
            <a:off x="6009543" y="1367571"/>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30" name="Rectangle 54">
            <a:extLst>
              <a:ext uri="{FF2B5EF4-FFF2-40B4-BE49-F238E27FC236}">
                <a16:creationId xmlns:a16="http://schemas.microsoft.com/office/drawing/2014/main" id="{9893E82F-F433-6D64-9472-910DEFD52E72}"/>
              </a:ext>
            </a:extLst>
          </p:cNvPr>
          <p:cNvSpPr>
            <a:spLocks noChangeArrowheads="1"/>
          </p:cNvSpPr>
          <p:nvPr/>
        </p:nvSpPr>
        <p:spPr bwMode="auto">
          <a:xfrm>
            <a:off x="7236682" y="1367571"/>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31" name="Rectangle 55">
            <a:extLst>
              <a:ext uri="{FF2B5EF4-FFF2-40B4-BE49-F238E27FC236}">
                <a16:creationId xmlns:a16="http://schemas.microsoft.com/office/drawing/2014/main" id="{C19AE63C-A403-E676-1B9D-B62B8D9B5609}"/>
              </a:ext>
            </a:extLst>
          </p:cNvPr>
          <p:cNvSpPr>
            <a:spLocks noChangeArrowheads="1"/>
          </p:cNvSpPr>
          <p:nvPr/>
        </p:nvSpPr>
        <p:spPr bwMode="auto">
          <a:xfrm>
            <a:off x="1340707" y="1151671"/>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0632" name="Rectangle 56">
            <a:extLst>
              <a:ext uri="{FF2B5EF4-FFF2-40B4-BE49-F238E27FC236}">
                <a16:creationId xmlns:a16="http://schemas.microsoft.com/office/drawing/2014/main" id="{35CD43D0-2555-F809-A400-7FA8743A24F8}"/>
              </a:ext>
            </a:extLst>
          </p:cNvPr>
          <p:cNvSpPr>
            <a:spLocks noChangeArrowheads="1"/>
          </p:cNvSpPr>
          <p:nvPr/>
        </p:nvSpPr>
        <p:spPr bwMode="auto">
          <a:xfrm>
            <a:off x="1340707" y="1439007"/>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33" name="Rectangle 57">
            <a:extLst>
              <a:ext uri="{FF2B5EF4-FFF2-40B4-BE49-F238E27FC236}">
                <a16:creationId xmlns:a16="http://schemas.microsoft.com/office/drawing/2014/main" id="{2EBED3FF-F257-B927-20BD-621CB5A7FDBD}"/>
              </a:ext>
            </a:extLst>
          </p:cNvPr>
          <p:cNvSpPr>
            <a:spLocks noChangeArrowheads="1"/>
          </p:cNvSpPr>
          <p:nvPr/>
        </p:nvSpPr>
        <p:spPr bwMode="auto">
          <a:xfrm>
            <a:off x="1340706" y="1151671"/>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34" name="Rectangle 58">
            <a:extLst>
              <a:ext uri="{FF2B5EF4-FFF2-40B4-BE49-F238E27FC236}">
                <a16:creationId xmlns:a16="http://schemas.microsoft.com/office/drawing/2014/main" id="{FA9275C2-C343-2CFA-78C9-9BD3FB334557}"/>
              </a:ext>
            </a:extLst>
          </p:cNvPr>
          <p:cNvSpPr>
            <a:spLocks noChangeArrowheads="1"/>
          </p:cNvSpPr>
          <p:nvPr/>
        </p:nvSpPr>
        <p:spPr bwMode="auto">
          <a:xfrm>
            <a:off x="1535968" y="1151671"/>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35" name="Rectangle 59">
            <a:extLst>
              <a:ext uri="{FF2B5EF4-FFF2-40B4-BE49-F238E27FC236}">
                <a16:creationId xmlns:a16="http://schemas.microsoft.com/office/drawing/2014/main" id="{EE5962D2-3058-449A-86F0-C6A97C3EB703}"/>
              </a:ext>
            </a:extLst>
          </p:cNvPr>
          <p:cNvSpPr>
            <a:spLocks noChangeArrowheads="1"/>
          </p:cNvSpPr>
          <p:nvPr/>
        </p:nvSpPr>
        <p:spPr bwMode="auto">
          <a:xfrm>
            <a:off x="1299432" y="1151671"/>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0636" name="Rectangle 60">
            <a:extLst>
              <a:ext uri="{FF2B5EF4-FFF2-40B4-BE49-F238E27FC236}">
                <a16:creationId xmlns:a16="http://schemas.microsoft.com/office/drawing/2014/main" id="{5DEE8E03-1898-3BA4-F408-4C1B4B14B173}"/>
              </a:ext>
            </a:extLst>
          </p:cNvPr>
          <p:cNvSpPr>
            <a:spLocks noChangeArrowheads="1"/>
          </p:cNvSpPr>
          <p:nvPr/>
        </p:nvSpPr>
        <p:spPr bwMode="auto">
          <a:xfrm>
            <a:off x="1629631" y="556357"/>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80637" name="Rectangle 61">
            <a:extLst>
              <a:ext uri="{FF2B5EF4-FFF2-40B4-BE49-F238E27FC236}">
                <a16:creationId xmlns:a16="http://schemas.microsoft.com/office/drawing/2014/main" id="{7BBF4AEA-4D7A-A31A-F7DD-73DBEC8963A8}"/>
              </a:ext>
            </a:extLst>
          </p:cNvPr>
          <p:cNvSpPr>
            <a:spLocks noChangeArrowheads="1"/>
          </p:cNvSpPr>
          <p:nvPr/>
        </p:nvSpPr>
        <p:spPr bwMode="auto">
          <a:xfrm>
            <a:off x="580293" y="556357"/>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280638" name="AutoShape 62">
            <a:extLst>
              <a:ext uri="{FF2B5EF4-FFF2-40B4-BE49-F238E27FC236}">
                <a16:creationId xmlns:a16="http://schemas.microsoft.com/office/drawing/2014/main" id="{5AE9DCA8-B667-CB5D-CBC2-4B645483C47A}"/>
              </a:ext>
            </a:extLst>
          </p:cNvPr>
          <p:cNvCxnSpPr>
            <a:cxnSpLocks noChangeShapeType="1"/>
            <a:stCxn id="280637" idx="2"/>
            <a:endCxn id="280620" idx="0"/>
          </p:cNvCxnSpPr>
          <p:nvPr/>
        </p:nvCxnSpPr>
        <p:spPr bwMode="auto">
          <a:xfrm rot="5400000">
            <a:off x="847787" y="1012764"/>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0639" name="Rectangle 63">
            <a:extLst>
              <a:ext uri="{FF2B5EF4-FFF2-40B4-BE49-F238E27FC236}">
                <a16:creationId xmlns:a16="http://schemas.microsoft.com/office/drawing/2014/main" id="{D6674A6A-BF45-3129-E159-B9C72E5E7E68}"/>
              </a:ext>
            </a:extLst>
          </p:cNvPr>
          <p:cNvSpPr>
            <a:spLocks noChangeArrowheads="1"/>
          </p:cNvSpPr>
          <p:nvPr/>
        </p:nvSpPr>
        <p:spPr bwMode="auto">
          <a:xfrm>
            <a:off x="2053493" y="1150083"/>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0640" name="AutoShape 64">
            <a:extLst>
              <a:ext uri="{FF2B5EF4-FFF2-40B4-BE49-F238E27FC236}">
                <a16:creationId xmlns:a16="http://schemas.microsoft.com/office/drawing/2014/main" id="{91F31E9F-E324-267D-6873-84AA8E666A52}"/>
              </a:ext>
            </a:extLst>
          </p:cNvPr>
          <p:cNvCxnSpPr>
            <a:cxnSpLocks noChangeShapeType="1"/>
            <a:stCxn id="280636" idx="2"/>
            <a:endCxn id="280639" idx="0"/>
          </p:cNvCxnSpPr>
          <p:nvPr/>
        </p:nvCxnSpPr>
        <p:spPr bwMode="auto">
          <a:xfrm rot="16200000" flipH="1">
            <a:off x="2032857" y="877033"/>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0641" name="AutoShape 65">
            <a:extLst>
              <a:ext uri="{FF2B5EF4-FFF2-40B4-BE49-F238E27FC236}">
                <a16:creationId xmlns:a16="http://schemas.microsoft.com/office/drawing/2014/main" id="{11885CF7-E673-276A-A68F-4CAC1A316C75}"/>
              </a:ext>
            </a:extLst>
          </p:cNvPr>
          <p:cNvCxnSpPr>
            <a:cxnSpLocks noChangeShapeType="1"/>
            <a:stCxn id="280627" idx="2"/>
          </p:cNvCxnSpPr>
          <p:nvPr/>
        </p:nvCxnSpPr>
        <p:spPr bwMode="auto">
          <a:xfrm rot="5400000">
            <a:off x="4452206" y="962758"/>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0642" name="Rectangle 66">
            <a:extLst>
              <a:ext uri="{FF2B5EF4-FFF2-40B4-BE49-F238E27FC236}">
                <a16:creationId xmlns:a16="http://schemas.microsoft.com/office/drawing/2014/main" id="{FF05AF5F-FC07-72F7-505D-42F40E06FD96}"/>
              </a:ext>
            </a:extLst>
          </p:cNvPr>
          <p:cNvSpPr>
            <a:spLocks noChangeArrowheads="1"/>
          </p:cNvSpPr>
          <p:nvPr/>
        </p:nvSpPr>
        <p:spPr bwMode="auto">
          <a:xfrm>
            <a:off x="4860193" y="1151671"/>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80643" name="Rectangle 67">
            <a:extLst>
              <a:ext uri="{FF2B5EF4-FFF2-40B4-BE49-F238E27FC236}">
                <a16:creationId xmlns:a16="http://schemas.microsoft.com/office/drawing/2014/main" id="{471040D9-B832-330A-73D1-0EAA688A23E2}"/>
              </a:ext>
            </a:extLst>
          </p:cNvPr>
          <p:cNvSpPr>
            <a:spLocks noChangeArrowheads="1"/>
          </p:cNvSpPr>
          <p:nvPr/>
        </p:nvSpPr>
        <p:spPr bwMode="auto">
          <a:xfrm>
            <a:off x="5418993" y="1151671"/>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44" name="Rectangle 68">
            <a:extLst>
              <a:ext uri="{FF2B5EF4-FFF2-40B4-BE49-F238E27FC236}">
                <a16:creationId xmlns:a16="http://schemas.microsoft.com/office/drawing/2014/main" id="{444EC5FA-E265-B964-7679-4D6CFF2F21A7}"/>
              </a:ext>
            </a:extLst>
          </p:cNvPr>
          <p:cNvSpPr>
            <a:spLocks noChangeArrowheads="1"/>
          </p:cNvSpPr>
          <p:nvPr/>
        </p:nvSpPr>
        <p:spPr bwMode="auto">
          <a:xfrm>
            <a:off x="7058882" y="1151671"/>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45" name="Rectangle 69">
            <a:extLst>
              <a:ext uri="{FF2B5EF4-FFF2-40B4-BE49-F238E27FC236}">
                <a16:creationId xmlns:a16="http://schemas.microsoft.com/office/drawing/2014/main" id="{418DD588-5552-B6C3-7133-DE0C284E0792}"/>
              </a:ext>
            </a:extLst>
          </p:cNvPr>
          <p:cNvSpPr>
            <a:spLocks noChangeArrowheads="1"/>
          </p:cNvSpPr>
          <p:nvPr/>
        </p:nvSpPr>
        <p:spPr bwMode="auto">
          <a:xfrm>
            <a:off x="7328757" y="1151671"/>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46" name="Rectangle 70">
            <a:extLst>
              <a:ext uri="{FF2B5EF4-FFF2-40B4-BE49-F238E27FC236}">
                <a16:creationId xmlns:a16="http://schemas.microsoft.com/office/drawing/2014/main" id="{3AA006B7-8373-C1E8-DB45-7BAE896D5AAF}"/>
              </a:ext>
            </a:extLst>
          </p:cNvPr>
          <p:cNvSpPr>
            <a:spLocks noChangeArrowheads="1"/>
          </p:cNvSpPr>
          <p:nvPr/>
        </p:nvSpPr>
        <p:spPr bwMode="auto">
          <a:xfrm>
            <a:off x="7998681" y="1151671"/>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47" name="Rectangle 71">
            <a:extLst>
              <a:ext uri="{FF2B5EF4-FFF2-40B4-BE49-F238E27FC236}">
                <a16:creationId xmlns:a16="http://schemas.microsoft.com/office/drawing/2014/main" id="{6B0D7E4E-4C05-29C5-AC27-DC702AEA0C5A}"/>
              </a:ext>
            </a:extLst>
          </p:cNvPr>
          <p:cNvSpPr>
            <a:spLocks noChangeArrowheads="1"/>
          </p:cNvSpPr>
          <p:nvPr/>
        </p:nvSpPr>
        <p:spPr bwMode="auto">
          <a:xfrm>
            <a:off x="8694006" y="1151671"/>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0648" name="AutoShape 72">
            <a:extLst>
              <a:ext uri="{FF2B5EF4-FFF2-40B4-BE49-F238E27FC236}">
                <a16:creationId xmlns:a16="http://schemas.microsoft.com/office/drawing/2014/main" id="{C33F27A5-4500-885F-1985-7FF86A01D0B9}"/>
              </a:ext>
            </a:extLst>
          </p:cNvPr>
          <p:cNvCxnSpPr>
            <a:cxnSpLocks noChangeShapeType="1"/>
            <a:stCxn id="280653" idx="2"/>
          </p:cNvCxnSpPr>
          <p:nvPr/>
        </p:nvCxnSpPr>
        <p:spPr bwMode="auto">
          <a:xfrm rot="16200000" flipH="1">
            <a:off x="3706081" y="946883"/>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0649" name="Rectangle 73">
            <a:extLst>
              <a:ext uri="{FF2B5EF4-FFF2-40B4-BE49-F238E27FC236}">
                <a16:creationId xmlns:a16="http://schemas.microsoft.com/office/drawing/2014/main" id="{7671B2C5-033F-A99C-D583-CB22724EC5B4}"/>
              </a:ext>
            </a:extLst>
          </p:cNvPr>
          <p:cNvSpPr>
            <a:spLocks noChangeArrowheads="1"/>
          </p:cNvSpPr>
          <p:nvPr/>
        </p:nvSpPr>
        <p:spPr bwMode="auto">
          <a:xfrm>
            <a:off x="1735994" y="1331057"/>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0650" name="Rectangle 74">
            <a:extLst>
              <a:ext uri="{FF2B5EF4-FFF2-40B4-BE49-F238E27FC236}">
                <a16:creationId xmlns:a16="http://schemas.microsoft.com/office/drawing/2014/main" id="{EF118D40-A6BE-D981-A37F-CD5DDBB1EE0C}"/>
              </a:ext>
            </a:extLst>
          </p:cNvPr>
          <p:cNvSpPr>
            <a:spLocks noChangeArrowheads="1"/>
          </p:cNvSpPr>
          <p:nvPr/>
        </p:nvSpPr>
        <p:spPr bwMode="auto">
          <a:xfrm>
            <a:off x="1740756" y="1335820"/>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0653" name="Rectangle 77">
            <a:extLst>
              <a:ext uri="{FF2B5EF4-FFF2-40B4-BE49-F238E27FC236}">
                <a16:creationId xmlns:a16="http://schemas.microsoft.com/office/drawing/2014/main" id="{EC8CC9DB-FEBC-D980-46F6-DB114770F8D3}"/>
              </a:ext>
            </a:extLst>
          </p:cNvPr>
          <p:cNvSpPr>
            <a:spLocks noChangeArrowheads="1"/>
          </p:cNvSpPr>
          <p:nvPr/>
        </p:nvSpPr>
        <p:spPr bwMode="auto">
          <a:xfrm>
            <a:off x="3474306" y="556357"/>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瓦伦斯</a:t>
            </a:r>
          </a:p>
        </p:txBody>
      </p:sp>
      <p:sp>
        <p:nvSpPr>
          <p:cNvPr id="280654" name="Rectangle 78">
            <a:extLst>
              <a:ext uri="{FF2B5EF4-FFF2-40B4-BE49-F238E27FC236}">
                <a16:creationId xmlns:a16="http://schemas.microsoft.com/office/drawing/2014/main" id="{ABCC2527-BCD7-DAF7-6D79-6873B7AB7B82}"/>
              </a:ext>
            </a:extLst>
          </p:cNvPr>
          <p:cNvSpPr>
            <a:spLocks noChangeArrowheads="1"/>
          </p:cNvSpPr>
          <p:nvPr/>
        </p:nvSpPr>
        <p:spPr bwMode="auto">
          <a:xfrm>
            <a:off x="5216785" y="555645"/>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80655" name="Line 79">
            <a:extLst>
              <a:ext uri="{FF2B5EF4-FFF2-40B4-BE49-F238E27FC236}">
                <a16:creationId xmlns:a16="http://schemas.microsoft.com/office/drawing/2014/main" id="{E878067D-A204-4789-BD12-2347FFFA240F}"/>
              </a:ext>
            </a:extLst>
          </p:cNvPr>
          <p:cNvSpPr>
            <a:spLocks noChangeShapeType="1"/>
          </p:cNvSpPr>
          <p:nvPr/>
        </p:nvSpPr>
        <p:spPr bwMode="auto">
          <a:xfrm flipH="1">
            <a:off x="5528532" y="873857"/>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56" name="Rectangle 80">
            <a:extLst>
              <a:ext uri="{FF2B5EF4-FFF2-40B4-BE49-F238E27FC236}">
                <a16:creationId xmlns:a16="http://schemas.microsoft.com/office/drawing/2014/main" id="{B89167FB-C4DB-3467-1D8B-1F087C9FB9E1}"/>
              </a:ext>
            </a:extLst>
          </p:cNvPr>
          <p:cNvSpPr>
            <a:spLocks noChangeArrowheads="1"/>
          </p:cNvSpPr>
          <p:nvPr/>
        </p:nvSpPr>
        <p:spPr bwMode="auto">
          <a:xfrm>
            <a:off x="6047643" y="556357"/>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瓦伦提尼安三世</a:t>
            </a:r>
          </a:p>
        </p:txBody>
      </p:sp>
      <p:sp>
        <p:nvSpPr>
          <p:cNvPr id="280657" name="Line 81">
            <a:extLst>
              <a:ext uri="{FF2B5EF4-FFF2-40B4-BE49-F238E27FC236}">
                <a16:creationId xmlns:a16="http://schemas.microsoft.com/office/drawing/2014/main" id="{43641190-CB90-0407-AB5A-59E2649DA5E0}"/>
              </a:ext>
            </a:extLst>
          </p:cNvPr>
          <p:cNvSpPr>
            <a:spLocks noChangeShapeType="1"/>
          </p:cNvSpPr>
          <p:nvPr/>
        </p:nvSpPr>
        <p:spPr bwMode="auto">
          <a:xfrm flipH="1">
            <a:off x="6577868" y="873857"/>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58" name="Rectangle 82">
            <a:extLst>
              <a:ext uri="{FF2B5EF4-FFF2-40B4-BE49-F238E27FC236}">
                <a16:creationId xmlns:a16="http://schemas.microsoft.com/office/drawing/2014/main" id="{DDC335C9-4B93-0300-DE2C-F31F00E893EB}"/>
              </a:ext>
            </a:extLst>
          </p:cNvPr>
          <p:cNvSpPr>
            <a:spLocks noChangeArrowheads="1"/>
          </p:cNvSpPr>
          <p:nvPr/>
        </p:nvSpPr>
        <p:spPr bwMode="auto">
          <a:xfrm>
            <a:off x="2537681" y="556357"/>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康士坦丢</a:t>
            </a:r>
          </a:p>
        </p:txBody>
      </p:sp>
      <p:cxnSp>
        <p:nvCxnSpPr>
          <p:cNvPr id="280659" name="AutoShape 83">
            <a:extLst>
              <a:ext uri="{FF2B5EF4-FFF2-40B4-BE49-F238E27FC236}">
                <a16:creationId xmlns:a16="http://schemas.microsoft.com/office/drawing/2014/main" id="{3B6E1D29-8A74-64A4-C965-56610BCCFD8B}"/>
              </a:ext>
            </a:extLst>
          </p:cNvPr>
          <p:cNvCxnSpPr>
            <a:cxnSpLocks noChangeShapeType="1"/>
            <a:stCxn id="280658" idx="2"/>
            <a:endCxn id="280621" idx="0"/>
          </p:cNvCxnSpPr>
          <p:nvPr/>
        </p:nvCxnSpPr>
        <p:spPr bwMode="auto">
          <a:xfrm rot="16200000" flipH="1">
            <a:off x="2852800" y="965139"/>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0660" name="Rectangle 84">
            <a:extLst>
              <a:ext uri="{FF2B5EF4-FFF2-40B4-BE49-F238E27FC236}">
                <a16:creationId xmlns:a16="http://schemas.microsoft.com/office/drawing/2014/main" id="{A39AE2CA-2724-C6D0-669E-6E4161C8A994}"/>
              </a:ext>
            </a:extLst>
          </p:cNvPr>
          <p:cNvSpPr>
            <a:spLocks noChangeArrowheads="1"/>
          </p:cNvSpPr>
          <p:nvPr/>
        </p:nvSpPr>
        <p:spPr bwMode="auto">
          <a:xfrm>
            <a:off x="3636232" y="1151671"/>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61" name="Rectangle 85">
            <a:extLst>
              <a:ext uri="{FF2B5EF4-FFF2-40B4-BE49-F238E27FC236}">
                <a16:creationId xmlns:a16="http://schemas.microsoft.com/office/drawing/2014/main" id="{A19726BE-8D3A-5FB4-9A97-F9091947AB31}"/>
              </a:ext>
            </a:extLst>
          </p:cNvPr>
          <p:cNvSpPr>
            <a:spLocks noChangeArrowheads="1"/>
          </p:cNvSpPr>
          <p:nvPr/>
        </p:nvSpPr>
        <p:spPr bwMode="auto">
          <a:xfrm>
            <a:off x="3637819" y="1367571"/>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62" name="Rectangle 86">
            <a:extLst>
              <a:ext uri="{FF2B5EF4-FFF2-40B4-BE49-F238E27FC236}">
                <a16:creationId xmlns:a16="http://schemas.microsoft.com/office/drawing/2014/main" id="{DA47E70C-9A6A-B0E8-51D6-5B8001EF626F}"/>
              </a:ext>
            </a:extLst>
          </p:cNvPr>
          <p:cNvSpPr>
            <a:spLocks noChangeArrowheads="1"/>
          </p:cNvSpPr>
          <p:nvPr/>
        </p:nvSpPr>
        <p:spPr bwMode="auto">
          <a:xfrm>
            <a:off x="4222018" y="1151671"/>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80663" name="Rectangle 87">
            <a:extLst>
              <a:ext uri="{FF2B5EF4-FFF2-40B4-BE49-F238E27FC236}">
                <a16:creationId xmlns:a16="http://schemas.microsoft.com/office/drawing/2014/main" id="{94C2851D-1616-4B54-6ED1-6BA3567006D2}"/>
              </a:ext>
            </a:extLst>
          </p:cNvPr>
          <p:cNvSpPr>
            <a:spLocks noChangeArrowheads="1"/>
          </p:cNvSpPr>
          <p:nvPr/>
        </p:nvSpPr>
        <p:spPr bwMode="auto">
          <a:xfrm>
            <a:off x="4061682" y="1367571"/>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64" name="Rectangle 88">
            <a:extLst>
              <a:ext uri="{FF2B5EF4-FFF2-40B4-BE49-F238E27FC236}">
                <a16:creationId xmlns:a16="http://schemas.microsoft.com/office/drawing/2014/main" id="{542A9ED9-BD1D-E757-4E65-DE5D90432BF2}"/>
              </a:ext>
            </a:extLst>
          </p:cNvPr>
          <p:cNvSpPr>
            <a:spLocks noChangeArrowheads="1"/>
          </p:cNvSpPr>
          <p:nvPr/>
        </p:nvSpPr>
        <p:spPr bwMode="auto">
          <a:xfrm>
            <a:off x="4182331" y="1151671"/>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65" name="Rectangle 89">
            <a:extLst>
              <a:ext uri="{FF2B5EF4-FFF2-40B4-BE49-F238E27FC236}">
                <a16:creationId xmlns:a16="http://schemas.microsoft.com/office/drawing/2014/main" id="{099B5F46-9FC1-85E7-7929-1FFF3023C593}"/>
              </a:ext>
            </a:extLst>
          </p:cNvPr>
          <p:cNvSpPr>
            <a:spLocks noChangeArrowheads="1"/>
          </p:cNvSpPr>
          <p:nvPr/>
        </p:nvSpPr>
        <p:spPr bwMode="auto">
          <a:xfrm>
            <a:off x="4187093" y="1310420"/>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66" name="Rectangle 90">
            <a:extLst>
              <a:ext uri="{FF2B5EF4-FFF2-40B4-BE49-F238E27FC236}">
                <a16:creationId xmlns:a16="http://schemas.microsoft.com/office/drawing/2014/main" id="{CB0E656B-B524-69EA-B4D3-5F90C2E120CE}"/>
              </a:ext>
            </a:extLst>
          </p:cNvPr>
          <p:cNvSpPr>
            <a:spLocks noChangeArrowheads="1"/>
          </p:cNvSpPr>
          <p:nvPr/>
        </p:nvSpPr>
        <p:spPr bwMode="auto">
          <a:xfrm>
            <a:off x="4382357" y="1367571"/>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67" name="Text Box 91">
            <a:extLst>
              <a:ext uri="{FF2B5EF4-FFF2-40B4-BE49-F238E27FC236}">
                <a16:creationId xmlns:a16="http://schemas.microsoft.com/office/drawing/2014/main" id="{29BA7429-BA68-0622-1101-22545CF8041E}"/>
              </a:ext>
            </a:extLst>
          </p:cNvPr>
          <p:cNvSpPr txBox="1">
            <a:spLocks noChangeArrowheads="1"/>
          </p:cNvSpPr>
          <p:nvPr/>
        </p:nvSpPr>
        <p:spPr bwMode="auto">
          <a:xfrm>
            <a:off x="496664" y="3139222"/>
            <a:ext cx="10352564" cy="299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TW" altLang="en-US" sz="2000" dirty="0">
                <a:solidFill>
                  <a:srgbClr val="FF0000"/>
                </a:solidFill>
                <a:ea typeface="SimHei" panose="02010609060101010101" pitchFamily="49" charset="-122"/>
              </a:rPr>
              <a:t>奥古斯丁</a:t>
            </a:r>
            <a:r>
              <a:rPr lang="en-US" altLang="zh-TW" sz="2000" dirty="0">
                <a:solidFill>
                  <a:srgbClr val="996633"/>
                </a:solidFill>
                <a:latin typeface="SimHei" panose="02010609060101010101" pitchFamily="49" charset="-122"/>
                <a:ea typeface="SimHei" panose="02010609060101010101" pitchFamily="49" charset="-122"/>
              </a:rPr>
              <a:t>(</a:t>
            </a:r>
            <a:r>
              <a:rPr lang="en-US" altLang="zh-TW" sz="2000" dirty="0">
                <a:solidFill>
                  <a:srgbClr val="996633"/>
                </a:solidFill>
                <a:ea typeface="SimHei" panose="02010609060101010101" pitchFamily="49" charset="-122"/>
                <a:cs typeface="Arial" panose="020B0604020202020204" pitchFamily="34" charset="0"/>
              </a:rPr>
              <a:t>Augustine</a:t>
            </a:r>
            <a:r>
              <a:rPr lang="en-US" altLang="zh-TW" sz="2000" dirty="0">
                <a:solidFill>
                  <a:srgbClr val="996633"/>
                </a:solidFill>
                <a:latin typeface="SimHei" panose="02010609060101010101" pitchFamily="49" charset="-122"/>
                <a:ea typeface="SimHei" panose="02010609060101010101" pitchFamily="49" charset="-122"/>
              </a:rPr>
              <a:t>)</a:t>
            </a:r>
            <a:r>
              <a:rPr lang="zh-TW" altLang="en-US" sz="2000" dirty="0">
                <a:solidFill>
                  <a:srgbClr val="996633"/>
                </a:solidFill>
                <a:latin typeface="SimHei" panose="02010609060101010101" pitchFamily="49" charset="-122"/>
                <a:ea typeface="SimHei" panose="02010609060101010101" pitchFamily="49" charset="-122"/>
              </a:rPr>
              <a:t>：</a:t>
            </a:r>
            <a:endParaRPr lang="zh-TW" altLang="en-US" sz="2000" dirty="0">
              <a:solidFill>
                <a:srgbClr val="663300"/>
              </a:solidFill>
              <a:latin typeface="SimHei" panose="02010609060101010101" pitchFamily="49" charset="-122"/>
              <a:ea typeface="SimHei" panose="02010609060101010101" pitchFamily="49" charset="-122"/>
            </a:endParaRPr>
          </a:p>
          <a:p>
            <a:pPr>
              <a:lnSpc>
                <a:spcPct val="120000"/>
              </a:lnSpc>
              <a:spcAft>
                <a:spcPct val="30000"/>
              </a:spcAft>
            </a:pPr>
            <a:r>
              <a:rPr kumimoji="0" lang="zh-TW" altLang="en-US" sz="2000" dirty="0">
                <a:latin typeface="SimHei" panose="02010609060101010101" pitchFamily="49" charset="-122"/>
                <a:ea typeface="SimHei" panose="02010609060101010101" pitchFamily="49" charset="-122"/>
              </a:rPr>
              <a:t>被誉为「最伟大的教父」，是「使徒保罗第二」。他的思想和作品，影响西方教会</a:t>
            </a:r>
            <a:r>
              <a:rPr kumimoji="0" lang="en-US" altLang="zh-TW" sz="2000" dirty="0">
                <a:latin typeface="SimHei" panose="02010609060101010101" pitchFamily="49" charset="-122"/>
                <a:ea typeface="SimHei" panose="02010609060101010101" pitchFamily="49" charset="-122"/>
              </a:rPr>
              <a:t>(</a:t>
            </a:r>
            <a:r>
              <a:rPr kumimoji="0" lang="zh-TW" altLang="en-US" sz="2000" dirty="0">
                <a:latin typeface="SimHei" panose="02010609060101010101" pitchFamily="49" charset="-122"/>
                <a:ea typeface="SimHei" panose="02010609060101010101" pitchFamily="49" charset="-122"/>
              </a:rPr>
              <a:t>包括天主教和更正教</a:t>
            </a:r>
            <a:r>
              <a:rPr kumimoji="0" lang="en-US" altLang="zh-TW" sz="2000" dirty="0">
                <a:latin typeface="SimHei" panose="02010609060101010101" pitchFamily="49" charset="-122"/>
                <a:ea typeface="SimHei" panose="02010609060101010101" pitchFamily="49" charset="-122"/>
              </a:rPr>
              <a:t>)</a:t>
            </a:r>
            <a:r>
              <a:rPr kumimoji="0" lang="zh-TW" altLang="en-US" sz="2000" dirty="0">
                <a:latin typeface="SimHei" panose="02010609060101010101" pitchFamily="49" charset="-122"/>
                <a:ea typeface="SimHei" panose="02010609060101010101" pitchFamily="49" charset="-122"/>
              </a:rPr>
              <a:t>甚巨。在宗教改革的时候，马丁路德和加尔文的思想都深受奥古斯丁的影响。</a:t>
            </a:r>
            <a:endParaRPr kumimoji="0" lang="en-US" altLang="zh-TW" sz="2000" dirty="0">
              <a:latin typeface="SimHei" panose="02010609060101010101" pitchFamily="49" charset="-122"/>
              <a:ea typeface="SimHei" panose="02010609060101010101" pitchFamily="49" charset="-122"/>
            </a:endParaRPr>
          </a:p>
          <a:p>
            <a:pPr>
              <a:lnSpc>
                <a:spcPct val="120000"/>
              </a:lnSpc>
              <a:spcAft>
                <a:spcPct val="30000"/>
              </a:spcAft>
            </a:pPr>
            <a:r>
              <a:rPr kumimoji="0" lang="zh-TW" altLang="en-US" sz="2000" dirty="0">
                <a:latin typeface="SimHei" panose="02010609060101010101" pitchFamily="49" charset="-122"/>
                <a:ea typeface="SimHei" panose="02010609060101010101" pitchFamily="49" charset="-122"/>
              </a:rPr>
              <a:t>生于北非，</a:t>
            </a:r>
            <a:r>
              <a:rPr kumimoji="0" lang="en-US" altLang="zh-TW" sz="2000" dirty="0">
                <a:latin typeface="SimHei" panose="02010609060101010101" pitchFamily="49" charset="-122"/>
                <a:ea typeface="SimHei" panose="02010609060101010101" pitchFamily="49" charset="-122"/>
              </a:rPr>
              <a:t>17</a:t>
            </a:r>
            <a:r>
              <a:rPr kumimoji="0" lang="zh-TW" altLang="en-US" sz="2000" dirty="0">
                <a:latin typeface="SimHei" panose="02010609060101010101" pitchFamily="49" charset="-122"/>
                <a:ea typeface="SimHei" panose="02010609060101010101" pitchFamily="49" charset="-122"/>
              </a:rPr>
              <a:t>岁到迦太基攻读修辞学时，就与一女子</a:t>
            </a:r>
            <a:r>
              <a:rPr kumimoji="0" lang="zh-CN" altLang="en-US" sz="2000" dirty="0">
                <a:latin typeface="SimHei" panose="02010609060101010101" pitchFamily="49" charset="-122"/>
                <a:ea typeface="SimHei" panose="02010609060101010101" pitchFamily="49" charset="-122"/>
              </a:rPr>
              <a:t>未婚</a:t>
            </a:r>
            <a:r>
              <a:rPr kumimoji="0" lang="zh-TW" altLang="en-US" sz="2000" dirty="0">
                <a:latin typeface="SimHei" panose="02010609060101010101" pitchFamily="49" charset="-122"/>
                <a:ea typeface="SimHei" panose="02010609060101010101" pitchFamily="49" charset="-122"/>
              </a:rPr>
              <a:t>同居了</a:t>
            </a:r>
            <a:r>
              <a:rPr kumimoji="0" lang="en-US" altLang="zh-TW" sz="2000" dirty="0">
                <a:latin typeface="SimHei" panose="02010609060101010101" pitchFamily="49" charset="-122"/>
                <a:ea typeface="SimHei" panose="02010609060101010101" pitchFamily="49" charset="-122"/>
              </a:rPr>
              <a:t>14</a:t>
            </a:r>
            <a:r>
              <a:rPr kumimoji="0" lang="zh-TW" altLang="en-US" sz="2000" dirty="0">
                <a:latin typeface="SimHei" panose="02010609060101010101" pitchFamily="49" charset="-122"/>
                <a:ea typeface="SimHei" panose="02010609060101010101" pitchFamily="49" charset="-122"/>
              </a:rPr>
              <a:t>年，并生下一子。</a:t>
            </a:r>
          </a:p>
          <a:p>
            <a:pPr>
              <a:lnSpc>
                <a:spcPct val="120000"/>
              </a:lnSpc>
              <a:spcAft>
                <a:spcPct val="30000"/>
              </a:spcAft>
            </a:pPr>
            <a:r>
              <a:rPr kumimoji="0" lang="zh-TW" altLang="en-US" sz="2000" dirty="0">
                <a:latin typeface="SimHei" panose="02010609060101010101" pitchFamily="49" charset="-122"/>
                <a:ea typeface="SimHei" panose="02010609060101010101" pitchFamily="49" charset="-122"/>
              </a:rPr>
              <a:t>他一方面放纵</a:t>
            </a:r>
            <a:r>
              <a:rPr kumimoji="0" lang="zh-CN" altLang="en-US" sz="2000" dirty="0">
                <a:latin typeface="SimHei" panose="02010609060101010101" pitchFamily="49" charset="-122"/>
                <a:ea typeface="SimHei" panose="02010609060101010101" pitchFamily="49" charset="-122"/>
              </a:rPr>
              <a:t>私</a:t>
            </a:r>
            <a:r>
              <a:rPr kumimoji="0" lang="zh-TW" altLang="en-US" sz="2000" dirty="0">
                <a:latin typeface="SimHei" panose="02010609060101010101" pitchFamily="49" charset="-122"/>
                <a:ea typeface="SimHei" panose="02010609060101010101" pitchFamily="49" charset="-122"/>
              </a:rPr>
              <a:t>欲，一方面也追求真理，有九年之久信奉摩尼教。</a:t>
            </a:r>
          </a:p>
          <a:p>
            <a:pPr>
              <a:lnSpc>
                <a:spcPct val="120000"/>
              </a:lnSpc>
              <a:spcAft>
                <a:spcPct val="30000"/>
              </a:spcAft>
            </a:pPr>
            <a:r>
              <a:rPr kumimoji="0" lang="zh-TW" altLang="en-US" sz="2000" dirty="0">
                <a:latin typeface="SimHei" panose="02010609060101010101" pitchFamily="49" charset="-122"/>
                <a:ea typeface="SimHei" panose="02010609060101010101" pitchFamily="49" charset="-122"/>
              </a:rPr>
              <a:t>他母亲莫尼卡</a:t>
            </a:r>
            <a:r>
              <a:rPr kumimoji="0" lang="en-US" altLang="zh-TW" sz="2000" dirty="0">
                <a:latin typeface="SimHei" panose="02010609060101010101" pitchFamily="49" charset="-122"/>
                <a:ea typeface="SimHei" panose="02010609060101010101" pitchFamily="49" charset="-122"/>
              </a:rPr>
              <a:t>(</a:t>
            </a:r>
            <a:r>
              <a:rPr kumimoji="0" lang="en-US" altLang="zh-TW" sz="2000" dirty="0">
                <a:ea typeface="SimHei" panose="02010609060101010101" pitchFamily="49" charset="-122"/>
              </a:rPr>
              <a:t>Monica</a:t>
            </a:r>
            <a:r>
              <a:rPr kumimoji="0" lang="en-US" altLang="zh-TW" sz="2000" dirty="0">
                <a:latin typeface="SimHei" panose="02010609060101010101" pitchFamily="49" charset="-122"/>
                <a:ea typeface="SimHei" panose="02010609060101010101" pitchFamily="49" charset="-122"/>
              </a:rPr>
              <a:t>)</a:t>
            </a:r>
            <a:r>
              <a:rPr kumimoji="0" lang="zh-TW" altLang="en-US" sz="2000" dirty="0">
                <a:latin typeface="SimHei" panose="02010609060101010101" pitchFamily="49" charset="-122"/>
                <a:ea typeface="SimHei" panose="02010609060101010101" pitchFamily="49" charset="-122"/>
              </a:rPr>
              <a:t>是虔诚的基督徒，常为他流泪祷告，近乎绝望。一个朋友安慰她：「妳用许多祷告托住的儿子，必不致失丧。」</a:t>
            </a:r>
          </a:p>
        </p:txBody>
      </p:sp>
      <p:sp>
        <p:nvSpPr>
          <p:cNvPr id="280669" name="Rectangle 93">
            <a:extLst>
              <a:ext uri="{FF2B5EF4-FFF2-40B4-BE49-F238E27FC236}">
                <a16:creationId xmlns:a16="http://schemas.microsoft.com/office/drawing/2014/main" id="{35624D24-877A-7902-38B9-BC4A06F655B0}"/>
              </a:ext>
            </a:extLst>
          </p:cNvPr>
          <p:cNvSpPr>
            <a:spLocks noChangeArrowheads="1"/>
          </p:cNvSpPr>
          <p:nvPr/>
        </p:nvSpPr>
        <p:spPr bwMode="auto">
          <a:xfrm>
            <a:off x="3234594" y="2388332"/>
            <a:ext cx="3008313" cy="338138"/>
          </a:xfrm>
          <a:prstGeom prst="rect">
            <a:avLst/>
          </a:prstGeom>
          <a:gradFill rotWithShape="1">
            <a:gsLst>
              <a:gs pos="0">
                <a:srgbClr val="33CCFF"/>
              </a:gs>
              <a:gs pos="100000">
                <a:srgbClr val="33CCFF">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奥古斯丁</a:t>
            </a:r>
          </a:p>
        </p:txBody>
      </p:sp>
      <p:sp>
        <p:nvSpPr>
          <p:cNvPr id="280670" name="Rectangle 94">
            <a:extLst>
              <a:ext uri="{FF2B5EF4-FFF2-40B4-BE49-F238E27FC236}">
                <a16:creationId xmlns:a16="http://schemas.microsoft.com/office/drawing/2014/main" id="{7F91DAA7-4DA5-3D68-4026-C9040C80E117}"/>
              </a:ext>
            </a:extLst>
          </p:cNvPr>
          <p:cNvSpPr>
            <a:spLocks noChangeArrowheads="1"/>
          </p:cNvSpPr>
          <p:nvPr/>
        </p:nvSpPr>
        <p:spPr bwMode="auto">
          <a:xfrm>
            <a:off x="2563081" y="1296133"/>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71" name="Rectangle 95">
            <a:extLst>
              <a:ext uri="{FF2B5EF4-FFF2-40B4-BE49-F238E27FC236}">
                <a16:creationId xmlns:a16="http://schemas.microsoft.com/office/drawing/2014/main" id="{D0BD60C5-39E6-25C3-F5DC-396D1212DFF0}"/>
              </a:ext>
            </a:extLst>
          </p:cNvPr>
          <p:cNvSpPr>
            <a:spLocks noChangeArrowheads="1"/>
          </p:cNvSpPr>
          <p:nvPr/>
        </p:nvSpPr>
        <p:spPr bwMode="auto">
          <a:xfrm>
            <a:off x="3072669" y="1296133"/>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0672" name="Rectangle 96">
            <a:extLst>
              <a:ext uri="{FF2B5EF4-FFF2-40B4-BE49-F238E27FC236}">
                <a16:creationId xmlns:a16="http://schemas.microsoft.com/office/drawing/2014/main" id="{6B2DF16F-9CE7-9CF2-9459-A736843E9E41}"/>
              </a:ext>
            </a:extLst>
          </p:cNvPr>
          <p:cNvSpPr>
            <a:spLocks noChangeArrowheads="1"/>
          </p:cNvSpPr>
          <p:nvPr/>
        </p:nvSpPr>
        <p:spPr bwMode="auto">
          <a:xfrm>
            <a:off x="2563081" y="1440595"/>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0669"/>
                                        </p:tgtEl>
                                        <p:attrNameLst>
                                          <p:attrName>style.visibility</p:attrName>
                                        </p:attrNameLst>
                                      </p:cBhvr>
                                      <p:to>
                                        <p:strVal val="visible"/>
                                      </p:to>
                                    </p:set>
                                    <p:animEffect transition="in" filter="wipe(left)">
                                      <p:cBhvr>
                                        <p:cTn id="7" dur="500"/>
                                        <p:tgtEl>
                                          <p:spTgt spid="2806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80667">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8066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8066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8066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806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7746" name="Group 2">
            <a:extLst>
              <a:ext uri="{FF2B5EF4-FFF2-40B4-BE49-F238E27FC236}">
                <a16:creationId xmlns:a16="http://schemas.microsoft.com/office/drawing/2014/main" id="{56612319-E905-0645-84BA-558F6BDB7BDE}"/>
              </a:ext>
            </a:extLst>
          </p:cNvPr>
          <p:cNvGraphicFramePr>
            <a:graphicFrameLocks noGrp="1"/>
          </p:cNvGraphicFramePr>
          <p:nvPr>
            <p:extLst>
              <p:ext uri="{D42A27DB-BD31-4B8C-83A1-F6EECF244321}">
                <p14:modId xmlns:p14="http://schemas.microsoft.com/office/powerpoint/2010/main" val="13868196"/>
              </p:ext>
            </p:extLst>
          </p:nvPr>
        </p:nvGraphicFramePr>
        <p:xfrm>
          <a:off x="1454273" y="1660404"/>
          <a:ext cx="7912100" cy="365760"/>
        </p:xfrm>
        <a:graphic>
          <a:graphicData uri="http://schemas.openxmlformats.org/drawingml/2006/table">
            <a:tbl>
              <a:tblPr/>
              <a:tblGrid>
                <a:gridCol w="788987">
                  <a:extLst>
                    <a:ext uri="{9D8B030D-6E8A-4147-A177-3AD203B41FA5}">
                      <a16:colId xmlns:a16="http://schemas.microsoft.com/office/drawing/2014/main" val="443976356"/>
                    </a:ext>
                  </a:extLst>
                </a:gridCol>
                <a:gridCol w="790575">
                  <a:extLst>
                    <a:ext uri="{9D8B030D-6E8A-4147-A177-3AD203B41FA5}">
                      <a16:colId xmlns:a16="http://schemas.microsoft.com/office/drawing/2014/main" val="2120702310"/>
                    </a:ext>
                  </a:extLst>
                </a:gridCol>
                <a:gridCol w="792163">
                  <a:extLst>
                    <a:ext uri="{9D8B030D-6E8A-4147-A177-3AD203B41FA5}">
                      <a16:colId xmlns:a16="http://schemas.microsoft.com/office/drawing/2014/main" val="2974923042"/>
                    </a:ext>
                  </a:extLst>
                </a:gridCol>
                <a:gridCol w="788987">
                  <a:extLst>
                    <a:ext uri="{9D8B030D-6E8A-4147-A177-3AD203B41FA5}">
                      <a16:colId xmlns:a16="http://schemas.microsoft.com/office/drawing/2014/main" val="1169784579"/>
                    </a:ext>
                  </a:extLst>
                </a:gridCol>
                <a:gridCol w="792163">
                  <a:extLst>
                    <a:ext uri="{9D8B030D-6E8A-4147-A177-3AD203B41FA5}">
                      <a16:colId xmlns:a16="http://schemas.microsoft.com/office/drawing/2014/main" val="447541687"/>
                    </a:ext>
                  </a:extLst>
                </a:gridCol>
                <a:gridCol w="795337">
                  <a:extLst>
                    <a:ext uri="{9D8B030D-6E8A-4147-A177-3AD203B41FA5}">
                      <a16:colId xmlns:a16="http://schemas.microsoft.com/office/drawing/2014/main" val="3076557821"/>
                    </a:ext>
                  </a:extLst>
                </a:gridCol>
                <a:gridCol w="790575">
                  <a:extLst>
                    <a:ext uri="{9D8B030D-6E8A-4147-A177-3AD203B41FA5}">
                      <a16:colId xmlns:a16="http://schemas.microsoft.com/office/drawing/2014/main" val="368646460"/>
                    </a:ext>
                  </a:extLst>
                </a:gridCol>
                <a:gridCol w="790575">
                  <a:extLst>
                    <a:ext uri="{9D8B030D-6E8A-4147-A177-3AD203B41FA5}">
                      <a16:colId xmlns:a16="http://schemas.microsoft.com/office/drawing/2014/main" val="2513651861"/>
                    </a:ext>
                  </a:extLst>
                </a:gridCol>
                <a:gridCol w="790575">
                  <a:extLst>
                    <a:ext uri="{9D8B030D-6E8A-4147-A177-3AD203B41FA5}">
                      <a16:colId xmlns:a16="http://schemas.microsoft.com/office/drawing/2014/main" val="2280935549"/>
                    </a:ext>
                  </a:extLst>
                </a:gridCol>
                <a:gridCol w="792163">
                  <a:extLst>
                    <a:ext uri="{9D8B030D-6E8A-4147-A177-3AD203B41FA5}">
                      <a16:colId xmlns:a16="http://schemas.microsoft.com/office/drawing/2014/main" val="3225155895"/>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717578"/>
                  </a:ext>
                </a:extLst>
              </a:tr>
            </a:tbl>
          </a:graphicData>
        </a:graphic>
      </p:graphicFrame>
      <p:graphicFrame>
        <p:nvGraphicFramePr>
          <p:cNvPr id="287770" name="Group 26">
            <a:extLst>
              <a:ext uri="{FF2B5EF4-FFF2-40B4-BE49-F238E27FC236}">
                <a16:creationId xmlns:a16="http://schemas.microsoft.com/office/drawing/2014/main" id="{A6B89562-4AC6-EAA8-64E0-8518EB1D9C58}"/>
              </a:ext>
            </a:extLst>
          </p:cNvPr>
          <p:cNvGraphicFramePr>
            <a:graphicFrameLocks noGrp="1"/>
          </p:cNvGraphicFramePr>
          <p:nvPr>
            <p:extLst>
              <p:ext uri="{D42A27DB-BD31-4B8C-83A1-F6EECF244321}">
                <p14:modId xmlns:p14="http://schemas.microsoft.com/office/powerpoint/2010/main" val="2765029238"/>
              </p:ext>
            </p:extLst>
          </p:nvPr>
        </p:nvGraphicFramePr>
        <p:xfrm>
          <a:off x="1054224" y="1782641"/>
          <a:ext cx="8709025" cy="335280"/>
        </p:xfrm>
        <a:graphic>
          <a:graphicData uri="http://schemas.openxmlformats.org/drawingml/2006/table">
            <a:tbl>
              <a:tblPr/>
              <a:tblGrid>
                <a:gridCol w="792162">
                  <a:extLst>
                    <a:ext uri="{9D8B030D-6E8A-4147-A177-3AD203B41FA5}">
                      <a16:colId xmlns:a16="http://schemas.microsoft.com/office/drawing/2014/main" val="2425342467"/>
                    </a:ext>
                  </a:extLst>
                </a:gridCol>
                <a:gridCol w="790575">
                  <a:extLst>
                    <a:ext uri="{9D8B030D-6E8A-4147-A177-3AD203B41FA5}">
                      <a16:colId xmlns:a16="http://schemas.microsoft.com/office/drawing/2014/main" val="823657923"/>
                    </a:ext>
                  </a:extLst>
                </a:gridCol>
                <a:gridCol w="792163">
                  <a:extLst>
                    <a:ext uri="{9D8B030D-6E8A-4147-A177-3AD203B41FA5}">
                      <a16:colId xmlns:a16="http://schemas.microsoft.com/office/drawing/2014/main" val="2689673563"/>
                    </a:ext>
                  </a:extLst>
                </a:gridCol>
                <a:gridCol w="790575">
                  <a:extLst>
                    <a:ext uri="{9D8B030D-6E8A-4147-A177-3AD203B41FA5}">
                      <a16:colId xmlns:a16="http://schemas.microsoft.com/office/drawing/2014/main" val="3717844445"/>
                    </a:ext>
                  </a:extLst>
                </a:gridCol>
                <a:gridCol w="792162">
                  <a:extLst>
                    <a:ext uri="{9D8B030D-6E8A-4147-A177-3AD203B41FA5}">
                      <a16:colId xmlns:a16="http://schemas.microsoft.com/office/drawing/2014/main" val="3951893256"/>
                    </a:ext>
                  </a:extLst>
                </a:gridCol>
                <a:gridCol w="793750">
                  <a:extLst>
                    <a:ext uri="{9D8B030D-6E8A-4147-A177-3AD203B41FA5}">
                      <a16:colId xmlns:a16="http://schemas.microsoft.com/office/drawing/2014/main" val="3913302236"/>
                    </a:ext>
                  </a:extLst>
                </a:gridCol>
                <a:gridCol w="792163">
                  <a:extLst>
                    <a:ext uri="{9D8B030D-6E8A-4147-A177-3AD203B41FA5}">
                      <a16:colId xmlns:a16="http://schemas.microsoft.com/office/drawing/2014/main" val="165918965"/>
                    </a:ext>
                  </a:extLst>
                </a:gridCol>
                <a:gridCol w="790575">
                  <a:extLst>
                    <a:ext uri="{9D8B030D-6E8A-4147-A177-3AD203B41FA5}">
                      <a16:colId xmlns:a16="http://schemas.microsoft.com/office/drawing/2014/main" val="645725432"/>
                    </a:ext>
                  </a:extLst>
                </a:gridCol>
                <a:gridCol w="792162">
                  <a:extLst>
                    <a:ext uri="{9D8B030D-6E8A-4147-A177-3AD203B41FA5}">
                      <a16:colId xmlns:a16="http://schemas.microsoft.com/office/drawing/2014/main" val="4045279222"/>
                    </a:ext>
                  </a:extLst>
                </a:gridCol>
                <a:gridCol w="790575">
                  <a:extLst>
                    <a:ext uri="{9D8B030D-6E8A-4147-A177-3AD203B41FA5}">
                      <a16:colId xmlns:a16="http://schemas.microsoft.com/office/drawing/2014/main" val="2707194776"/>
                    </a:ext>
                  </a:extLst>
                </a:gridCol>
                <a:gridCol w="792163">
                  <a:extLst>
                    <a:ext uri="{9D8B030D-6E8A-4147-A177-3AD203B41FA5}">
                      <a16:colId xmlns:a16="http://schemas.microsoft.com/office/drawing/2014/main" val="3686441832"/>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06764893"/>
                  </a:ext>
                </a:extLst>
              </a:tr>
            </a:tbl>
          </a:graphicData>
        </a:graphic>
      </p:graphicFrame>
      <p:sp>
        <p:nvSpPr>
          <p:cNvPr id="287786" name="Text Box 42">
            <a:extLst>
              <a:ext uri="{FF2B5EF4-FFF2-40B4-BE49-F238E27FC236}">
                <a16:creationId xmlns:a16="http://schemas.microsoft.com/office/drawing/2014/main" id="{C2B23BC0-E462-AE2F-4F65-2DBB8D098948}"/>
              </a:ext>
            </a:extLst>
          </p:cNvPr>
          <p:cNvSpPr txBox="1">
            <a:spLocks noChangeArrowheads="1"/>
          </p:cNvSpPr>
          <p:nvPr/>
        </p:nvSpPr>
        <p:spPr bwMode="auto">
          <a:xfrm>
            <a:off x="784348" y="1776292"/>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87787" name="Rectangle 43">
            <a:extLst>
              <a:ext uri="{FF2B5EF4-FFF2-40B4-BE49-F238E27FC236}">
                <a16:creationId xmlns:a16="http://schemas.microsoft.com/office/drawing/2014/main" id="{225F762F-D4D7-8D97-5E41-310CEED6BD1C}"/>
              </a:ext>
            </a:extLst>
          </p:cNvPr>
          <p:cNvSpPr>
            <a:spLocks noChangeArrowheads="1"/>
          </p:cNvSpPr>
          <p:nvPr/>
        </p:nvSpPr>
        <p:spPr bwMode="auto">
          <a:xfrm>
            <a:off x="1651123" y="1320680"/>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788" name="Rectangle 44">
            <a:extLst>
              <a:ext uri="{FF2B5EF4-FFF2-40B4-BE49-F238E27FC236}">
                <a16:creationId xmlns:a16="http://schemas.microsoft.com/office/drawing/2014/main" id="{817BE182-B920-7E77-C4F4-BD0502D83674}"/>
              </a:ext>
            </a:extLst>
          </p:cNvPr>
          <p:cNvSpPr>
            <a:spLocks noChangeArrowheads="1"/>
          </p:cNvSpPr>
          <p:nvPr/>
        </p:nvSpPr>
        <p:spPr bwMode="auto">
          <a:xfrm>
            <a:off x="1025649" y="1104780"/>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87789" name="Rectangle 45">
            <a:extLst>
              <a:ext uri="{FF2B5EF4-FFF2-40B4-BE49-F238E27FC236}">
                <a16:creationId xmlns:a16="http://schemas.microsoft.com/office/drawing/2014/main" id="{72FAA12A-639A-1ECA-6CDB-C4FBC0B16D3D}"/>
              </a:ext>
            </a:extLst>
          </p:cNvPr>
          <p:cNvSpPr>
            <a:spLocks noChangeArrowheads="1"/>
          </p:cNvSpPr>
          <p:nvPr/>
        </p:nvSpPr>
        <p:spPr bwMode="auto">
          <a:xfrm>
            <a:off x="2914773" y="1104780"/>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790" name="Rectangle 46">
            <a:extLst>
              <a:ext uri="{FF2B5EF4-FFF2-40B4-BE49-F238E27FC236}">
                <a16:creationId xmlns:a16="http://schemas.microsoft.com/office/drawing/2014/main" id="{2CD6562F-6FA2-68FB-58A2-3C6C051665D1}"/>
              </a:ext>
            </a:extLst>
          </p:cNvPr>
          <p:cNvSpPr>
            <a:spLocks noChangeArrowheads="1"/>
          </p:cNvSpPr>
          <p:nvPr/>
        </p:nvSpPr>
        <p:spPr bwMode="auto">
          <a:xfrm>
            <a:off x="3867274" y="1104780"/>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791" name="Rectangle 47">
            <a:extLst>
              <a:ext uri="{FF2B5EF4-FFF2-40B4-BE49-F238E27FC236}">
                <a16:creationId xmlns:a16="http://schemas.microsoft.com/office/drawing/2014/main" id="{8E3D7E9F-87ED-6BCB-2BEF-1163BF23B07D}"/>
              </a:ext>
            </a:extLst>
          </p:cNvPr>
          <p:cNvSpPr>
            <a:spLocks noChangeArrowheads="1"/>
          </p:cNvSpPr>
          <p:nvPr/>
        </p:nvSpPr>
        <p:spPr bwMode="auto">
          <a:xfrm>
            <a:off x="3948235" y="1104780"/>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792" name="Rectangle 48">
            <a:extLst>
              <a:ext uri="{FF2B5EF4-FFF2-40B4-BE49-F238E27FC236}">
                <a16:creationId xmlns:a16="http://schemas.microsoft.com/office/drawing/2014/main" id="{4B1AB415-BE4D-5497-C66B-1D5BB15CBB53}"/>
              </a:ext>
            </a:extLst>
          </p:cNvPr>
          <p:cNvSpPr>
            <a:spLocks noChangeArrowheads="1"/>
          </p:cNvSpPr>
          <p:nvPr/>
        </p:nvSpPr>
        <p:spPr bwMode="auto">
          <a:xfrm>
            <a:off x="4586410" y="509466"/>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287793" name="Rectangle 49">
            <a:extLst>
              <a:ext uri="{FF2B5EF4-FFF2-40B4-BE49-F238E27FC236}">
                <a16:creationId xmlns:a16="http://schemas.microsoft.com/office/drawing/2014/main" id="{86ADC61E-B22B-A87E-18E9-68D9B98F0614}"/>
              </a:ext>
            </a:extLst>
          </p:cNvPr>
          <p:cNvSpPr>
            <a:spLocks noChangeArrowheads="1"/>
          </p:cNvSpPr>
          <p:nvPr/>
        </p:nvSpPr>
        <p:spPr bwMode="auto">
          <a:xfrm>
            <a:off x="5211886" y="1320680"/>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87794" name="Rectangle 50">
            <a:extLst>
              <a:ext uri="{FF2B5EF4-FFF2-40B4-BE49-F238E27FC236}">
                <a16:creationId xmlns:a16="http://schemas.microsoft.com/office/drawing/2014/main" id="{F7BF8A2A-CEFE-D76A-384F-AA83742A6D70}"/>
              </a:ext>
            </a:extLst>
          </p:cNvPr>
          <p:cNvSpPr>
            <a:spLocks noChangeArrowheads="1"/>
          </p:cNvSpPr>
          <p:nvPr/>
        </p:nvSpPr>
        <p:spPr bwMode="auto">
          <a:xfrm>
            <a:off x="6361235" y="1320680"/>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795" name="Rectangle 51">
            <a:extLst>
              <a:ext uri="{FF2B5EF4-FFF2-40B4-BE49-F238E27FC236}">
                <a16:creationId xmlns:a16="http://schemas.microsoft.com/office/drawing/2014/main" id="{55A2E9F9-378C-B252-07E3-09100651E89C}"/>
              </a:ext>
            </a:extLst>
          </p:cNvPr>
          <p:cNvSpPr>
            <a:spLocks noChangeArrowheads="1"/>
          </p:cNvSpPr>
          <p:nvPr/>
        </p:nvSpPr>
        <p:spPr bwMode="auto">
          <a:xfrm>
            <a:off x="7588374" y="1320680"/>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796" name="Rectangle 52">
            <a:extLst>
              <a:ext uri="{FF2B5EF4-FFF2-40B4-BE49-F238E27FC236}">
                <a16:creationId xmlns:a16="http://schemas.microsoft.com/office/drawing/2014/main" id="{E4935084-CBD9-CB8F-CBF8-4578E05C8AFA}"/>
              </a:ext>
            </a:extLst>
          </p:cNvPr>
          <p:cNvSpPr>
            <a:spLocks noChangeArrowheads="1"/>
          </p:cNvSpPr>
          <p:nvPr/>
        </p:nvSpPr>
        <p:spPr bwMode="auto">
          <a:xfrm>
            <a:off x="1692399" y="1104780"/>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7797" name="Rectangle 53">
            <a:extLst>
              <a:ext uri="{FF2B5EF4-FFF2-40B4-BE49-F238E27FC236}">
                <a16:creationId xmlns:a16="http://schemas.microsoft.com/office/drawing/2014/main" id="{74BF880A-7C3E-09E3-BCFD-09F9FCA211B8}"/>
              </a:ext>
            </a:extLst>
          </p:cNvPr>
          <p:cNvSpPr>
            <a:spLocks noChangeArrowheads="1"/>
          </p:cNvSpPr>
          <p:nvPr/>
        </p:nvSpPr>
        <p:spPr bwMode="auto">
          <a:xfrm>
            <a:off x="1692399" y="1392116"/>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798" name="Rectangle 54">
            <a:extLst>
              <a:ext uri="{FF2B5EF4-FFF2-40B4-BE49-F238E27FC236}">
                <a16:creationId xmlns:a16="http://schemas.microsoft.com/office/drawing/2014/main" id="{330D1259-6046-F496-F101-638F1F4D5AA5}"/>
              </a:ext>
            </a:extLst>
          </p:cNvPr>
          <p:cNvSpPr>
            <a:spLocks noChangeArrowheads="1"/>
          </p:cNvSpPr>
          <p:nvPr/>
        </p:nvSpPr>
        <p:spPr bwMode="auto">
          <a:xfrm>
            <a:off x="1692398" y="1104780"/>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799" name="Rectangle 55">
            <a:extLst>
              <a:ext uri="{FF2B5EF4-FFF2-40B4-BE49-F238E27FC236}">
                <a16:creationId xmlns:a16="http://schemas.microsoft.com/office/drawing/2014/main" id="{90C2F542-6152-AF9C-08D1-CC792B0C78D9}"/>
              </a:ext>
            </a:extLst>
          </p:cNvPr>
          <p:cNvSpPr>
            <a:spLocks noChangeArrowheads="1"/>
          </p:cNvSpPr>
          <p:nvPr/>
        </p:nvSpPr>
        <p:spPr bwMode="auto">
          <a:xfrm>
            <a:off x="1887660" y="1104780"/>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00" name="Rectangle 56">
            <a:extLst>
              <a:ext uri="{FF2B5EF4-FFF2-40B4-BE49-F238E27FC236}">
                <a16:creationId xmlns:a16="http://schemas.microsoft.com/office/drawing/2014/main" id="{9E4139D7-BA80-70F9-CEA0-1AEED64F1404}"/>
              </a:ext>
            </a:extLst>
          </p:cNvPr>
          <p:cNvSpPr>
            <a:spLocks noChangeArrowheads="1"/>
          </p:cNvSpPr>
          <p:nvPr/>
        </p:nvSpPr>
        <p:spPr bwMode="auto">
          <a:xfrm>
            <a:off x="1651124" y="1104780"/>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7801" name="Rectangle 57">
            <a:extLst>
              <a:ext uri="{FF2B5EF4-FFF2-40B4-BE49-F238E27FC236}">
                <a16:creationId xmlns:a16="http://schemas.microsoft.com/office/drawing/2014/main" id="{0A8917CF-3FB7-E687-49E9-851FD6333BF1}"/>
              </a:ext>
            </a:extLst>
          </p:cNvPr>
          <p:cNvSpPr>
            <a:spLocks noChangeArrowheads="1"/>
          </p:cNvSpPr>
          <p:nvPr/>
        </p:nvSpPr>
        <p:spPr bwMode="auto">
          <a:xfrm>
            <a:off x="1981323" y="509466"/>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87802" name="Rectangle 58">
            <a:extLst>
              <a:ext uri="{FF2B5EF4-FFF2-40B4-BE49-F238E27FC236}">
                <a16:creationId xmlns:a16="http://schemas.microsoft.com/office/drawing/2014/main" id="{A030B42E-5EDD-D96C-3A9B-44C707EF20D8}"/>
              </a:ext>
            </a:extLst>
          </p:cNvPr>
          <p:cNvSpPr>
            <a:spLocks noChangeArrowheads="1"/>
          </p:cNvSpPr>
          <p:nvPr/>
        </p:nvSpPr>
        <p:spPr bwMode="auto">
          <a:xfrm>
            <a:off x="931985" y="509466"/>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287803" name="AutoShape 59">
            <a:extLst>
              <a:ext uri="{FF2B5EF4-FFF2-40B4-BE49-F238E27FC236}">
                <a16:creationId xmlns:a16="http://schemas.microsoft.com/office/drawing/2014/main" id="{A4E1AE40-0B18-CA98-72ED-B8C80189C413}"/>
              </a:ext>
            </a:extLst>
          </p:cNvPr>
          <p:cNvCxnSpPr>
            <a:cxnSpLocks noChangeShapeType="1"/>
            <a:stCxn id="287802" idx="2"/>
            <a:endCxn id="287788" idx="0"/>
          </p:cNvCxnSpPr>
          <p:nvPr/>
        </p:nvCxnSpPr>
        <p:spPr bwMode="auto">
          <a:xfrm rot="5400000">
            <a:off x="1199479" y="965873"/>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804" name="Rectangle 60">
            <a:extLst>
              <a:ext uri="{FF2B5EF4-FFF2-40B4-BE49-F238E27FC236}">
                <a16:creationId xmlns:a16="http://schemas.microsoft.com/office/drawing/2014/main" id="{6A33E475-DD5D-0466-E9F4-2B09BCADA6F8}"/>
              </a:ext>
            </a:extLst>
          </p:cNvPr>
          <p:cNvSpPr>
            <a:spLocks noChangeArrowheads="1"/>
          </p:cNvSpPr>
          <p:nvPr/>
        </p:nvSpPr>
        <p:spPr bwMode="auto">
          <a:xfrm>
            <a:off x="2405185" y="1103192"/>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7805" name="AutoShape 61">
            <a:extLst>
              <a:ext uri="{FF2B5EF4-FFF2-40B4-BE49-F238E27FC236}">
                <a16:creationId xmlns:a16="http://schemas.microsoft.com/office/drawing/2014/main" id="{9FE9EA63-C0C1-B168-C51C-B7251529AE36}"/>
              </a:ext>
            </a:extLst>
          </p:cNvPr>
          <p:cNvCxnSpPr>
            <a:cxnSpLocks noChangeShapeType="1"/>
            <a:stCxn id="287801" idx="2"/>
            <a:endCxn id="287804" idx="0"/>
          </p:cNvCxnSpPr>
          <p:nvPr/>
        </p:nvCxnSpPr>
        <p:spPr bwMode="auto">
          <a:xfrm rot="16200000" flipH="1">
            <a:off x="2384549" y="830142"/>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7806" name="AutoShape 62">
            <a:extLst>
              <a:ext uri="{FF2B5EF4-FFF2-40B4-BE49-F238E27FC236}">
                <a16:creationId xmlns:a16="http://schemas.microsoft.com/office/drawing/2014/main" id="{BFDE8A83-8125-8313-2F24-0FD7DE39F5C5}"/>
              </a:ext>
            </a:extLst>
          </p:cNvPr>
          <p:cNvCxnSpPr>
            <a:cxnSpLocks noChangeShapeType="1"/>
            <a:stCxn id="287792" idx="2"/>
          </p:cNvCxnSpPr>
          <p:nvPr/>
        </p:nvCxnSpPr>
        <p:spPr bwMode="auto">
          <a:xfrm rot="5400000">
            <a:off x="4803898" y="915867"/>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807" name="Rectangle 63">
            <a:extLst>
              <a:ext uri="{FF2B5EF4-FFF2-40B4-BE49-F238E27FC236}">
                <a16:creationId xmlns:a16="http://schemas.microsoft.com/office/drawing/2014/main" id="{4C3B1185-9F7D-2814-9594-D09C4F70A36C}"/>
              </a:ext>
            </a:extLst>
          </p:cNvPr>
          <p:cNvSpPr>
            <a:spLocks noChangeArrowheads="1"/>
          </p:cNvSpPr>
          <p:nvPr/>
        </p:nvSpPr>
        <p:spPr bwMode="auto">
          <a:xfrm>
            <a:off x="5211885" y="1104780"/>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87808" name="Rectangle 64">
            <a:extLst>
              <a:ext uri="{FF2B5EF4-FFF2-40B4-BE49-F238E27FC236}">
                <a16:creationId xmlns:a16="http://schemas.microsoft.com/office/drawing/2014/main" id="{FFC7D60F-BACF-6C06-349E-74618432A0B9}"/>
              </a:ext>
            </a:extLst>
          </p:cNvPr>
          <p:cNvSpPr>
            <a:spLocks noChangeArrowheads="1"/>
          </p:cNvSpPr>
          <p:nvPr/>
        </p:nvSpPr>
        <p:spPr bwMode="auto">
          <a:xfrm>
            <a:off x="5770685" y="1104780"/>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09" name="Rectangle 65">
            <a:extLst>
              <a:ext uri="{FF2B5EF4-FFF2-40B4-BE49-F238E27FC236}">
                <a16:creationId xmlns:a16="http://schemas.microsoft.com/office/drawing/2014/main" id="{3F7CD735-86C1-2CA5-DC1A-43F30099C161}"/>
              </a:ext>
            </a:extLst>
          </p:cNvPr>
          <p:cNvSpPr>
            <a:spLocks noChangeArrowheads="1"/>
          </p:cNvSpPr>
          <p:nvPr/>
        </p:nvSpPr>
        <p:spPr bwMode="auto">
          <a:xfrm>
            <a:off x="7410574" y="1104780"/>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10" name="Rectangle 66">
            <a:extLst>
              <a:ext uri="{FF2B5EF4-FFF2-40B4-BE49-F238E27FC236}">
                <a16:creationId xmlns:a16="http://schemas.microsoft.com/office/drawing/2014/main" id="{FC6B2378-16F7-180D-B2C9-776826BBD2A4}"/>
              </a:ext>
            </a:extLst>
          </p:cNvPr>
          <p:cNvSpPr>
            <a:spLocks noChangeArrowheads="1"/>
          </p:cNvSpPr>
          <p:nvPr/>
        </p:nvSpPr>
        <p:spPr bwMode="auto">
          <a:xfrm>
            <a:off x="7680449" y="1104780"/>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11" name="Rectangle 67">
            <a:extLst>
              <a:ext uri="{FF2B5EF4-FFF2-40B4-BE49-F238E27FC236}">
                <a16:creationId xmlns:a16="http://schemas.microsoft.com/office/drawing/2014/main" id="{D4B16CDC-261A-A344-701F-098750E7B5FD}"/>
              </a:ext>
            </a:extLst>
          </p:cNvPr>
          <p:cNvSpPr>
            <a:spLocks noChangeArrowheads="1"/>
          </p:cNvSpPr>
          <p:nvPr/>
        </p:nvSpPr>
        <p:spPr bwMode="auto">
          <a:xfrm>
            <a:off x="8350373" y="1104780"/>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12" name="Rectangle 68">
            <a:extLst>
              <a:ext uri="{FF2B5EF4-FFF2-40B4-BE49-F238E27FC236}">
                <a16:creationId xmlns:a16="http://schemas.microsoft.com/office/drawing/2014/main" id="{701DAC23-F8C2-BA28-E6E3-CD3A9E67B915}"/>
              </a:ext>
            </a:extLst>
          </p:cNvPr>
          <p:cNvSpPr>
            <a:spLocks noChangeArrowheads="1"/>
          </p:cNvSpPr>
          <p:nvPr/>
        </p:nvSpPr>
        <p:spPr bwMode="auto">
          <a:xfrm>
            <a:off x="9045698" y="1104780"/>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7813" name="AutoShape 69">
            <a:extLst>
              <a:ext uri="{FF2B5EF4-FFF2-40B4-BE49-F238E27FC236}">
                <a16:creationId xmlns:a16="http://schemas.microsoft.com/office/drawing/2014/main" id="{E93BD5A0-41B8-C87F-F285-4ADCA78C1557}"/>
              </a:ext>
            </a:extLst>
          </p:cNvPr>
          <p:cNvCxnSpPr>
            <a:cxnSpLocks noChangeShapeType="1"/>
            <a:stCxn id="287816" idx="2"/>
          </p:cNvCxnSpPr>
          <p:nvPr/>
        </p:nvCxnSpPr>
        <p:spPr bwMode="auto">
          <a:xfrm rot="16200000" flipH="1">
            <a:off x="4057773" y="899992"/>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814" name="Rectangle 70">
            <a:extLst>
              <a:ext uri="{FF2B5EF4-FFF2-40B4-BE49-F238E27FC236}">
                <a16:creationId xmlns:a16="http://schemas.microsoft.com/office/drawing/2014/main" id="{F6F757D6-0E02-4241-0D5E-77CD25C5D6E4}"/>
              </a:ext>
            </a:extLst>
          </p:cNvPr>
          <p:cNvSpPr>
            <a:spLocks noChangeArrowheads="1"/>
          </p:cNvSpPr>
          <p:nvPr/>
        </p:nvSpPr>
        <p:spPr bwMode="auto">
          <a:xfrm>
            <a:off x="2087686" y="1284166"/>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7815" name="Rectangle 71">
            <a:extLst>
              <a:ext uri="{FF2B5EF4-FFF2-40B4-BE49-F238E27FC236}">
                <a16:creationId xmlns:a16="http://schemas.microsoft.com/office/drawing/2014/main" id="{9C6B5EED-E6DF-D471-B760-CA64F343D54F}"/>
              </a:ext>
            </a:extLst>
          </p:cNvPr>
          <p:cNvSpPr>
            <a:spLocks noChangeArrowheads="1"/>
          </p:cNvSpPr>
          <p:nvPr/>
        </p:nvSpPr>
        <p:spPr bwMode="auto">
          <a:xfrm>
            <a:off x="2092448" y="1288929"/>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7816" name="Rectangle 72">
            <a:extLst>
              <a:ext uri="{FF2B5EF4-FFF2-40B4-BE49-F238E27FC236}">
                <a16:creationId xmlns:a16="http://schemas.microsoft.com/office/drawing/2014/main" id="{016734DC-4410-D24E-8A0F-26E57167B48C}"/>
              </a:ext>
            </a:extLst>
          </p:cNvPr>
          <p:cNvSpPr>
            <a:spLocks noChangeArrowheads="1"/>
          </p:cNvSpPr>
          <p:nvPr/>
        </p:nvSpPr>
        <p:spPr bwMode="auto">
          <a:xfrm>
            <a:off x="3825998" y="509466"/>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瓦伦斯</a:t>
            </a:r>
          </a:p>
        </p:txBody>
      </p:sp>
      <p:sp>
        <p:nvSpPr>
          <p:cNvPr id="287817" name="Rectangle 73">
            <a:extLst>
              <a:ext uri="{FF2B5EF4-FFF2-40B4-BE49-F238E27FC236}">
                <a16:creationId xmlns:a16="http://schemas.microsoft.com/office/drawing/2014/main" id="{0ABEC141-C6A4-9BAA-0A7C-844113B1F789}"/>
              </a:ext>
            </a:extLst>
          </p:cNvPr>
          <p:cNvSpPr>
            <a:spLocks noChangeArrowheads="1"/>
          </p:cNvSpPr>
          <p:nvPr/>
        </p:nvSpPr>
        <p:spPr bwMode="auto">
          <a:xfrm>
            <a:off x="5568477" y="508754"/>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87818" name="Line 74">
            <a:extLst>
              <a:ext uri="{FF2B5EF4-FFF2-40B4-BE49-F238E27FC236}">
                <a16:creationId xmlns:a16="http://schemas.microsoft.com/office/drawing/2014/main" id="{B9A8FAE3-964B-5C37-A06C-6A56912A9808}"/>
              </a:ext>
            </a:extLst>
          </p:cNvPr>
          <p:cNvSpPr>
            <a:spLocks noChangeShapeType="1"/>
          </p:cNvSpPr>
          <p:nvPr/>
        </p:nvSpPr>
        <p:spPr bwMode="auto">
          <a:xfrm flipH="1">
            <a:off x="5880224" y="826966"/>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819" name="Rectangle 75">
            <a:extLst>
              <a:ext uri="{FF2B5EF4-FFF2-40B4-BE49-F238E27FC236}">
                <a16:creationId xmlns:a16="http://schemas.microsoft.com/office/drawing/2014/main" id="{5DB1C5AD-2FB5-36F6-A8D9-9B74EBEC77D6}"/>
              </a:ext>
            </a:extLst>
          </p:cNvPr>
          <p:cNvSpPr>
            <a:spLocks noChangeArrowheads="1"/>
          </p:cNvSpPr>
          <p:nvPr/>
        </p:nvSpPr>
        <p:spPr bwMode="auto">
          <a:xfrm>
            <a:off x="6399335" y="509466"/>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瓦伦提尼安三世</a:t>
            </a:r>
          </a:p>
        </p:txBody>
      </p:sp>
      <p:sp>
        <p:nvSpPr>
          <p:cNvPr id="287820" name="Line 76">
            <a:extLst>
              <a:ext uri="{FF2B5EF4-FFF2-40B4-BE49-F238E27FC236}">
                <a16:creationId xmlns:a16="http://schemas.microsoft.com/office/drawing/2014/main" id="{7B895971-59DD-5440-FBDF-0992236AE21A}"/>
              </a:ext>
            </a:extLst>
          </p:cNvPr>
          <p:cNvSpPr>
            <a:spLocks noChangeShapeType="1"/>
          </p:cNvSpPr>
          <p:nvPr/>
        </p:nvSpPr>
        <p:spPr bwMode="auto">
          <a:xfrm flipH="1">
            <a:off x="6929560" y="826966"/>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7821" name="Rectangle 77">
            <a:extLst>
              <a:ext uri="{FF2B5EF4-FFF2-40B4-BE49-F238E27FC236}">
                <a16:creationId xmlns:a16="http://schemas.microsoft.com/office/drawing/2014/main" id="{D7D1FD9C-D4D4-96B2-CF05-1E5F83368767}"/>
              </a:ext>
            </a:extLst>
          </p:cNvPr>
          <p:cNvSpPr>
            <a:spLocks noChangeArrowheads="1"/>
          </p:cNvSpPr>
          <p:nvPr/>
        </p:nvSpPr>
        <p:spPr bwMode="auto">
          <a:xfrm>
            <a:off x="2889373" y="509466"/>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康士坦丢</a:t>
            </a:r>
          </a:p>
        </p:txBody>
      </p:sp>
      <p:cxnSp>
        <p:nvCxnSpPr>
          <p:cNvPr id="287822" name="AutoShape 78">
            <a:extLst>
              <a:ext uri="{FF2B5EF4-FFF2-40B4-BE49-F238E27FC236}">
                <a16:creationId xmlns:a16="http://schemas.microsoft.com/office/drawing/2014/main" id="{B1100FC5-E9F9-9976-70D2-87AE566DAF09}"/>
              </a:ext>
            </a:extLst>
          </p:cNvPr>
          <p:cNvCxnSpPr>
            <a:cxnSpLocks noChangeShapeType="1"/>
            <a:stCxn id="287821" idx="2"/>
            <a:endCxn id="287789" idx="0"/>
          </p:cNvCxnSpPr>
          <p:nvPr/>
        </p:nvCxnSpPr>
        <p:spPr bwMode="auto">
          <a:xfrm rot="16200000" flipH="1">
            <a:off x="3204492" y="918248"/>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7823" name="Rectangle 79">
            <a:extLst>
              <a:ext uri="{FF2B5EF4-FFF2-40B4-BE49-F238E27FC236}">
                <a16:creationId xmlns:a16="http://schemas.microsoft.com/office/drawing/2014/main" id="{57BC100A-2CDD-2A19-CD51-BD26D5C62690}"/>
              </a:ext>
            </a:extLst>
          </p:cNvPr>
          <p:cNvSpPr>
            <a:spLocks noChangeArrowheads="1"/>
          </p:cNvSpPr>
          <p:nvPr/>
        </p:nvSpPr>
        <p:spPr bwMode="auto">
          <a:xfrm>
            <a:off x="3987924" y="1104780"/>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24" name="Rectangle 80">
            <a:extLst>
              <a:ext uri="{FF2B5EF4-FFF2-40B4-BE49-F238E27FC236}">
                <a16:creationId xmlns:a16="http://schemas.microsoft.com/office/drawing/2014/main" id="{6D754F6B-833B-E766-27A1-3D0C46847B63}"/>
              </a:ext>
            </a:extLst>
          </p:cNvPr>
          <p:cNvSpPr>
            <a:spLocks noChangeArrowheads="1"/>
          </p:cNvSpPr>
          <p:nvPr/>
        </p:nvSpPr>
        <p:spPr bwMode="auto">
          <a:xfrm>
            <a:off x="3989511" y="1320680"/>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25" name="Rectangle 81">
            <a:extLst>
              <a:ext uri="{FF2B5EF4-FFF2-40B4-BE49-F238E27FC236}">
                <a16:creationId xmlns:a16="http://schemas.microsoft.com/office/drawing/2014/main" id="{AB517DE1-ED9A-C4F8-6338-8DDC7D9BF8C3}"/>
              </a:ext>
            </a:extLst>
          </p:cNvPr>
          <p:cNvSpPr>
            <a:spLocks noChangeArrowheads="1"/>
          </p:cNvSpPr>
          <p:nvPr/>
        </p:nvSpPr>
        <p:spPr bwMode="auto">
          <a:xfrm>
            <a:off x="4573710" y="1104780"/>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87826" name="Rectangle 82">
            <a:extLst>
              <a:ext uri="{FF2B5EF4-FFF2-40B4-BE49-F238E27FC236}">
                <a16:creationId xmlns:a16="http://schemas.microsoft.com/office/drawing/2014/main" id="{B17C7CE1-06E7-9987-5EAD-1D1675F845E1}"/>
              </a:ext>
            </a:extLst>
          </p:cNvPr>
          <p:cNvSpPr>
            <a:spLocks noChangeArrowheads="1"/>
          </p:cNvSpPr>
          <p:nvPr/>
        </p:nvSpPr>
        <p:spPr bwMode="auto">
          <a:xfrm>
            <a:off x="4413374" y="1320680"/>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27" name="Rectangle 83">
            <a:extLst>
              <a:ext uri="{FF2B5EF4-FFF2-40B4-BE49-F238E27FC236}">
                <a16:creationId xmlns:a16="http://schemas.microsoft.com/office/drawing/2014/main" id="{05681ED0-4922-BA7F-4FB0-A3BD830C6044}"/>
              </a:ext>
            </a:extLst>
          </p:cNvPr>
          <p:cNvSpPr>
            <a:spLocks noChangeArrowheads="1"/>
          </p:cNvSpPr>
          <p:nvPr/>
        </p:nvSpPr>
        <p:spPr bwMode="auto">
          <a:xfrm>
            <a:off x="4534023" y="1104780"/>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28" name="Rectangle 84">
            <a:extLst>
              <a:ext uri="{FF2B5EF4-FFF2-40B4-BE49-F238E27FC236}">
                <a16:creationId xmlns:a16="http://schemas.microsoft.com/office/drawing/2014/main" id="{F458F481-C84D-F51C-1337-A2EB30484EBD}"/>
              </a:ext>
            </a:extLst>
          </p:cNvPr>
          <p:cNvSpPr>
            <a:spLocks noChangeArrowheads="1"/>
          </p:cNvSpPr>
          <p:nvPr/>
        </p:nvSpPr>
        <p:spPr bwMode="auto">
          <a:xfrm>
            <a:off x="4538785" y="1263529"/>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29" name="Rectangle 85">
            <a:extLst>
              <a:ext uri="{FF2B5EF4-FFF2-40B4-BE49-F238E27FC236}">
                <a16:creationId xmlns:a16="http://schemas.microsoft.com/office/drawing/2014/main" id="{839183E2-D190-98F5-594C-FFFB4DF00717}"/>
              </a:ext>
            </a:extLst>
          </p:cNvPr>
          <p:cNvSpPr>
            <a:spLocks noChangeArrowheads="1"/>
          </p:cNvSpPr>
          <p:nvPr/>
        </p:nvSpPr>
        <p:spPr bwMode="auto">
          <a:xfrm>
            <a:off x="4734049" y="1320680"/>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30" name="Text Box 86">
            <a:extLst>
              <a:ext uri="{FF2B5EF4-FFF2-40B4-BE49-F238E27FC236}">
                <a16:creationId xmlns:a16="http://schemas.microsoft.com/office/drawing/2014/main" id="{A18FF313-7D12-4185-008C-B85210F652F4}"/>
              </a:ext>
            </a:extLst>
          </p:cNvPr>
          <p:cNvSpPr txBox="1">
            <a:spLocks noChangeArrowheads="1"/>
          </p:cNvSpPr>
          <p:nvPr/>
        </p:nvSpPr>
        <p:spPr bwMode="auto">
          <a:xfrm>
            <a:off x="621792" y="2859602"/>
            <a:ext cx="11237976" cy="365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TW" altLang="en-US" sz="2000" dirty="0">
                <a:ea typeface="SimHei" panose="02010609060101010101" pitchFamily="49" charset="-122"/>
              </a:rPr>
              <a:t>奥古斯丁渐渐对摩尼教感到失望，后来到</a:t>
            </a:r>
            <a:r>
              <a:rPr lang="zh-TW" altLang="en-US" sz="2000" dirty="0">
                <a:solidFill>
                  <a:srgbClr val="FF0000"/>
                </a:solidFill>
                <a:ea typeface="SimHei" panose="02010609060101010101" pitchFamily="49" charset="-122"/>
              </a:rPr>
              <a:t>米兰</a:t>
            </a:r>
            <a:r>
              <a:rPr lang="zh-TW" altLang="en-US" sz="2000" dirty="0">
                <a:ea typeface="SimHei" panose="02010609060101010101" pitchFamily="49" charset="-122"/>
              </a:rPr>
              <a:t>担任修辞学教授，</a:t>
            </a:r>
            <a:r>
              <a:rPr lang="zh-CN" altLang="en-US" sz="2000" dirty="0">
                <a:ea typeface="SimHei" panose="02010609060101010101" pitchFamily="49" charset="-122"/>
              </a:rPr>
              <a:t>因为</a:t>
            </a:r>
            <a:r>
              <a:rPr lang="zh-TW" altLang="en-US" sz="2000" dirty="0">
                <a:ea typeface="SimHei" panose="02010609060101010101" pitchFamily="49" charset="-122"/>
              </a:rPr>
              <a:t>欣赏</a:t>
            </a:r>
            <a:r>
              <a:rPr lang="zh-CN" altLang="en-US" sz="2000" dirty="0">
                <a:ea typeface="SimHei" panose="02010609060101010101" pitchFamily="49" charset="-122"/>
              </a:rPr>
              <a:t>米兰主教</a:t>
            </a:r>
            <a:r>
              <a:rPr lang="zh-TW" altLang="en-US" sz="2000" dirty="0">
                <a:ea typeface="SimHei" panose="02010609060101010101" pitchFamily="49" charset="-122"/>
              </a:rPr>
              <a:t>安波罗修的演讲口才和手势</a:t>
            </a:r>
            <a:r>
              <a:rPr lang="zh-CN" altLang="en-US" sz="2000" dirty="0">
                <a:ea typeface="SimHei" panose="02010609060101010101" pitchFamily="49" charset="-122"/>
              </a:rPr>
              <a:t>。</a:t>
            </a:r>
            <a:r>
              <a:rPr lang="zh-TW" altLang="en-US" sz="2000" dirty="0">
                <a:ea typeface="SimHei" panose="02010609060101010101" pitchFamily="49" charset="-122"/>
              </a:rPr>
              <a:t>起初</a:t>
            </a:r>
            <a:r>
              <a:rPr lang="zh-CN" altLang="en-US" sz="2000" dirty="0">
                <a:ea typeface="SimHei" panose="02010609060101010101" pitchFamily="49" charset="-122"/>
              </a:rPr>
              <a:t>对</a:t>
            </a:r>
            <a:r>
              <a:rPr lang="zh-TW" altLang="en-US" sz="2000" dirty="0">
                <a:ea typeface="SimHei" panose="02010609060101010101" pitchFamily="49" charset="-122"/>
              </a:rPr>
              <a:t>讲道内容只是听过了就算</a:t>
            </a:r>
            <a:r>
              <a:rPr lang="en-US" altLang="zh-TW" sz="2000" dirty="0">
                <a:ea typeface="SimHei" panose="02010609060101010101" pitchFamily="49" charset="-122"/>
              </a:rPr>
              <a:t>, </a:t>
            </a:r>
            <a:r>
              <a:rPr lang="zh-CN" altLang="en-US" sz="2000" dirty="0">
                <a:ea typeface="SimHei" panose="02010609060101010101" pitchFamily="49" charset="-122"/>
              </a:rPr>
              <a:t>但</a:t>
            </a:r>
            <a:r>
              <a:rPr lang="zh-TW" altLang="en-US" sz="2000" dirty="0">
                <a:ea typeface="SimHei" panose="02010609060101010101" pitchFamily="49" charset="-122"/>
              </a:rPr>
              <a:t>安波罗修大有能力的讲道</a:t>
            </a:r>
            <a:r>
              <a:rPr lang="zh-CN" altLang="en-US" sz="2000" dirty="0">
                <a:ea typeface="SimHei" panose="02010609060101010101" pitchFamily="49" charset="-122"/>
              </a:rPr>
              <a:t>，</a:t>
            </a:r>
            <a:r>
              <a:rPr lang="zh-TW" altLang="en-US" sz="2000" dirty="0">
                <a:ea typeface="SimHei" panose="02010609060101010101" pitchFamily="49" charset="-122"/>
              </a:rPr>
              <a:t>特别是关于圣洁生活方面</a:t>
            </a:r>
            <a:r>
              <a:rPr lang="zh-CN" altLang="en-US" sz="2000" dirty="0">
                <a:ea typeface="SimHei" panose="02010609060101010101" pitchFamily="49" charset="-122"/>
              </a:rPr>
              <a:t>使他挣扎。</a:t>
            </a:r>
            <a:r>
              <a:rPr lang="zh-TW" altLang="en-US" sz="2000" dirty="0">
                <a:ea typeface="SimHei" panose="02010609060101010101" pitchFamily="49" charset="-122"/>
              </a:rPr>
              <a:t>他并不愿意放弃</a:t>
            </a:r>
            <a:r>
              <a:rPr lang="zh-CN" altLang="en-US" sz="2000" dirty="0">
                <a:ea typeface="SimHei" panose="02010609060101010101" pitchFamily="49" charset="-122"/>
              </a:rPr>
              <a:t>放</a:t>
            </a:r>
            <a:r>
              <a:rPr lang="zh-TW" altLang="en-US" sz="2000" dirty="0">
                <a:ea typeface="SimHei" panose="02010609060101010101" pitchFamily="49" charset="-122"/>
              </a:rPr>
              <a:t>荡的生活</a:t>
            </a:r>
            <a:r>
              <a:rPr lang="zh-CN" altLang="en-US" sz="2000" dirty="0">
                <a:ea typeface="SimHei" panose="02010609060101010101" pitchFamily="49" charset="-122"/>
              </a:rPr>
              <a:t>，所以为</a:t>
            </a:r>
            <a:r>
              <a:rPr lang="zh-TW" altLang="en-US" sz="2000" dirty="0">
                <a:ea typeface="SimHei" panose="02010609060101010101" pitchFamily="49" charset="-122"/>
              </a:rPr>
              <a:t>自己找借口</a:t>
            </a:r>
            <a:r>
              <a:rPr lang="zh-CN" altLang="en-US" sz="2000" dirty="0">
                <a:ea typeface="SimHei" panose="02010609060101010101" pitchFamily="49" charset="-122"/>
              </a:rPr>
              <a:t>，认为那不是需要或能够做到的。</a:t>
            </a:r>
            <a:endParaRPr lang="zh-TW" altLang="en-US" sz="2000" dirty="0">
              <a:ea typeface="SimHei" panose="02010609060101010101" pitchFamily="49" charset="-122"/>
            </a:endParaRPr>
          </a:p>
          <a:p>
            <a:pPr>
              <a:lnSpc>
                <a:spcPct val="120000"/>
              </a:lnSpc>
              <a:spcAft>
                <a:spcPct val="30000"/>
              </a:spcAft>
            </a:pPr>
            <a:r>
              <a:rPr lang="zh-TW" altLang="en-US" sz="2000" dirty="0">
                <a:ea typeface="SimHei" panose="02010609060101010101" pitchFamily="49" charset="-122"/>
              </a:rPr>
              <a:t>一个朋友告诉他，在埃及有几千名修道士，过着圣洁的生活，而他们</a:t>
            </a:r>
            <a:r>
              <a:rPr lang="zh-TW" altLang="en-US" sz="2000" dirty="0">
                <a:latin typeface="SimHei" panose="02010609060101010101" pitchFamily="49" charset="-122"/>
                <a:ea typeface="SimHei" panose="02010609060101010101" pitchFamily="49" charset="-122"/>
              </a:rPr>
              <a:t>大部分是没有受过教育的。这令他感到非常惭愧。</a:t>
            </a:r>
          </a:p>
          <a:p>
            <a:pPr>
              <a:lnSpc>
                <a:spcPct val="120000"/>
              </a:lnSpc>
              <a:spcAft>
                <a:spcPct val="30000"/>
              </a:spcAft>
            </a:pPr>
            <a:r>
              <a:rPr lang="zh-CN" altLang="en-US" sz="2000" dirty="0">
                <a:latin typeface="SimHei" panose="02010609060101010101" pitchFamily="49" charset="-122"/>
                <a:ea typeface="SimHei" panose="02010609060101010101" pitchFamily="49" charset="-122"/>
              </a:rPr>
              <a:t>一天</a:t>
            </a:r>
            <a:r>
              <a:rPr lang="zh-TW" altLang="en-US" sz="2000" dirty="0">
                <a:latin typeface="SimHei" panose="02010609060101010101" pitchFamily="49" charset="-122"/>
                <a:ea typeface="SimHei" panose="02010609060101010101" pitchFamily="49" charset="-122"/>
              </a:rPr>
              <a:t>他在花园里，听到有个小孩的声音说拿起来读。他</a:t>
            </a:r>
            <a:r>
              <a:rPr lang="zh-CN" altLang="en-US" sz="2000" dirty="0">
                <a:latin typeface="SimHei" panose="02010609060101010101" pitchFamily="49" charset="-122"/>
                <a:ea typeface="SimHei" panose="02010609060101010101" pitchFamily="49" charset="-122"/>
              </a:rPr>
              <a:t>拿起圣经，</a:t>
            </a:r>
            <a:r>
              <a:rPr lang="zh-TW" altLang="en-US" sz="2000" dirty="0">
                <a:latin typeface="SimHei" panose="02010609060101010101" pitchFamily="49" charset="-122"/>
                <a:ea typeface="SimHei" panose="02010609060101010101" pitchFamily="49" charset="-122"/>
              </a:rPr>
              <a:t>读到罗马书</a:t>
            </a:r>
            <a:r>
              <a:rPr lang="en-US" altLang="zh-TW" sz="2000" dirty="0">
                <a:latin typeface="SimHei" panose="02010609060101010101" pitchFamily="49" charset="-122"/>
                <a:ea typeface="SimHei" panose="02010609060101010101" pitchFamily="49" charset="-122"/>
              </a:rPr>
              <a:t>13:13-14</a:t>
            </a:r>
            <a:r>
              <a:rPr lang="zh-TW" altLang="en-US" sz="2000" dirty="0">
                <a:solidFill>
                  <a:schemeClr val="accent2"/>
                </a:solidFill>
                <a:latin typeface="SimHei" panose="02010609060101010101" pitchFamily="49" charset="-122"/>
                <a:ea typeface="SimHei" panose="02010609060101010101" pitchFamily="49" charset="-122"/>
              </a:rPr>
              <a:t>「行事为人要端正，好像行在白昼。不可荒宴醉酒，不可好色邪荡，不可争竞嫉妒；总要披</a:t>
            </a:r>
            <a:r>
              <a:rPr lang="zh-TW" altLang="en-US" sz="2000" dirty="0">
                <a:solidFill>
                  <a:schemeClr val="accent2"/>
                </a:solidFill>
                <a:ea typeface="SimHei" panose="02010609060101010101" pitchFamily="49" charset="-122"/>
              </a:rPr>
              <a:t>戴主耶稣基督，不要为肉体安排，去放纵私欲。」</a:t>
            </a:r>
          </a:p>
          <a:p>
            <a:pPr>
              <a:lnSpc>
                <a:spcPct val="120000"/>
              </a:lnSpc>
              <a:spcAft>
                <a:spcPct val="30000"/>
              </a:spcAft>
            </a:pPr>
            <a:r>
              <a:rPr lang="zh-TW" altLang="en-US" sz="2000" dirty="0">
                <a:ea typeface="SimHei" panose="02010609060101010101" pitchFamily="49" charset="-122"/>
              </a:rPr>
              <a:t>神透过这段经文直接向他说话，使他立时重生得救，时年</a:t>
            </a:r>
            <a:r>
              <a:rPr lang="en-US" altLang="zh-TW" sz="2000" dirty="0">
                <a:ea typeface="SimHei" panose="02010609060101010101" pitchFamily="49" charset="-122"/>
              </a:rPr>
              <a:t>32</a:t>
            </a:r>
            <a:r>
              <a:rPr lang="zh-TW" altLang="en-US" sz="2000" dirty="0">
                <a:ea typeface="SimHei" panose="02010609060101010101" pitchFamily="49" charset="-122"/>
              </a:rPr>
              <a:t>岁。</a:t>
            </a:r>
          </a:p>
        </p:txBody>
      </p:sp>
      <p:sp>
        <p:nvSpPr>
          <p:cNvPr id="287831" name="Rectangle 87">
            <a:extLst>
              <a:ext uri="{FF2B5EF4-FFF2-40B4-BE49-F238E27FC236}">
                <a16:creationId xmlns:a16="http://schemas.microsoft.com/office/drawing/2014/main" id="{9AB3563B-995B-671B-4D6E-4AAD7BF94CE8}"/>
              </a:ext>
            </a:extLst>
          </p:cNvPr>
          <p:cNvSpPr>
            <a:spLocks noChangeArrowheads="1"/>
          </p:cNvSpPr>
          <p:nvPr/>
        </p:nvSpPr>
        <p:spPr bwMode="auto">
          <a:xfrm>
            <a:off x="3586286" y="2341441"/>
            <a:ext cx="3008313" cy="338138"/>
          </a:xfrm>
          <a:prstGeom prst="rect">
            <a:avLst/>
          </a:prstGeom>
          <a:gradFill rotWithShape="1">
            <a:gsLst>
              <a:gs pos="0">
                <a:srgbClr val="33CCFF"/>
              </a:gs>
              <a:gs pos="100000">
                <a:srgbClr val="33CCFF">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奥古斯丁</a:t>
            </a:r>
          </a:p>
        </p:txBody>
      </p:sp>
      <p:sp>
        <p:nvSpPr>
          <p:cNvPr id="287832" name="Rectangle 88">
            <a:extLst>
              <a:ext uri="{FF2B5EF4-FFF2-40B4-BE49-F238E27FC236}">
                <a16:creationId xmlns:a16="http://schemas.microsoft.com/office/drawing/2014/main" id="{41D4E1B0-0DBE-FDEA-2695-C945E7CBE51C}"/>
              </a:ext>
            </a:extLst>
          </p:cNvPr>
          <p:cNvSpPr>
            <a:spLocks noChangeArrowheads="1"/>
          </p:cNvSpPr>
          <p:nvPr/>
        </p:nvSpPr>
        <p:spPr bwMode="auto">
          <a:xfrm>
            <a:off x="2914773" y="1249242"/>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33" name="Rectangle 89">
            <a:extLst>
              <a:ext uri="{FF2B5EF4-FFF2-40B4-BE49-F238E27FC236}">
                <a16:creationId xmlns:a16="http://schemas.microsoft.com/office/drawing/2014/main" id="{107A77EE-2B4E-DAF2-775B-3B702A273E08}"/>
              </a:ext>
            </a:extLst>
          </p:cNvPr>
          <p:cNvSpPr>
            <a:spLocks noChangeArrowheads="1"/>
          </p:cNvSpPr>
          <p:nvPr/>
        </p:nvSpPr>
        <p:spPr bwMode="auto">
          <a:xfrm>
            <a:off x="3424361" y="1249242"/>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7834" name="Rectangle 90">
            <a:extLst>
              <a:ext uri="{FF2B5EF4-FFF2-40B4-BE49-F238E27FC236}">
                <a16:creationId xmlns:a16="http://schemas.microsoft.com/office/drawing/2014/main" id="{6E2D7C53-8A50-FADB-017D-A1C2D643A984}"/>
              </a:ext>
            </a:extLst>
          </p:cNvPr>
          <p:cNvSpPr>
            <a:spLocks noChangeArrowheads="1"/>
          </p:cNvSpPr>
          <p:nvPr/>
        </p:nvSpPr>
        <p:spPr bwMode="auto">
          <a:xfrm>
            <a:off x="2914773" y="1393704"/>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78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78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78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78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9794" name="Group 2">
            <a:extLst>
              <a:ext uri="{FF2B5EF4-FFF2-40B4-BE49-F238E27FC236}">
                <a16:creationId xmlns:a16="http://schemas.microsoft.com/office/drawing/2014/main" id="{AC283809-4D05-9D4E-9BD6-3731FAD92ACF}"/>
              </a:ext>
            </a:extLst>
          </p:cNvPr>
          <p:cNvGraphicFramePr>
            <a:graphicFrameLocks noGrp="1"/>
          </p:cNvGraphicFramePr>
          <p:nvPr>
            <p:extLst>
              <p:ext uri="{D42A27DB-BD31-4B8C-83A1-F6EECF244321}">
                <p14:modId xmlns:p14="http://schemas.microsoft.com/office/powerpoint/2010/main" val="2253479613"/>
              </p:ext>
            </p:extLst>
          </p:nvPr>
        </p:nvGraphicFramePr>
        <p:xfrm>
          <a:off x="1430826" y="1414218"/>
          <a:ext cx="7912100" cy="365760"/>
        </p:xfrm>
        <a:graphic>
          <a:graphicData uri="http://schemas.openxmlformats.org/drawingml/2006/table">
            <a:tbl>
              <a:tblPr/>
              <a:tblGrid>
                <a:gridCol w="788987">
                  <a:extLst>
                    <a:ext uri="{9D8B030D-6E8A-4147-A177-3AD203B41FA5}">
                      <a16:colId xmlns:a16="http://schemas.microsoft.com/office/drawing/2014/main" val="1897752424"/>
                    </a:ext>
                  </a:extLst>
                </a:gridCol>
                <a:gridCol w="790575">
                  <a:extLst>
                    <a:ext uri="{9D8B030D-6E8A-4147-A177-3AD203B41FA5}">
                      <a16:colId xmlns:a16="http://schemas.microsoft.com/office/drawing/2014/main" val="789142234"/>
                    </a:ext>
                  </a:extLst>
                </a:gridCol>
                <a:gridCol w="792163">
                  <a:extLst>
                    <a:ext uri="{9D8B030D-6E8A-4147-A177-3AD203B41FA5}">
                      <a16:colId xmlns:a16="http://schemas.microsoft.com/office/drawing/2014/main" val="52805153"/>
                    </a:ext>
                  </a:extLst>
                </a:gridCol>
                <a:gridCol w="788987">
                  <a:extLst>
                    <a:ext uri="{9D8B030D-6E8A-4147-A177-3AD203B41FA5}">
                      <a16:colId xmlns:a16="http://schemas.microsoft.com/office/drawing/2014/main" val="4163741871"/>
                    </a:ext>
                  </a:extLst>
                </a:gridCol>
                <a:gridCol w="792163">
                  <a:extLst>
                    <a:ext uri="{9D8B030D-6E8A-4147-A177-3AD203B41FA5}">
                      <a16:colId xmlns:a16="http://schemas.microsoft.com/office/drawing/2014/main" val="622457011"/>
                    </a:ext>
                  </a:extLst>
                </a:gridCol>
                <a:gridCol w="795337">
                  <a:extLst>
                    <a:ext uri="{9D8B030D-6E8A-4147-A177-3AD203B41FA5}">
                      <a16:colId xmlns:a16="http://schemas.microsoft.com/office/drawing/2014/main" val="3588460672"/>
                    </a:ext>
                  </a:extLst>
                </a:gridCol>
                <a:gridCol w="790575">
                  <a:extLst>
                    <a:ext uri="{9D8B030D-6E8A-4147-A177-3AD203B41FA5}">
                      <a16:colId xmlns:a16="http://schemas.microsoft.com/office/drawing/2014/main" val="1549411835"/>
                    </a:ext>
                  </a:extLst>
                </a:gridCol>
                <a:gridCol w="790575">
                  <a:extLst>
                    <a:ext uri="{9D8B030D-6E8A-4147-A177-3AD203B41FA5}">
                      <a16:colId xmlns:a16="http://schemas.microsoft.com/office/drawing/2014/main" val="1938907015"/>
                    </a:ext>
                  </a:extLst>
                </a:gridCol>
                <a:gridCol w="790575">
                  <a:extLst>
                    <a:ext uri="{9D8B030D-6E8A-4147-A177-3AD203B41FA5}">
                      <a16:colId xmlns:a16="http://schemas.microsoft.com/office/drawing/2014/main" val="1185263466"/>
                    </a:ext>
                  </a:extLst>
                </a:gridCol>
                <a:gridCol w="792163">
                  <a:extLst>
                    <a:ext uri="{9D8B030D-6E8A-4147-A177-3AD203B41FA5}">
                      <a16:colId xmlns:a16="http://schemas.microsoft.com/office/drawing/2014/main" val="2541268945"/>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5777766"/>
                  </a:ext>
                </a:extLst>
              </a:tr>
            </a:tbl>
          </a:graphicData>
        </a:graphic>
      </p:graphicFrame>
      <p:graphicFrame>
        <p:nvGraphicFramePr>
          <p:cNvPr id="289818" name="Group 26">
            <a:extLst>
              <a:ext uri="{FF2B5EF4-FFF2-40B4-BE49-F238E27FC236}">
                <a16:creationId xmlns:a16="http://schemas.microsoft.com/office/drawing/2014/main" id="{D31078D0-3044-36A4-E572-404EC25687EC}"/>
              </a:ext>
            </a:extLst>
          </p:cNvPr>
          <p:cNvGraphicFramePr>
            <a:graphicFrameLocks noGrp="1"/>
          </p:cNvGraphicFramePr>
          <p:nvPr>
            <p:extLst>
              <p:ext uri="{D42A27DB-BD31-4B8C-83A1-F6EECF244321}">
                <p14:modId xmlns:p14="http://schemas.microsoft.com/office/powerpoint/2010/main" val="1779298344"/>
              </p:ext>
            </p:extLst>
          </p:nvPr>
        </p:nvGraphicFramePr>
        <p:xfrm>
          <a:off x="1030777" y="1536455"/>
          <a:ext cx="8709025" cy="335280"/>
        </p:xfrm>
        <a:graphic>
          <a:graphicData uri="http://schemas.openxmlformats.org/drawingml/2006/table">
            <a:tbl>
              <a:tblPr/>
              <a:tblGrid>
                <a:gridCol w="792162">
                  <a:extLst>
                    <a:ext uri="{9D8B030D-6E8A-4147-A177-3AD203B41FA5}">
                      <a16:colId xmlns:a16="http://schemas.microsoft.com/office/drawing/2014/main" val="3572036203"/>
                    </a:ext>
                  </a:extLst>
                </a:gridCol>
                <a:gridCol w="790575">
                  <a:extLst>
                    <a:ext uri="{9D8B030D-6E8A-4147-A177-3AD203B41FA5}">
                      <a16:colId xmlns:a16="http://schemas.microsoft.com/office/drawing/2014/main" val="572293229"/>
                    </a:ext>
                  </a:extLst>
                </a:gridCol>
                <a:gridCol w="792163">
                  <a:extLst>
                    <a:ext uri="{9D8B030D-6E8A-4147-A177-3AD203B41FA5}">
                      <a16:colId xmlns:a16="http://schemas.microsoft.com/office/drawing/2014/main" val="3831014313"/>
                    </a:ext>
                  </a:extLst>
                </a:gridCol>
                <a:gridCol w="790575">
                  <a:extLst>
                    <a:ext uri="{9D8B030D-6E8A-4147-A177-3AD203B41FA5}">
                      <a16:colId xmlns:a16="http://schemas.microsoft.com/office/drawing/2014/main" val="96696722"/>
                    </a:ext>
                  </a:extLst>
                </a:gridCol>
                <a:gridCol w="792162">
                  <a:extLst>
                    <a:ext uri="{9D8B030D-6E8A-4147-A177-3AD203B41FA5}">
                      <a16:colId xmlns:a16="http://schemas.microsoft.com/office/drawing/2014/main" val="3124130882"/>
                    </a:ext>
                  </a:extLst>
                </a:gridCol>
                <a:gridCol w="793750">
                  <a:extLst>
                    <a:ext uri="{9D8B030D-6E8A-4147-A177-3AD203B41FA5}">
                      <a16:colId xmlns:a16="http://schemas.microsoft.com/office/drawing/2014/main" val="3161426129"/>
                    </a:ext>
                  </a:extLst>
                </a:gridCol>
                <a:gridCol w="792163">
                  <a:extLst>
                    <a:ext uri="{9D8B030D-6E8A-4147-A177-3AD203B41FA5}">
                      <a16:colId xmlns:a16="http://schemas.microsoft.com/office/drawing/2014/main" val="914937369"/>
                    </a:ext>
                  </a:extLst>
                </a:gridCol>
                <a:gridCol w="790575">
                  <a:extLst>
                    <a:ext uri="{9D8B030D-6E8A-4147-A177-3AD203B41FA5}">
                      <a16:colId xmlns:a16="http://schemas.microsoft.com/office/drawing/2014/main" val="91552600"/>
                    </a:ext>
                  </a:extLst>
                </a:gridCol>
                <a:gridCol w="792162">
                  <a:extLst>
                    <a:ext uri="{9D8B030D-6E8A-4147-A177-3AD203B41FA5}">
                      <a16:colId xmlns:a16="http://schemas.microsoft.com/office/drawing/2014/main" val="1707892827"/>
                    </a:ext>
                  </a:extLst>
                </a:gridCol>
                <a:gridCol w="790575">
                  <a:extLst>
                    <a:ext uri="{9D8B030D-6E8A-4147-A177-3AD203B41FA5}">
                      <a16:colId xmlns:a16="http://schemas.microsoft.com/office/drawing/2014/main" val="1807119845"/>
                    </a:ext>
                  </a:extLst>
                </a:gridCol>
                <a:gridCol w="792163">
                  <a:extLst>
                    <a:ext uri="{9D8B030D-6E8A-4147-A177-3AD203B41FA5}">
                      <a16:colId xmlns:a16="http://schemas.microsoft.com/office/drawing/2014/main" val="2623396863"/>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3443190"/>
                  </a:ext>
                </a:extLst>
              </a:tr>
            </a:tbl>
          </a:graphicData>
        </a:graphic>
      </p:graphicFrame>
      <p:sp>
        <p:nvSpPr>
          <p:cNvPr id="289834" name="Text Box 42">
            <a:extLst>
              <a:ext uri="{FF2B5EF4-FFF2-40B4-BE49-F238E27FC236}">
                <a16:creationId xmlns:a16="http://schemas.microsoft.com/office/drawing/2014/main" id="{DCED3083-8AB5-4C5B-7999-1CD046673D3C}"/>
              </a:ext>
            </a:extLst>
          </p:cNvPr>
          <p:cNvSpPr txBox="1">
            <a:spLocks noChangeArrowheads="1"/>
          </p:cNvSpPr>
          <p:nvPr/>
        </p:nvSpPr>
        <p:spPr bwMode="auto">
          <a:xfrm>
            <a:off x="760901" y="153010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89835" name="Rectangle 43">
            <a:extLst>
              <a:ext uri="{FF2B5EF4-FFF2-40B4-BE49-F238E27FC236}">
                <a16:creationId xmlns:a16="http://schemas.microsoft.com/office/drawing/2014/main" id="{127E8246-1633-6B23-DFC9-961EDCF43279}"/>
              </a:ext>
            </a:extLst>
          </p:cNvPr>
          <p:cNvSpPr>
            <a:spLocks noChangeArrowheads="1"/>
          </p:cNvSpPr>
          <p:nvPr/>
        </p:nvSpPr>
        <p:spPr bwMode="auto">
          <a:xfrm>
            <a:off x="1627676" y="107449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36" name="Rectangle 44">
            <a:extLst>
              <a:ext uri="{FF2B5EF4-FFF2-40B4-BE49-F238E27FC236}">
                <a16:creationId xmlns:a16="http://schemas.microsoft.com/office/drawing/2014/main" id="{40BA3334-CDE9-54E0-577D-B95282016C2B}"/>
              </a:ext>
            </a:extLst>
          </p:cNvPr>
          <p:cNvSpPr>
            <a:spLocks noChangeArrowheads="1"/>
          </p:cNvSpPr>
          <p:nvPr/>
        </p:nvSpPr>
        <p:spPr bwMode="auto">
          <a:xfrm>
            <a:off x="1002202" y="85859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89837" name="Rectangle 45">
            <a:extLst>
              <a:ext uri="{FF2B5EF4-FFF2-40B4-BE49-F238E27FC236}">
                <a16:creationId xmlns:a16="http://schemas.microsoft.com/office/drawing/2014/main" id="{9C165886-0D2E-29B7-C431-D0802CF79D67}"/>
              </a:ext>
            </a:extLst>
          </p:cNvPr>
          <p:cNvSpPr>
            <a:spLocks noChangeArrowheads="1"/>
          </p:cNvSpPr>
          <p:nvPr/>
        </p:nvSpPr>
        <p:spPr bwMode="auto">
          <a:xfrm>
            <a:off x="2891326" y="85859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38" name="Rectangle 46">
            <a:extLst>
              <a:ext uri="{FF2B5EF4-FFF2-40B4-BE49-F238E27FC236}">
                <a16:creationId xmlns:a16="http://schemas.microsoft.com/office/drawing/2014/main" id="{B9306249-D56F-A89A-3CAD-B91676A59896}"/>
              </a:ext>
            </a:extLst>
          </p:cNvPr>
          <p:cNvSpPr>
            <a:spLocks noChangeArrowheads="1"/>
          </p:cNvSpPr>
          <p:nvPr/>
        </p:nvSpPr>
        <p:spPr bwMode="auto">
          <a:xfrm>
            <a:off x="3843827" y="85859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39" name="Rectangle 47">
            <a:extLst>
              <a:ext uri="{FF2B5EF4-FFF2-40B4-BE49-F238E27FC236}">
                <a16:creationId xmlns:a16="http://schemas.microsoft.com/office/drawing/2014/main" id="{E61EEBFC-8688-41B4-82AE-430C7669B554}"/>
              </a:ext>
            </a:extLst>
          </p:cNvPr>
          <p:cNvSpPr>
            <a:spLocks noChangeArrowheads="1"/>
          </p:cNvSpPr>
          <p:nvPr/>
        </p:nvSpPr>
        <p:spPr bwMode="auto">
          <a:xfrm>
            <a:off x="3924788" y="85859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40" name="Rectangle 48">
            <a:extLst>
              <a:ext uri="{FF2B5EF4-FFF2-40B4-BE49-F238E27FC236}">
                <a16:creationId xmlns:a16="http://schemas.microsoft.com/office/drawing/2014/main" id="{8E9A1497-6795-AD39-45A8-9AB9DC32E561}"/>
              </a:ext>
            </a:extLst>
          </p:cNvPr>
          <p:cNvSpPr>
            <a:spLocks noChangeArrowheads="1"/>
          </p:cNvSpPr>
          <p:nvPr/>
        </p:nvSpPr>
        <p:spPr bwMode="auto">
          <a:xfrm>
            <a:off x="4562963" y="26328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289841" name="Rectangle 49">
            <a:extLst>
              <a:ext uri="{FF2B5EF4-FFF2-40B4-BE49-F238E27FC236}">
                <a16:creationId xmlns:a16="http://schemas.microsoft.com/office/drawing/2014/main" id="{07EB9252-3422-AB33-DC2E-D1C374B133DD}"/>
              </a:ext>
            </a:extLst>
          </p:cNvPr>
          <p:cNvSpPr>
            <a:spLocks noChangeArrowheads="1"/>
          </p:cNvSpPr>
          <p:nvPr/>
        </p:nvSpPr>
        <p:spPr bwMode="auto">
          <a:xfrm>
            <a:off x="5188439" y="107449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89842" name="Rectangle 50">
            <a:extLst>
              <a:ext uri="{FF2B5EF4-FFF2-40B4-BE49-F238E27FC236}">
                <a16:creationId xmlns:a16="http://schemas.microsoft.com/office/drawing/2014/main" id="{DB4DD949-C8CD-FAA8-3991-C1CC1DC8E790}"/>
              </a:ext>
            </a:extLst>
          </p:cNvPr>
          <p:cNvSpPr>
            <a:spLocks noChangeArrowheads="1"/>
          </p:cNvSpPr>
          <p:nvPr/>
        </p:nvSpPr>
        <p:spPr bwMode="auto">
          <a:xfrm>
            <a:off x="6337788" y="107449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43" name="Rectangle 51">
            <a:extLst>
              <a:ext uri="{FF2B5EF4-FFF2-40B4-BE49-F238E27FC236}">
                <a16:creationId xmlns:a16="http://schemas.microsoft.com/office/drawing/2014/main" id="{ACD55649-FC0C-13B9-0346-5A64A9E4084B}"/>
              </a:ext>
            </a:extLst>
          </p:cNvPr>
          <p:cNvSpPr>
            <a:spLocks noChangeArrowheads="1"/>
          </p:cNvSpPr>
          <p:nvPr/>
        </p:nvSpPr>
        <p:spPr bwMode="auto">
          <a:xfrm>
            <a:off x="7564927" y="107449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44" name="Rectangle 52">
            <a:extLst>
              <a:ext uri="{FF2B5EF4-FFF2-40B4-BE49-F238E27FC236}">
                <a16:creationId xmlns:a16="http://schemas.microsoft.com/office/drawing/2014/main" id="{EF5E1BBB-5DCA-760B-2E1A-4AFF637EBAFA}"/>
              </a:ext>
            </a:extLst>
          </p:cNvPr>
          <p:cNvSpPr>
            <a:spLocks noChangeArrowheads="1"/>
          </p:cNvSpPr>
          <p:nvPr/>
        </p:nvSpPr>
        <p:spPr bwMode="auto">
          <a:xfrm>
            <a:off x="1668952" y="85859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9845" name="Rectangle 53">
            <a:extLst>
              <a:ext uri="{FF2B5EF4-FFF2-40B4-BE49-F238E27FC236}">
                <a16:creationId xmlns:a16="http://schemas.microsoft.com/office/drawing/2014/main" id="{4175DF17-A40A-8AA8-94FC-4631F7742FC7}"/>
              </a:ext>
            </a:extLst>
          </p:cNvPr>
          <p:cNvSpPr>
            <a:spLocks noChangeArrowheads="1"/>
          </p:cNvSpPr>
          <p:nvPr/>
        </p:nvSpPr>
        <p:spPr bwMode="auto">
          <a:xfrm>
            <a:off x="1668952" y="114593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46" name="Rectangle 54">
            <a:extLst>
              <a:ext uri="{FF2B5EF4-FFF2-40B4-BE49-F238E27FC236}">
                <a16:creationId xmlns:a16="http://schemas.microsoft.com/office/drawing/2014/main" id="{DA08D6E5-AC96-8468-FE88-9468C57A2362}"/>
              </a:ext>
            </a:extLst>
          </p:cNvPr>
          <p:cNvSpPr>
            <a:spLocks noChangeArrowheads="1"/>
          </p:cNvSpPr>
          <p:nvPr/>
        </p:nvSpPr>
        <p:spPr bwMode="auto">
          <a:xfrm>
            <a:off x="1668951" y="85859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47" name="Rectangle 55">
            <a:extLst>
              <a:ext uri="{FF2B5EF4-FFF2-40B4-BE49-F238E27FC236}">
                <a16:creationId xmlns:a16="http://schemas.microsoft.com/office/drawing/2014/main" id="{30BB23C2-CE2A-5936-8D31-1FC043C46C41}"/>
              </a:ext>
            </a:extLst>
          </p:cNvPr>
          <p:cNvSpPr>
            <a:spLocks noChangeArrowheads="1"/>
          </p:cNvSpPr>
          <p:nvPr/>
        </p:nvSpPr>
        <p:spPr bwMode="auto">
          <a:xfrm>
            <a:off x="1864213" y="85859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48" name="Rectangle 56">
            <a:extLst>
              <a:ext uri="{FF2B5EF4-FFF2-40B4-BE49-F238E27FC236}">
                <a16:creationId xmlns:a16="http://schemas.microsoft.com/office/drawing/2014/main" id="{425DECCC-8C85-54D8-F534-7C177D1F2293}"/>
              </a:ext>
            </a:extLst>
          </p:cNvPr>
          <p:cNvSpPr>
            <a:spLocks noChangeArrowheads="1"/>
          </p:cNvSpPr>
          <p:nvPr/>
        </p:nvSpPr>
        <p:spPr bwMode="auto">
          <a:xfrm>
            <a:off x="1627677" y="85859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9849" name="Rectangle 57">
            <a:extLst>
              <a:ext uri="{FF2B5EF4-FFF2-40B4-BE49-F238E27FC236}">
                <a16:creationId xmlns:a16="http://schemas.microsoft.com/office/drawing/2014/main" id="{1303295B-1044-938A-82FF-4BAFE0DF8470}"/>
              </a:ext>
            </a:extLst>
          </p:cNvPr>
          <p:cNvSpPr>
            <a:spLocks noChangeArrowheads="1"/>
          </p:cNvSpPr>
          <p:nvPr/>
        </p:nvSpPr>
        <p:spPr bwMode="auto">
          <a:xfrm>
            <a:off x="1957876" y="26328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89850" name="Rectangle 58">
            <a:extLst>
              <a:ext uri="{FF2B5EF4-FFF2-40B4-BE49-F238E27FC236}">
                <a16:creationId xmlns:a16="http://schemas.microsoft.com/office/drawing/2014/main" id="{FBF94631-AC30-4D71-3CC3-EDD2C82AEA78}"/>
              </a:ext>
            </a:extLst>
          </p:cNvPr>
          <p:cNvSpPr>
            <a:spLocks noChangeArrowheads="1"/>
          </p:cNvSpPr>
          <p:nvPr/>
        </p:nvSpPr>
        <p:spPr bwMode="auto">
          <a:xfrm>
            <a:off x="908538" y="26328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289851" name="AutoShape 59">
            <a:extLst>
              <a:ext uri="{FF2B5EF4-FFF2-40B4-BE49-F238E27FC236}">
                <a16:creationId xmlns:a16="http://schemas.microsoft.com/office/drawing/2014/main" id="{42AEE06B-9A19-198F-A301-C0E44673F258}"/>
              </a:ext>
            </a:extLst>
          </p:cNvPr>
          <p:cNvCxnSpPr>
            <a:cxnSpLocks noChangeShapeType="1"/>
            <a:stCxn id="289850" idx="2"/>
            <a:endCxn id="289836" idx="0"/>
          </p:cNvCxnSpPr>
          <p:nvPr/>
        </p:nvCxnSpPr>
        <p:spPr bwMode="auto">
          <a:xfrm rot="5400000">
            <a:off x="1176032" y="71968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52" name="Rectangle 60">
            <a:extLst>
              <a:ext uri="{FF2B5EF4-FFF2-40B4-BE49-F238E27FC236}">
                <a16:creationId xmlns:a16="http://schemas.microsoft.com/office/drawing/2014/main" id="{8EDF2A54-FF9D-8C92-308F-3E6EAECA2C08}"/>
              </a:ext>
            </a:extLst>
          </p:cNvPr>
          <p:cNvSpPr>
            <a:spLocks noChangeArrowheads="1"/>
          </p:cNvSpPr>
          <p:nvPr/>
        </p:nvSpPr>
        <p:spPr bwMode="auto">
          <a:xfrm>
            <a:off x="2381738" y="85700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9853" name="AutoShape 61">
            <a:extLst>
              <a:ext uri="{FF2B5EF4-FFF2-40B4-BE49-F238E27FC236}">
                <a16:creationId xmlns:a16="http://schemas.microsoft.com/office/drawing/2014/main" id="{32E4A163-5A5E-DB30-1D0A-1EA7C5F884A7}"/>
              </a:ext>
            </a:extLst>
          </p:cNvPr>
          <p:cNvCxnSpPr>
            <a:cxnSpLocks noChangeShapeType="1"/>
            <a:stCxn id="289849" idx="2"/>
            <a:endCxn id="289852" idx="0"/>
          </p:cNvCxnSpPr>
          <p:nvPr/>
        </p:nvCxnSpPr>
        <p:spPr bwMode="auto">
          <a:xfrm rot="16200000" flipH="1">
            <a:off x="2361102" y="58395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9854" name="AutoShape 62">
            <a:extLst>
              <a:ext uri="{FF2B5EF4-FFF2-40B4-BE49-F238E27FC236}">
                <a16:creationId xmlns:a16="http://schemas.microsoft.com/office/drawing/2014/main" id="{46DECA69-2515-CB07-EF30-2DD0F401748E}"/>
              </a:ext>
            </a:extLst>
          </p:cNvPr>
          <p:cNvCxnSpPr>
            <a:cxnSpLocks noChangeShapeType="1"/>
            <a:stCxn id="289840" idx="2"/>
          </p:cNvCxnSpPr>
          <p:nvPr/>
        </p:nvCxnSpPr>
        <p:spPr bwMode="auto">
          <a:xfrm rot="5400000">
            <a:off x="4780451" y="66968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55" name="Rectangle 63">
            <a:extLst>
              <a:ext uri="{FF2B5EF4-FFF2-40B4-BE49-F238E27FC236}">
                <a16:creationId xmlns:a16="http://schemas.microsoft.com/office/drawing/2014/main" id="{B7B1167D-9CD0-4B79-D4C4-D5A420C9AFE2}"/>
              </a:ext>
            </a:extLst>
          </p:cNvPr>
          <p:cNvSpPr>
            <a:spLocks noChangeArrowheads="1"/>
          </p:cNvSpPr>
          <p:nvPr/>
        </p:nvSpPr>
        <p:spPr bwMode="auto">
          <a:xfrm>
            <a:off x="5188438" y="85859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89856" name="Rectangle 64">
            <a:extLst>
              <a:ext uri="{FF2B5EF4-FFF2-40B4-BE49-F238E27FC236}">
                <a16:creationId xmlns:a16="http://schemas.microsoft.com/office/drawing/2014/main" id="{721ADDB7-8D51-D4E0-18B3-B234311CA433}"/>
              </a:ext>
            </a:extLst>
          </p:cNvPr>
          <p:cNvSpPr>
            <a:spLocks noChangeArrowheads="1"/>
          </p:cNvSpPr>
          <p:nvPr/>
        </p:nvSpPr>
        <p:spPr bwMode="auto">
          <a:xfrm>
            <a:off x="5747238" y="85859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57" name="Rectangle 65">
            <a:extLst>
              <a:ext uri="{FF2B5EF4-FFF2-40B4-BE49-F238E27FC236}">
                <a16:creationId xmlns:a16="http://schemas.microsoft.com/office/drawing/2014/main" id="{5DD5F963-E32C-4348-D9A7-CF930F463E6C}"/>
              </a:ext>
            </a:extLst>
          </p:cNvPr>
          <p:cNvSpPr>
            <a:spLocks noChangeArrowheads="1"/>
          </p:cNvSpPr>
          <p:nvPr/>
        </p:nvSpPr>
        <p:spPr bwMode="auto">
          <a:xfrm>
            <a:off x="7387127" y="85859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58" name="Rectangle 66">
            <a:extLst>
              <a:ext uri="{FF2B5EF4-FFF2-40B4-BE49-F238E27FC236}">
                <a16:creationId xmlns:a16="http://schemas.microsoft.com/office/drawing/2014/main" id="{0E61484F-9320-0230-2DFA-917425B03AC7}"/>
              </a:ext>
            </a:extLst>
          </p:cNvPr>
          <p:cNvSpPr>
            <a:spLocks noChangeArrowheads="1"/>
          </p:cNvSpPr>
          <p:nvPr/>
        </p:nvSpPr>
        <p:spPr bwMode="auto">
          <a:xfrm>
            <a:off x="7657002" y="85859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59" name="Rectangle 67">
            <a:extLst>
              <a:ext uri="{FF2B5EF4-FFF2-40B4-BE49-F238E27FC236}">
                <a16:creationId xmlns:a16="http://schemas.microsoft.com/office/drawing/2014/main" id="{C8686985-291B-6EF4-8BDF-AAC35DEC0AD4}"/>
              </a:ext>
            </a:extLst>
          </p:cNvPr>
          <p:cNvSpPr>
            <a:spLocks noChangeArrowheads="1"/>
          </p:cNvSpPr>
          <p:nvPr/>
        </p:nvSpPr>
        <p:spPr bwMode="auto">
          <a:xfrm>
            <a:off x="8326926" y="85859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60" name="Rectangle 68">
            <a:extLst>
              <a:ext uri="{FF2B5EF4-FFF2-40B4-BE49-F238E27FC236}">
                <a16:creationId xmlns:a16="http://schemas.microsoft.com/office/drawing/2014/main" id="{E524A9A2-09AF-B921-0F4F-AE9248C1079C}"/>
              </a:ext>
            </a:extLst>
          </p:cNvPr>
          <p:cNvSpPr>
            <a:spLocks noChangeArrowheads="1"/>
          </p:cNvSpPr>
          <p:nvPr/>
        </p:nvSpPr>
        <p:spPr bwMode="auto">
          <a:xfrm>
            <a:off x="9022251" y="85859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9861" name="AutoShape 69">
            <a:extLst>
              <a:ext uri="{FF2B5EF4-FFF2-40B4-BE49-F238E27FC236}">
                <a16:creationId xmlns:a16="http://schemas.microsoft.com/office/drawing/2014/main" id="{D82B841B-FC59-C09C-AE22-83E0833A2E3A}"/>
              </a:ext>
            </a:extLst>
          </p:cNvPr>
          <p:cNvCxnSpPr>
            <a:cxnSpLocks noChangeShapeType="1"/>
            <a:stCxn id="289864" idx="2"/>
          </p:cNvCxnSpPr>
          <p:nvPr/>
        </p:nvCxnSpPr>
        <p:spPr bwMode="auto">
          <a:xfrm rot="16200000" flipH="1">
            <a:off x="4034326" y="65380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62" name="Rectangle 70">
            <a:extLst>
              <a:ext uri="{FF2B5EF4-FFF2-40B4-BE49-F238E27FC236}">
                <a16:creationId xmlns:a16="http://schemas.microsoft.com/office/drawing/2014/main" id="{75412211-2B6F-01BE-A605-99FF72610CFA}"/>
              </a:ext>
            </a:extLst>
          </p:cNvPr>
          <p:cNvSpPr>
            <a:spLocks noChangeArrowheads="1"/>
          </p:cNvSpPr>
          <p:nvPr/>
        </p:nvSpPr>
        <p:spPr bwMode="auto">
          <a:xfrm>
            <a:off x="2064239" y="103798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9863" name="Rectangle 71">
            <a:extLst>
              <a:ext uri="{FF2B5EF4-FFF2-40B4-BE49-F238E27FC236}">
                <a16:creationId xmlns:a16="http://schemas.microsoft.com/office/drawing/2014/main" id="{A78C45CD-BDB6-FC45-6806-EAA65B7B4163}"/>
              </a:ext>
            </a:extLst>
          </p:cNvPr>
          <p:cNvSpPr>
            <a:spLocks noChangeArrowheads="1"/>
          </p:cNvSpPr>
          <p:nvPr/>
        </p:nvSpPr>
        <p:spPr bwMode="auto">
          <a:xfrm>
            <a:off x="2069001" y="104274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9864" name="Rectangle 72">
            <a:extLst>
              <a:ext uri="{FF2B5EF4-FFF2-40B4-BE49-F238E27FC236}">
                <a16:creationId xmlns:a16="http://schemas.microsoft.com/office/drawing/2014/main" id="{4C07957E-8024-FE63-37F2-0D0B6756A8D3}"/>
              </a:ext>
            </a:extLst>
          </p:cNvPr>
          <p:cNvSpPr>
            <a:spLocks noChangeArrowheads="1"/>
          </p:cNvSpPr>
          <p:nvPr/>
        </p:nvSpPr>
        <p:spPr bwMode="auto">
          <a:xfrm>
            <a:off x="3802551" y="26328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瓦伦斯</a:t>
            </a:r>
          </a:p>
        </p:txBody>
      </p:sp>
      <p:sp>
        <p:nvSpPr>
          <p:cNvPr id="289865" name="Rectangle 73">
            <a:extLst>
              <a:ext uri="{FF2B5EF4-FFF2-40B4-BE49-F238E27FC236}">
                <a16:creationId xmlns:a16="http://schemas.microsoft.com/office/drawing/2014/main" id="{4F873DCC-F399-0403-8353-204C146067A4}"/>
              </a:ext>
            </a:extLst>
          </p:cNvPr>
          <p:cNvSpPr>
            <a:spLocks noChangeArrowheads="1"/>
          </p:cNvSpPr>
          <p:nvPr/>
        </p:nvSpPr>
        <p:spPr bwMode="auto">
          <a:xfrm>
            <a:off x="5545030" y="26256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89866" name="Line 74">
            <a:extLst>
              <a:ext uri="{FF2B5EF4-FFF2-40B4-BE49-F238E27FC236}">
                <a16:creationId xmlns:a16="http://schemas.microsoft.com/office/drawing/2014/main" id="{5F4A52E7-AF10-C6BB-AA44-F69A00B3E9E7}"/>
              </a:ext>
            </a:extLst>
          </p:cNvPr>
          <p:cNvSpPr>
            <a:spLocks noChangeShapeType="1"/>
          </p:cNvSpPr>
          <p:nvPr/>
        </p:nvSpPr>
        <p:spPr bwMode="auto">
          <a:xfrm flipH="1">
            <a:off x="5856777" y="58078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67" name="Rectangle 75">
            <a:extLst>
              <a:ext uri="{FF2B5EF4-FFF2-40B4-BE49-F238E27FC236}">
                <a16:creationId xmlns:a16="http://schemas.microsoft.com/office/drawing/2014/main" id="{940BBE57-C399-D55E-D64A-3D33BD9594C1}"/>
              </a:ext>
            </a:extLst>
          </p:cNvPr>
          <p:cNvSpPr>
            <a:spLocks noChangeArrowheads="1"/>
          </p:cNvSpPr>
          <p:nvPr/>
        </p:nvSpPr>
        <p:spPr bwMode="auto">
          <a:xfrm>
            <a:off x="6375888" y="26328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瓦伦提尼安三世</a:t>
            </a:r>
          </a:p>
        </p:txBody>
      </p:sp>
      <p:sp>
        <p:nvSpPr>
          <p:cNvPr id="289868" name="Line 76">
            <a:extLst>
              <a:ext uri="{FF2B5EF4-FFF2-40B4-BE49-F238E27FC236}">
                <a16:creationId xmlns:a16="http://schemas.microsoft.com/office/drawing/2014/main" id="{496F6EFE-3BF2-36BD-5B43-741A30880A90}"/>
              </a:ext>
            </a:extLst>
          </p:cNvPr>
          <p:cNvSpPr>
            <a:spLocks noChangeShapeType="1"/>
          </p:cNvSpPr>
          <p:nvPr/>
        </p:nvSpPr>
        <p:spPr bwMode="auto">
          <a:xfrm flipH="1">
            <a:off x="6906113" y="58078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9869" name="Rectangle 77">
            <a:extLst>
              <a:ext uri="{FF2B5EF4-FFF2-40B4-BE49-F238E27FC236}">
                <a16:creationId xmlns:a16="http://schemas.microsoft.com/office/drawing/2014/main" id="{6A002BDE-DE72-D303-3C56-4B1110747607}"/>
              </a:ext>
            </a:extLst>
          </p:cNvPr>
          <p:cNvSpPr>
            <a:spLocks noChangeArrowheads="1"/>
          </p:cNvSpPr>
          <p:nvPr/>
        </p:nvSpPr>
        <p:spPr bwMode="auto">
          <a:xfrm>
            <a:off x="2865926" y="26328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康士坦丢</a:t>
            </a:r>
          </a:p>
        </p:txBody>
      </p:sp>
      <p:cxnSp>
        <p:nvCxnSpPr>
          <p:cNvPr id="289870" name="AutoShape 78">
            <a:extLst>
              <a:ext uri="{FF2B5EF4-FFF2-40B4-BE49-F238E27FC236}">
                <a16:creationId xmlns:a16="http://schemas.microsoft.com/office/drawing/2014/main" id="{672F2A2B-8B21-4989-2666-67A28B096030}"/>
              </a:ext>
            </a:extLst>
          </p:cNvPr>
          <p:cNvCxnSpPr>
            <a:cxnSpLocks noChangeShapeType="1"/>
            <a:stCxn id="289869" idx="2"/>
            <a:endCxn id="289837" idx="0"/>
          </p:cNvCxnSpPr>
          <p:nvPr/>
        </p:nvCxnSpPr>
        <p:spPr bwMode="auto">
          <a:xfrm rot="16200000" flipH="1">
            <a:off x="3181045" y="67206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9871" name="Rectangle 79">
            <a:extLst>
              <a:ext uri="{FF2B5EF4-FFF2-40B4-BE49-F238E27FC236}">
                <a16:creationId xmlns:a16="http://schemas.microsoft.com/office/drawing/2014/main" id="{9D51D3EF-4E35-445B-949F-0738846FF42E}"/>
              </a:ext>
            </a:extLst>
          </p:cNvPr>
          <p:cNvSpPr>
            <a:spLocks noChangeArrowheads="1"/>
          </p:cNvSpPr>
          <p:nvPr/>
        </p:nvSpPr>
        <p:spPr bwMode="auto">
          <a:xfrm>
            <a:off x="3964477" y="85859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72" name="Rectangle 80">
            <a:extLst>
              <a:ext uri="{FF2B5EF4-FFF2-40B4-BE49-F238E27FC236}">
                <a16:creationId xmlns:a16="http://schemas.microsoft.com/office/drawing/2014/main" id="{3CB8A5AA-8416-E44A-C0BC-4B5040E3EA59}"/>
              </a:ext>
            </a:extLst>
          </p:cNvPr>
          <p:cNvSpPr>
            <a:spLocks noChangeArrowheads="1"/>
          </p:cNvSpPr>
          <p:nvPr/>
        </p:nvSpPr>
        <p:spPr bwMode="auto">
          <a:xfrm>
            <a:off x="3966064" y="107449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73" name="Rectangle 81">
            <a:extLst>
              <a:ext uri="{FF2B5EF4-FFF2-40B4-BE49-F238E27FC236}">
                <a16:creationId xmlns:a16="http://schemas.microsoft.com/office/drawing/2014/main" id="{2C2F1495-031C-6317-97CE-023E37A75A1A}"/>
              </a:ext>
            </a:extLst>
          </p:cNvPr>
          <p:cNvSpPr>
            <a:spLocks noChangeArrowheads="1"/>
          </p:cNvSpPr>
          <p:nvPr/>
        </p:nvSpPr>
        <p:spPr bwMode="auto">
          <a:xfrm>
            <a:off x="4550263" y="85859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89874" name="Rectangle 82">
            <a:extLst>
              <a:ext uri="{FF2B5EF4-FFF2-40B4-BE49-F238E27FC236}">
                <a16:creationId xmlns:a16="http://schemas.microsoft.com/office/drawing/2014/main" id="{ADD9B7ED-5D0D-E5F9-0F22-84FA47CC68FF}"/>
              </a:ext>
            </a:extLst>
          </p:cNvPr>
          <p:cNvSpPr>
            <a:spLocks noChangeArrowheads="1"/>
          </p:cNvSpPr>
          <p:nvPr/>
        </p:nvSpPr>
        <p:spPr bwMode="auto">
          <a:xfrm>
            <a:off x="4389927" y="107449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75" name="Rectangle 83">
            <a:extLst>
              <a:ext uri="{FF2B5EF4-FFF2-40B4-BE49-F238E27FC236}">
                <a16:creationId xmlns:a16="http://schemas.microsoft.com/office/drawing/2014/main" id="{C4323E44-21F9-F759-A917-ABF0EC46735A}"/>
              </a:ext>
            </a:extLst>
          </p:cNvPr>
          <p:cNvSpPr>
            <a:spLocks noChangeArrowheads="1"/>
          </p:cNvSpPr>
          <p:nvPr/>
        </p:nvSpPr>
        <p:spPr bwMode="auto">
          <a:xfrm>
            <a:off x="4510576" y="85859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76" name="Rectangle 84">
            <a:extLst>
              <a:ext uri="{FF2B5EF4-FFF2-40B4-BE49-F238E27FC236}">
                <a16:creationId xmlns:a16="http://schemas.microsoft.com/office/drawing/2014/main" id="{B1ABA563-0E5E-CF15-3A5D-E4A8358A95AF}"/>
              </a:ext>
            </a:extLst>
          </p:cNvPr>
          <p:cNvSpPr>
            <a:spLocks noChangeArrowheads="1"/>
          </p:cNvSpPr>
          <p:nvPr/>
        </p:nvSpPr>
        <p:spPr bwMode="auto">
          <a:xfrm>
            <a:off x="4515338" y="101734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77" name="Rectangle 85">
            <a:extLst>
              <a:ext uri="{FF2B5EF4-FFF2-40B4-BE49-F238E27FC236}">
                <a16:creationId xmlns:a16="http://schemas.microsoft.com/office/drawing/2014/main" id="{32238045-088A-C519-DD52-6C55F3CA5C71}"/>
              </a:ext>
            </a:extLst>
          </p:cNvPr>
          <p:cNvSpPr>
            <a:spLocks noChangeArrowheads="1"/>
          </p:cNvSpPr>
          <p:nvPr/>
        </p:nvSpPr>
        <p:spPr bwMode="auto">
          <a:xfrm>
            <a:off x="4710602" y="107449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78" name="Text Box 86">
            <a:extLst>
              <a:ext uri="{FF2B5EF4-FFF2-40B4-BE49-F238E27FC236}">
                <a16:creationId xmlns:a16="http://schemas.microsoft.com/office/drawing/2014/main" id="{00188AF1-D70C-0CAE-B64F-31B481D50050}"/>
              </a:ext>
            </a:extLst>
          </p:cNvPr>
          <p:cNvSpPr txBox="1">
            <a:spLocks noChangeArrowheads="1"/>
          </p:cNvSpPr>
          <p:nvPr/>
        </p:nvSpPr>
        <p:spPr bwMode="auto">
          <a:xfrm>
            <a:off x="477012" y="2656913"/>
            <a:ext cx="11237976" cy="393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TW" altLang="en-US" sz="2000" dirty="0">
                <a:ea typeface="SimHei" panose="02010609060101010101" pitchFamily="49" charset="-122"/>
              </a:rPr>
              <a:t>他说：「我不想再读下去，也不需要再读下去了。我读完这一节，顿觉有一道恬静的光射到心中，驱散了阴霾笼罩的疑阵。」</a:t>
            </a:r>
          </a:p>
          <a:p>
            <a:pPr>
              <a:lnSpc>
                <a:spcPct val="120000"/>
              </a:lnSpc>
              <a:spcAft>
                <a:spcPct val="30000"/>
              </a:spcAft>
            </a:pPr>
            <a:r>
              <a:rPr lang="zh-TW" altLang="en-US" sz="2000" dirty="0">
                <a:ea typeface="SimHei" panose="02010609060101010101" pitchFamily="49" charset="-122"/>
              </a:rPr>
              <a:t>从此以后，他心里有了平安，而且</a:t>
            </a:r>
            <a:r>
              <a:rPr lang="zh-TW" altLang="en-US" sz="2000" dirty="0">
                <a:solidFill>
                  <a:srgbClr val="FF0000"/>
                </a:solidFill>
                <a:ea typeface="SimHei" panose="02010609060101010101" pitchFamily="49" charset="-122"/>
              </a:rPr>
              <a:t>有从神来的能力，使他胜过罪恶</a:t>
            </a:r>
            <a:r>
              <a:rPr lang="zh-TW" altLang="en-US" sz="2000" dirty="0">
                <a:ea typeface="SimHei" panose="02010609060101010101" pitchFamily="49" charset="-122"/>
              </a:rPr>
              <a:t>，这是他从前所追求不到的。</a:t>
            </a:r>
          </a:p>
          <a:p>
            <a:pPr>
              <a:lnSpc>
                <a:spcPct val="120000"/>
              </a:lnSpc>
              <a:spcAft>
                <a:spcPct val="30000"/>
              </a:spcAft>
            </a:pPr>
            <a:r>
              <a:rPr lang="zh-TW" altLang="en-US" sz="2000" dirty="0">
                <a:ea typeface="SimHei" panose="02010609060101010101" pitchFamily="49" charset="-122"/>
              </a:rPr>
              <a:t>奥古斯丁</a:t>
            </a:r>
            <a:r>
              <a:rPr lang="zh-CN" altLang="en-US" sz="2000" dirty="0">
                <a:ea typeface="SimHei" panose="02010609060101010101" pitchFamily="49" charset="-122"/>
              </a:rPr>
              <a:t>有许多伟大的遗产。</a:t>
            </a:r>
            <a:endParaRPr lang="en-US" altLang="zh-CN" sz="2000" dirty="0">
              <a:ea typeface="SimHei" panose="02010609060101010101" pitchFamily="49" charset="-122"/>
            </a:endParaRPr>
          </a:p>
          <a:p>
            <a:pPr>
              <a:lnSpc>
                <a:spcPct val="120000"/>
              </a:lnSpc>
              <a:spcAft>
                <a:spcPct val="30000"/>
              </a:spcAft>
            </a:pPr>
            <a:r>
              <a:rPr lang="zh-CN" altLang="en-US" sz="2000" dirty="0">
                <a:solidFill>
                  <a:srgbClr val="FF0000"/>
                </a:solidFill>
                <a:ea typeface="SimHei" panose="02010609060101010101" pitchFamily="49" charset="-122"/>
              </a:rPr>
              <a:t>首先是</a:t>
            </a:r>
            <a:r>
              <a:rPr lang="zh-TW" altLang="en-US" sz="2000" dirty="0">
                <a:solidFill>
                  <a:srgbClr val="FF0000"/>
                </a:solidFill>
                <a:ea typeface="SimHei" panose="02010609060101010101" pitchFamily="49" charset="-122"/>
              </a:rPr>
              <a:t>他的敬虔</a:t>
            </a:r>
            <a:r>
              <a:rPr lang="zh-CN" altLang="en-US" sz="2000" dirty="0">
                <a:solidFill>
                  <a:srgbClr val="FF0000"/>
                </a:solidFill>
                <a:ea typeface="SimHei" panose="02010609060101010101" pitchFamily="49" charset="-122"/>
              </a:rPr>
              <a:t>内在</a:t>
            </a:r>
            <a:r>
              <a:rPr lang="zh-TW" altLang="en-US" sz="2000" dirty="0">
                <a:solidFill>
                  <a:srgbClr val="FF0000"/>
                </a:solidFill>
                <a:ea typeface="SimHei" panose="02010609060101010101" pitchFamily="49" charset="-122"/>
              </a:rPr>
              <a:t>生活</a:t>
            </a:r>
            <a:r>
              <a:rPr lang="zh-TW" altLang="en-US" sz="2000" dirty="0">
                <a:ea typeface="SimHei" panose="02010609060101010101" pitchFamily="49" charset="-122"/>
              </a:rPr>
              <a:t>。他的</a:t>
            </a:r>
            <a:r>
              <a:rPr lang="en-US" altLang="zh-TW" sz="2000" dirty="0">
                <a:ea typeface="SimHei" panose="02010609060101010101" pitchFamily="49" charset="-122"/>
              </a:rPr>
              <a:t>《</a:t>
            </a:r>
            <a:r>
              <a:rPr lang="zh-TW" altLang="en-US" sz="2000" dirty="0">
                <a:ea typeface="SimHei" panose="02010609060101010101" pitchFamily="49" charset="-122"/>
              </a:rPr>
              <a:t>忏悔录</a:t>
            </a:r>
            <a:r>
              <a:rPr lang="en-US" altLang="zh-TW" sz="2000" dirty="0">
                <a:ea typeface="SimHei" panose="02010609060101010101" pitchFamily="49" charset="-122"/>
              </a:rPr>
              <a:t>》</a:t>
            </a:r>
            <a:r>
              <a:rPr lang="zh-TW" altLang="en-US" sz="2000" dirty="0">
                <a:latin typeface="SimHei" panose="02010609060101010101" pitchFamily="49" charset="-122"/>
                <a:ea typeface="SimHei" panose="02010609060101010101" pitchFamily="49" charset="-122"/>
              </a:rPr>
              <a:t>是他信主前和信主时的故事</a:t>
            </a:r>
            <a:r>
              <a:rPr lang="zh-TW" altLang="en-US" sz="2000" dirty="0">
                <a:ea typeface="SimHei" panose="02010609060101010101" pitchFamily="49" charset="-122"/>
              </a:rPr>
              <a:t>，是世界上第一部属灵传记，追溯他寻找意义和快乐的经过。他的经历带来一个结论，就是人在神以外，找不着安息。</a:t>
            </a:r>
          </a:p>
          <a:p>
            <a:pPr>
              <a:lnSpc>
                <a:spcPct val="120000"/>
              </a:lnSpc>
              <a:spcAft>
                <a:spcPct val="30000"/>
              </a:spcAft>
            </a:pPr>
            <a:r>
              <a:rPr lang="zh-TW" altLang="en-US" sz="2000" dirty="0">
                <a:ea typeface="SimHei" panose="02010609060101010101" pitchFamily="49" charset="-122"/>
              </a:rPr>
              <a:t>他说：「你为自己造了我们，我们的心没有安宁，直到它安息在你里面。」</a:t>
            </a:r>
            <a:endParaRPr lang="en-US" altLang="zh-TW" sz="2000" dirty="0">
              <a:ea typeface="SimHei" panose="02010609060101010101" pitchFamily="49" charset="-122"/>
            </a:endParaRPr>
          </a:p>
          <a:p>
            <a:pPr>
              <a:lnSpc>
                <a:spcPct val="120000"/>
              </a:lnSpc>
              <a:spcAft>
                <a:spcPct val="30000"/>
              </a:spcAft>
            </a:pPr>
            <a:r>
              <a:rPr lang="zh-TW" altLang="en-US" sz="2000" dirty="0">
                <a:ea typeface="SimHei" panose="02010609060101010101" pitchFamily="49" charset="-122"/>
              </a:rPr>
              <a:t>这种把宗教看作是与永生神亲切来往的概念，在教会中产生长久的影响力。</a:t>
            </a:r>
            <a:endParaRPr lang="en-US" altLang="zh-TW" sz="2000" dirty="0">
              <a:ea typeface="SimHei" panose="02010609060101010101" pitchFamily="49" charset="-122"/>
            </a:endParaRPr>
          </a:p>
          <a:p>
            <a:pPr>
              <a:lnSpc>
                <a:spcPct val="120000"/>
              </a:lnSpc>
              <a:spcAft>
                <a:spcPct val="30000"/>
              </a:spcAft>
            </a:pPr>
            <a:r>
              <a:rPr lang="zh-CN" altLang="en-US" sz="2000" b="1" dirty="0">
                <a:latin typeface="SimHei" panose="02010609060101010101" pitchFamily="49" charset="-122"/>
                <a:ea typeface="SimHei" panose="02010609060101010101" pitchFamily="49" charset="-122"/>
              </a:rPr>
              <a:t>奥古斯丁的另一部主要著作 </a:t>
            </a:r>
            <a:r>
              <a:rPr lang="en-US" altLang="zh-CN" sz="2000" dirty="0">
                <a:latin typeface="SimHei" panose="02010609060101010101" pitchFamily="49" charset="-122"/>
                <a:ea typeface="SimHei" panose="02010609060101010101" pitchFamily="49" charset="-122"/>
              </a:rPr>
              <a:t>《</a:t>
            </a:r>
            <a:r>
              <a:rPr lang="zh-CN" altLang="en-US" sz="2000" dirty="0">
                <a:latin typeface="SimHei" panose="02010609060101010101" pitchFamily="49" charset="-122"/>
                <a:ea typeface="SimHei" panose="02010609060101010101" pitchFamily="49" charset="-122"/>
                <a:hlinkClick r:id="rId3" tooltip="上帝之城"/>
              </a:rPr>
              <a:t>上帝之城</a:t>
            </a:r>
            <a:r>
              <a:rPr lang="en-US" altLang="zh-CN" sz="2000" dirty="0">
                <a:latin typeface="SimHei" panose="02010609060101010101" pitchFamily="49" charset="-122"/>
                <a:ea typeface="SimHei" panose="02010609060101010101" pitchFamily="49" charset="-122"/>
              </a:rPr>
              <a:t>》</a:t>
            </a:r>
            <a:endParaRPr lang="en-US" altLang="en-US" sz="2000" b="1" dirty="0"/>
          </a:p>
        </p:txBody>
      </p:sp>
      <p:sp>
        <p:nvSpPr>
          <p:cNvPr id="289879" name="Rectangle 87">
            <a:extLst>
              <a:ext uri="{FF2B5EF4-FFF2-40B4-BE49-F238E27FC236}">
                <a16:creationId xmlns:a16="http://schemas.microsoft.com/office/drawing/2014/main" id="{F2AF3FE6-6B97-4CCB-A6D3-7961D59AB252}"/>
              </a:ext>
            </a:extLst>
          </p:cNvPr>
          <p:cNvSpPr>
            <a:spLocks noChangeArrowheads="1"/>
          </p:cNvSpPr>
          <p:nvPr/>
        </p:nvSpPr>
        <p:spPr bwMode="auto">
          <a:xfrm>
            <a:off x="3562839" y="2095255"/>
            <a:ext cx="3008313" cy="338138"/>
          </a:xfrm>
          <a:prstGeom prst="rect">
            <a:avLst/>
          </a:prstGeom>
          <a:gradFill rotWithShape="1">
            <a:gsLst>
              <a:gs pos="0">
                <a:srgbClr val="33CCFF"/>
              </a:gs>
              <a:gs pos="100000">
                <a:srgbClr val="33CCFF">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奥古斯丁</a:t>
            </a:r>
          </a:p>
        </p:txBody>
      </p:sp>
      <p:sp>
        <p:nvSpPr>
          <p:cNvPr id="289880" name="Rectangle 88">
            <a:extLst>
              <a:ext uri="{FF2B5EF4-FFF2-40B4-BE49-F238E27FC236}">
                <a16:creationId xmlns:a16="http://schemas.microsoft.com/office/drawing/2014/main" id="{49695403-3841-30C2-9B6D-FBF7FCFF55EA}"/>
              </a:ext>
            </a:extLst>
          </p:cNvPr>
          <p:cNvSpPr>
            <a:spLocks noChangeArrowheads="1"/>
          </p:cNvSpPr>
          <p:nvPr/>
        </p:nvSpPr>
        <p:spPr bwMode="auto">
          <a:xfrm>
            <a:off x="2891326" y="100305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81" name="Rectangle 89">
            <a:extLst>
              <a:ext uri="{FF2B5EF4-FFF2-40B4-BE49-F238E27FC236}">
                <a16:creationId xmlns:a16="http://schemas.microsoft.com/office/drawing/2014/main" id="{FD7629F0-FBCA-76FA-D4DF-5CCFA074B560}"/>
              </a:ext>
            </a:extLst>
          </p:cNvPr>
          <p:cNvSpPr>
            <a:spLocks noChangeArrowheads="1"/>
          </p:cNvSpPr>
          <p:nvPr/>
        </p:nvSpPr>
        <p:spPr bwMode="auto">
          <a:xfrm>
            <a:off x="3400914" y="100305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9882" name="Rectangle 90">
            <a:extLst>
              <a:ext uri="{FF2B5EF4-FFF2-40B4-BE49-F238E27FC236}">
                <a16:creationId xmlns:a16="http://schemas.microsoft.com/office/drawing/2014/main" id="{4BEBCEDB-4278-CA8A-BD82-B7119AFB7261}"/>
              </a:ext>
            </a:extLst>
          </p:cNvPr>
          <p:cNvSpPr>
            <a:spLocks noChangeArrowheads="1"/>
          </p:cNvSpPr>
          <p:nvPr/>
        </p:nvSpPr>
        <p:spPr bwMode="auto">
          <a:xfrm>
            <a:off x="2891326" y="114751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98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98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98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98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98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98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98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a:extLst>
              <a:ext uri="{FF2B5EF4-FFF2-40B4-BE49-F238E27FC236}">
                <a16:creationId xmlns:a16="http://schemas.microsoft.com/office/drawing/2014/main" id="{676C08BB-5AFD-1429-5D6F-3868C06C3C62}"/>
              </a:ext>
            </a:extLst>
          </p:cNvPr>
          <p:cNvSpPr>
            <a:spLocks noChangeArrowheads="1"/>
          </p:cNvSpPr>
          <p:nvPr/>
        </p:nvSpPr>
        <p:spPr bwMode="auto">
          <a:xfrm>
            <a:off x="8408989" y="9572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371" name="Rectangle 3">
            <a:extLst>
              <a:ext uri="{FF2B5EF4-FFF2-40B4-BE49-F238E27FC236}">
                <a16:creationId xmlns:a16="http://schemas.microsoft.com/office/drawing/2014/main" id="{6F11D473-1ED7-FF5A-53DB-4F5B4CAB541D}"/>
              </a:ext>
            </a:extLst>
          </p:cNvPr>
          <p:cNvSpPr>
            <a:spLocks noChangeArrowheads="1"/>
          </p:cNvSpPr>
          <p:nvPr/>
        </p:nvSpPr>
        <p:spPr bwMode="auto">
          <a:xfrm>
            <a:off x="7181850" y="9572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314372" name="Group 4">
            <a:extLst>
              <a:ext uri="{FF2B5EF4-FFF2-40B4-BE49-F238E27FC236}">
                <a16:creationId xmlns:a16="http://schemas.microsoft.com/office/drawing/2014/main" id="{4437691E-563C-62F4-0F0D-529D4D1DB903}"/>
              </a:ext>
            </a:extLst>
          </p:cNvPr>
          <p:cNvGraphicFramePr>
            <a:graphicFrameLocks noGrp="1"/>
          </p:cNvGraphicFramePr>
          <p:nvPr/>
        </p:nvGraphicFramePr>
        <p:xfrm>
          <a:off x="2274888" y="1296988"/>
          <a:ext cx="7912100" cy="365760"/>
        </p:xfrm>
        <a:graphic>
          <a:graphicData uri="http://schemas.openxmlformats.org/drawingml/2006/table">
            <a:tbl>
              <a:tblPr/>
              <a:tblGrid>
                <a:gridCol w="788987">
                  <a:extLst>
                    <a:ext uri="{9D8B030D-6E8A-4147-A177-3AD203B41FA5}">
                      <a16:colId xmlns:a16="http://schemas.microsoft.com/office/drawing/2014/main" val="4223394929"/>
                    </a:ext>
                  </a:extLst>
                </a:gridCol>
                <a:gridCol w="790575">
                  <a:extLst>
                    <a:ext uri="{9D8B030D-6E8A-4147-A177-3AD203B41FA5}">
                      <a16:colId xmlns:a16="http://schemas.microsoft.com/office/drawing/2014/main" val="2110957924"/>
                    </a:ext>
                  </a:extLst>
                </a:gridCol>
                <a:gridCol w="792163">
                  <a:extLst>
                    <a:ext uri="{9D8B030D-6E8A-4147-A177-3AD203B41FA5}">
                      <a16:colId xmlns:a16="http://schemas.microsoft.com/office/drawing/2014/main" val="3541850420"/>
                    </a:ext>
                  </a:extLst>
                </a:gridCol>
                <a:gridCol w="788987">
                  <a:extLst>
                    <a:ext uri="{9D8B030D-6E8A-4147-A177-3AD203B41FA5}">
                      <a16:colId xmlns:a16="http://schemas.microsoft.com/office/drawing/2014/main" val="1547993017"/>
                    </a:ext>
                  </a:extLst>
                </a:gridCol>
                <a:gridCol w="792163">
                  <a:extLst>
                    <a:ext uri="{9D8B030D-6E8A-4147-A177-3AD203B41FA5}">
                      <a16:colId xmlns:a16="http://schemas.microsoft.com/office/drawing/2014/main" val="1717630693"/>
                    </a:ext>
                  </a:extLst>
                </a:gridCol>
                <a:gridCol w="795337">
                  <a:extLst>
                    <a:ext uri="{9D8B030D-6E8A-4147-A177-3AD203B41FA5}">
                      <a16:colId xmlns:a16="http://schemas.microsoft.com/office/drawing/2014/main" val="128250475"/>
                    </a:ext>
                  </a:extLst>
                </a:gridCol>
                <a:gridCol w="790575">
                  <a:extLst>
                    <a:ext uri="{9D8B030D-6E8A-4147-A177-3AD203B41FA5}">
                      <a16:colId xmlns:a16="http://schemas.microsoft.com/office/drawing/2014/main" val="1831732205"/>
                    </a:ext>
                  </a:extLst>
                </a:gridCol>
                <a:gridCol w="790575">
                  <a:extLst>
                    <a:ext uri="{9D8B030D-6E8A-4147-A177-3AD203B41FA5}">
                      <a16:colId xmlns:a16="http://schemas.microsoft.com/office/drawing/2014/main" val="1785815710"/>
                    </a:ext>
                  </a:extLst>
                </a:gridCol>
                <a:gridCol w="790575">
                  <a:extLst>
                    <a:ext uri="{9D8B030D-6E8A-4147-A177-3AD203B41FA5}">
                      <a16:colId xmlns:a16="http://schemas.microsoft.com/office/drawing/2014/main" val="3084707096"/>
                    </a:ext>
                  </a:extLst>
                </a:gridCol>
                <a:gridCol w="792163">
                  <a:extLst>
                    <a:ext uri="{9D8B030D-6E8A-4147-A177-3AD203B41FA5}">
                      <a16:colId xmlns:a16="http://schemas.microsoft.com/office/drawing/2014/main" val="2569157175"/>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5998028"/>
                  </a:ext>
                </a:extLst>
              </a:tr>
            </a:tbl>
          </a:graphicData>
        </a:graphic>
      </p:graphicFrame>
      <p:graphicFrame>
        <p:nvGraphicFramePr>
          <p:cNvPr id="314396" name="Group 28">
            <a:extLst>
              <a:ext uri="{FF2B5EF4-FFF2-40B4-BE49-F238E27FC236}">
                <a16:creationId xmlns:a16="http://schemas.microsoft.com/office/drawing/2014/main" id="{E2BC8667-9804-5901-7CF0-B7280E24613B}"/>
              </a:ext>
            </a:extLst>
          </p:cNvPr>
          <p:cNvGraphicFramePr>
            <a:graphicFrameLocks noGrp="1"/>
          </p:cNvGraphicFramePr>
          <p:nvPr/>
        </p:nvGraphicFramePr>
        <p:xfrm>
          <a:off x="1874839" y="1419225"/>
          <a:ext cx="8709025" cy="335280"/>
        </p:xfrm>
        <a:graphic>
          <a:graphicData uri="http://schemas.openxmlformats.org/drawingml/2006/table">
            <a:tbl>
              <a:tblPr/>
              <a:tblGrid>
                <a:gridCol w="792162">
                  <a:extLst>
                    <a:ext uri="{9D8B030D-6E8A-4147-A177-3AD203B41FA5}">
                      <a16:colId xmlns:a16="http://schemas.microsoft.com/office/drawing/2014/main" val="334578218"/>
                    </a:ext>
                  </a:extLst>
                </a:gridCol>
                <a:gridCol w="790575">
                  <a:extLst>
                    <a:ext uri="{9D8B030D-6E8A-4147-A177-3AD203B41FA5}">
                      <a16:colId xmlns:a16="http://schemas.microsoft.com/office/drawing/2014/main" val="1146285880"/>
                    </a:ext>
                  </a:extLst>
                </a:gridCol>
                <a:gridCol w="792163">
                  <a:extLst>
                    <a:ext uri="{9D8B030D-6E8A-4147-A177-3AD203B41FA5}">
                      <a16:colId xmlns:a16="http://schemas.microsoft.com/office/drawing/2014/main" val="3071452351"/>
                    </a:ext>
                  </a:extLst>
                </a:gridCol>
                <a:gridCol w="790575">
                  <a:extLst>
                    <a:ext uri="{9D8B030D-6E8A-4147-A177-3AD203B41FA5}">
                      <a16:colId xmlns:a16="http://schemas.microsoft.com/office/drawing/2014/main" val="3087143348"/>
                    </a:ext>
                  </a:extLst>
                </a:gridCol>
                <a:gridCol w="792162">
                  <a:extLst>
                    <a:ext uri="{9D8B030D-6E8A-4147-A177-3AD203B41FA5}">
                      <a16:colId xmlns:a16="http://schemas.microsoft.com/office/drawing/2014/main" val="3260765189"/>
                    </a:ext>
                  </a:extLst>
                </a:gridCol>
                <a:gridCol w="793750">
                  <a:extLst>
                    <a:ext uri="{9D8B030D-6E8A-4147-A177-3AD203B41FA5}">
                      <a16:colId xmlns:a16="http://schemas.microsoft.com/office/drawing/2014/main" val="3020059968"/>
                    </a:ext>
                  </a:extLst>
                </a:gridCol>
                <a:gridCol w="792163">
                  <a:extLst>
                    <a:ext uri="{9D8B030D-6E8A-4147-A177-3AD203B41FA5}">
                      <a16:colId xmlns:a16="http://schemas.microsoft.com/office/drawing/2014/main" val="3102895808"/>
                    </a:ext>
                  </a:extLst>
                </a:gridCol>
                <a:gridCol w="790575">
                  <a:extLst>
                    <a:ext uri="{9D8B030D-6E8A-4147-A177-3AD203B41FA5}">
                      <a16:colId xmlns:a16="http://schemas.microsoft.com/office/drawing/2014/main" val="414896043"/>
                    </a:ext>
                  </a:extLst>
                </a:gridCol>
                <a:gridCol w="792162">
                  <a:extLst>
                    <a:ext uri="{9D8B030D-6E8A-4147-A177-3AD203B41FA5}">
                      <a16:colId xmlns:a16="http://schemas.microsoft.com/office/drawing/2014/main" val="657720192"/>
                    </a:ext>
                  </a:extLst>
                </a:gridCol>
                <a:gridCol w="790575">
                  <a:extLst>
                    <a:ext uri="{9D8B030D-6E8A-4147-A177-3AD203B41FA5}">
                      <a16:colId xmlns:a16="http://schemas.microsoft.com/office/drawing/2014/main" val="2902070928"/>
                    </a:ext>
                  </a:extLst>
                </a:gridCol>
                <a:gridCol w="792163">
                  <a:extLst>
                    <a:ext uri="{9D8B030D-6E8A-4147-A177-3AD203B41FA5}">
                      <a16:colId xmlns:a16="http://schemas.microsoft.com/office/drawing/2014/main" val="3071477088"/>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83490013"/>
                  </a:ext>
                </a:extLst>
              </a:tr>
            </a:tbl>
          </a:graphicData>
        </a:graphic>
      </p:graphicFrame>
      <p:sp>
        <p:nvSpPr>
          <p:cNvPr id="314412" name="Text Box 44">
            <a:extLst>
              <a:ext uri="{FF2B5EF4-FFF2-40B4-BE49-F238E27FC236}">
                <a16:creationId xmlns:a16="http://schemas.microsoft.com/office/drawing/2014/main" id="{5CE21389-A0ED-42EE-7CF4-91EAC4310E3C}"/>
              </a:ext>
            </a:extLst>
          </p:cNvPr>
          <p:cNvSpPr txBox="1">
            <a:spLocks noChangeArrowheads="1"/>
          </p:cNvSpPr>
          <p:nvPr/>
        </p:nvSpPr>
        <p:spPr bwMode="auto">
          <a:xfrm>
            <a:off x="1604963" y="14128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314413" name="Rectangle 45">
            <a:extLst>
              <a:ext uri="{FF2B5EF4-FFF2-40B4-BE49-F238E27FC236}">
                <a16:creationId xmlns:a16="http://schemas.microsoft.com/office/drawing/2014/main" id="{24524C29-1661-5635-D547-B5A026286A6D}"/>
              </a:ext>
            </a:extLst>
          </p:cNvPr>
          <p:cNvSpPr>
            <a:spLocks noChangeArrowheads="1"/>
          </p:cNvSpPr>
          <p:nvPr/>
        </p:nvSpPr>
        <p:spPr bwMode="auto">
          <a:xfrm>
            <a:off x="2471738" y="9572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14" name="Rectangle 46">
            <a:extLst>
              <a:ext uri="{FF2B5EF4-FFF2-40B4-BE49-F238E27FC236}">
                <a16:creationId xmlns:a16="http://schemas.microsoft.com/office/drawing/2014/main" id="{26297889-1B6E-973C-F9D2-A5FB4284171A}"/>
              </a:ext>
            </a:extLst>
          </p:cNvPr>
          <p:cNvSpPr>
            <a:spLocks noChangeArrowheads="1"/>
          </p:cNvSpPr>
          <p:nvPr/>
        </p:nvSpPr>
        <p:spPr bwMode="auto">
          <a:xfrm>
            <a:off x="1846264" y="7413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314415" name="Rectangle 47">
            <a:extLst>
              <a:ext uri="{FF2B5EF4-FFF2-40B4-BE49-F238E27FC236}">
                <a16:creationId xmlns:a16="http://schemas.microsoft.com/office/drawing/2014/main" id="{E9C9C7BF-FAFA-F393-36BD-D9AE2BDDED2B}"/>
              </a:ext>
            </a:extLst>
          </p:cNvPr>
          <p:cNvSpPr>
            <a:spLocks noChangeArrowheads="1"/>
          </p:cNvSpPr>
          <p:nvPr/>
        </p:nvSpPr>
        <p:spPr bwMode="auto">
          <a:xfrm>
            <a:off x="3735388" y="7413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16" name="Rectangle 48">
            <a:extLst>
              <a:ext uri="{FF2B5EF4-FFF2-40B4-BE49-F238E27FC236}">
                <a16:creationId xmlns:a16="http://schemas.microsoft.com/office/drawing/2014/main" id="{8E6CE986-FC5E-C937-F701-0FBB1DC82D1B}"/>
              </a:ext>
            </a:extLst>
          </p:cNvPr>
          <p:cNvSpPr>
            <a:spLocks noChangeArrowheads="1"/>
          </p:cNvSpPr>
          <p:nvPr/>
        </p:nvSpPr>
        <p:spPr bwMode="auto">
          <a:xfrm>
            <a:off x="4687889" y="7413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17" name="Rectangle 49">
            <a:extLst>
              <a:ext uri="{FF2B5EF4-FFF2-40B4-BE49-F238E27FC236}">
                <a16:creationId xmlns:a16="http://schemas.microsoft.com/office/drawing/2014/main" id="{11DB39A6-A7EB-06BC-277F-964FF2D78B25}"/>
              </a:ext>
            </a:extLst>
          </p:cNvPr>
          <p:cNvSpPr>
            <a:spLocks noChangeArrowheads="1"/>
          </p:cNvSpPr>
          <p:nvPr/>
        </p:nvSpPr>
        <p:spPr bwMode="auto">
          <a:xfrm>
            <a:off x="4768850" y="7413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18" name="Rectangle 50">
            <a:extLst>
              <a:ext uri="{FF2B5EF4-FFF2-40B4-BE49-F238E27FC236}">
                <a16:creationId xmlns:a16="http://schemas.microsoft.com/office/drawing/2014/main" id="{BF7F83BE-5690-AAB1-BA5D-3AF57AD399D4}"/>
              </a:ext>
            </a:extLst>
          </p:cNvPr>
          <p:cNvSpPr>
            <a:spLocks noChangeArrowheads="1"/>
          </p:cNvSpPr>
          <p:nvPr/>
        </p:nvSpPr>
        <p:spPr bwMode="auto">
          <a:xfrm>
            <a:off x="5407025"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314419" name="Rectangle 51">
            <a:extLst>
              <a:ext uri="{FF2B5EF4-FFF2-40B4-BE49-F238E27FC236}">
                <a16:creationId xmlns:a16="http://schemas.microsoft.com/office/drawing/2014/main" id="{287CBEC1-2794-60F8-7EB8-4A5572259A8E}"/>
              </a:ext>
            </a:extLst>
          </p:cNvPr>
          <p:cNvSpPr>
            <a:spLocks noChangeArrowheads="1"/>
          </p:cNvSpPr>
          <p:nvPr/>
        </p:nvSpPr>
        <p:spPr bwMode="auto">
          <a:xfrm>
            <a:off x="6032501" y="9572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314420" name="Rectangle 52">
            <a:extLst>
              <a:ext uri="{FF2B5EF4-FFF2-40B4-BE49-F238E27FC236}">
                <a16:creationId xmlns:a16="http://schemas.microsoft.com/office/drawing/2014/main" id="{F2F6BC36-986E-DF0B-D45B-9CF22D55D295}"/>
              </a:ext>
            </a:extLst>
          </p:cNvPr>
          <p:cNvSpPr>
            <a:spLocks noChangeArrowheads="1"/>
          </p:cNvSpPr>
          <p:nvPr/>
        </p:nvSpPr>
        <p:spPr bwMode="auto">
          <a:xfrm>
            <a:off x="2513014" y="7413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4421" name="Rectangle 53">
            <a:extLst>
              <a:ext uri="{FF2B5EF4-FFF2-40B4-BE49-F238E27FC236}">
                <a16:creationId xmlns:a16="http://schemas.microsoft.com/office/drawing/2014/main" id="{9C2383BE-86E6-81E9-4857-5142516A0730}"/>
              </a:ext>
            </a:extLst>
          </p:cNvPr>
          <p:cNvSpPr>
            <a:spLocks noChangeArrowheads="1"/>
          </p:cNvSpPr>
          <p:nvPr/>
        </p:nvSpPr>
        <p:spPr bwMode="auto">
          <a:xfrm>
            <a:off x="2513014" y="10287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22" name="Rectangle 54">
            <a:extLst>
              <a:ext uri="{FF2B5EF4-FFF2-40B4-BE49-F238E27FC236}">
                <a16:creationId xmlns:a16="http://schemas.microsoft.com/office/drawing/2014/main" id="{FC58E8E6-065E-9E20-08A8-E50EDA72A9A7}"/>
              </a:ext>
            </a:extLst>
          </p:cNvPr>
          <p:cNvSpPr>
            <a:spLocks noChangeArrowheads="1"/>
          </p:cNvSpPr>
          <p:nvPr/>
        </p:nvSpPr>
        <p:spPr bwMode="auto">
          <a:xfrm>
            <a:off x="2513013" y="7413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23" name="Rectangle 55">
            <a:extLst>
              <a:ext uri="{FF2B5EF4-FFF2-40B4-BE49-F238E27FC236}">
                <a16:creationId xmlns:a16="http://schemas.microsoft.com/office/drawing/2014/main" id="{780C8E04-9A56-2069-79D8-56A7CB5075DB}"/>
              </a:ext>
            </a:extLst>
          </p:cNvPr>
          <p:cNvSpPr>
            <a:spLocks noChangeArrowheads="1"/>
          </p:cNvSpPr>
          <p:nvPr/>
        </p:nvSpPr>
        <p:spPr bwMode="auto">
          <a:xfrm>
            <a:off x="2708275" y="7413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24" name="Rectangle 56">
            <a:extLst>
              <a:ext uri="{FF2B5EF4-FFF2-40B4-BE49-F238E27FC236}">
                <a16:creationId xmlns:a16="http://schemas.microsoft.com/office/drawing/2014/main" id="{688987B6-10A1-0D78-EEAF-BFEDC4AFCE0D}"/>
              </a:ext>
            </a:extLst>
          </p:cNvPr>
          <p:cNvSpPr>
            <a:spLocks noChangeArrowheads="1"/>
          </p:cNvSpPr>
          <p:nvPr/>
        </p:nvSpPr>
        <p:spPr bwMode="auto">
          <a:xfrm>
            <a:off x="2471739" y="7413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4425" name="Rectangle 57">
            <a:extLst>
              <a:ext uri="{FF2B5EF4-FFF2-40B4-BE49-F238E27FC236}">
                <a16:creationId xmlns:a16="http://schemas.microsoft.com/office/drawing/2014/main" id="{944C1EAB-6B09-3A4C-9663-082D6836EBD7}"/>
              </a:ext>
            </a:extLst>
          </p:cNvPr>
          <p:cNvSpPr>
            <a:spLocks noChangeArrowheads="1"/>
          </p:cNvSpPr>
          <p:nvPr/>
        </p:nvSpPr>
        <p:spPr bwMode="auto">
          <a:xfrm>
            <a:off x="280193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314426" name="Rectangle 58">
            <a:extLst>
              <a:ext uri="{FF2B5EF4-FFF2-40B4-BE49-F238E27FC236}">
                <a16:creationId xmlns:a16="http://schemas.microsoft.com/office/drawing/2014/main" id="{2D85C69D-2F18-1B20-407C-12790ABD109F}"/>
              </a:ext>
            </a:extLst>
          </p:cNvPr>
          <p:cNvSpPr>
            <a:spLocks noChangeArrowheads="1"/>
          </p:cNvSpPr>
          <p:nvPr/>
        </p:nvSpPr>
        <p:spPr bwMode="auto">
          <a:xfrm>
            <a:off x="1752600"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314427" name="AutoShape 59">
            <a:extLst>
              <a:ext uri="{FF2B5EF4-FFF2-40B4-BE49-F238E27FC236}">
                <a16:creationId xmlns:a16="http://schemas.microsoft.com/office/drawing/2014/main" id="{04FD304A-DEFD-4E04-2E72-C9BD6BCAB613}"/>
              </a:ext>
            </a:extLst>
          </p:cNvPr>
          <p:cNvCxnSpPr>
            <a:cxnSpLocks noChangeShapeType="1"/>
            <a:stCxn id="314426" idx="2"/>
            <a:endCxn id="314414" idx="0"/>
          </p:cNvCxnSpPr>
          <p:nvPr/>
        </p:nvCxnSpPr>
        <p:spPr bwMode="auto">
          <a:xfrm rot="5400000">
            <a:off x="2020094" y="60245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428" name="Rectangle 60">
            <a:extLst>
              <a:ext uri="{FF2B5EF4-FFF2-40B4-BE49-F238E27FC236}">
                <a16:creationId xmlns:a16="http://schemas.microsoft.com/office/drawing/2014/main" id="{A09D6B0A-90CA-7461-6A6E-7002DC9C07C9}"/>
              </a:ext>
            </a:extLst>
          </p:cNvPr>
          <p:cNvSpPr>
            <a:spLocks noChangeArrowheads="1"/>
          </p:cNvSpPr>
          <p:nvPr/>
        </p:nvSpPr>
        <p:spPr bwMode="auto">
          <a:xfrm>
            <a:off x="3225800" y="7397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14429" name="AutoShape 61">
            <a:extLst>
              <a:ext uri="{FF2B5EF4-FFF2-40B4-BE49-F238E27FC236}">
                <a16:creationId xmlns:a16="http://schemas.microsoft.com/office/drawing/2014/main" id="{495325AB-F061-1496-2E54-99857620CB81}"/>
              </a:ext>
            </a:extLst>
          </p:cNvPr>
          <p:cNvCxnSpPr>
            <a:cxnSpLocks noChangeShapeType="1"/>
            <a:stCxn id="314425" idx="2"/>
            <a:endCxn id="314428" idx="0"/>
          </p:cNvCxnSpPr>
          <p:nvPr/>
        </p:nvCxnSpPr>
        <p:spPr bwMode="auto">
          <a:xfrm rot="16200000" flipH="1">
            <a:off x="3205164" y="46672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430" name="AutoShape 62">
            <a:extLst>
              <a:ext uri="{FF2B5EF4-FFF2-40B4-BE49-F238E27FC236}">
                <a16:creationId xmlns:a16="http://schemas.microsoft.com/office/drawing/2014/main" id="{BB76AFFC-4967-2707-61D8-DDEF9CAA68A0}"/>
              </a:ext>
            </a:extLst>
          </p:cNvPr>
          <p:cNvCxnSpPr>
            <a:cxnSpLocks noChangeShapeType="1"/>
            <a:stCxn id="314418" idx="2"/>
          </p:cNvCxnSpPr>
          <p:nvPr/>
        </p:nvCxnSpPr>
        <p:spPr bwMode="auto">
          <a:xfrm rot="5400000">
            <a:off x="5624513" y="55245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431" name="Rectangle 63">
            <a:extLst>
              <a:ext uri="{FF2B5EF4-FFF2-40B4-BE49-F238E27FC236}">
                <a16:creationId xmlns:a16="http://schemas.microsoft.com/office/drawing/2014/main" id="{80BB1752-952D-A317-0CFE-4ECFA90679FA}"/>
              </a:ext>
            </a:extLst>
          </p:cNvPr>
          <p:cNvSpPr>
            <a:spLocks noChangeArrowheads="1"/>
          </p:cNvSpPr>
          <p:nvPr/>
        </p:nvSpPr>
        <p:spPr bwMode="auto">
          <a:xfrm>
            <a:off x="6032500" y="7413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314432" name="Rectangle 64">
            <a:extLst>
              <a:ext uri="{FF2B5EF4-FFF2-40B4-BE49-F238E27FC236}">
                <a16:creationId xmlns:a16="http://schemas.microsoft.com/office/drawing/2014/main" id="{19C5615B-E5A0-5485-74D0-7D6EFC0E579B}"/>
              </a:ext>
            </a:extLst>
          </p:cNvPr>
          <p:cNvSpPr>
            <a:spLocks noChangeArrowheads="1"/>
          </p:cNvSpPr>
          <p:nvPr/>
        </p:nvSpPr>
        <p:spPr bwMode="auto">
          <a:xfrm>
            <a:off x="6591300" y="7413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33" name="Rectangle 65">
            <a:extLst>
              <a:ext uri="{FF2B5EF4-FFF2-40B4-BE49-F238E27FC236}">
                <a16:creationId xmlns:a16="http://schemas.microsoft.com/office/drawing/2014/main" id="{167D1134-F38C-406C-F4C9-061AF5F82F46}"/>
              </a:ext>
            </a:extLst>
          </p:cNvPr>
          <p:cNvSpPr>
            <a:spLocks noChangeArrowheads="1"/>
          </p:cNvSpPr>
          <p:nvPr/>
        </p:nvSpPr>
        <p:spPr bwMode="auto">
          <a:xfrm>
            <a:off x="8231189" y="7413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34" name="Rectangle 66">
            <a:extLst>
              <a:ext uri="{FF2B5EF4-FFF2-40B4-BE49-F238E27FC236}">
                <a16:creationId xmlns:a16="http://schemas.microsoft.com/office/drawing/2014/main" id="{487E63A9-C88C-4D5E-8AEB-8A1F805F288C}"/>
              </a:ext>
            </a:extLst>
          </p:cNvPr>
          <p:cNvSpPr>
            <a:spLocks noChangeArrowheads="1"/>
          </p:cNvSpPr>
          <p:nvPr/>
        </p:nvSpPr>
        <p:spPr bwMode="auto">
          <a:xfrm>
            <a:off x="8501064" y="7413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35" name="Rectangle 67">
            <a:extLst>
              <a:ext uri="{FF2B5EF4-FFF2-40B4-BE49-F238E27FC236}">
                <a16:creationId xmlns:a16="http://schemas.microsoft.com/office/drawing/2014/main" id="{723F43FA-B020-C4B8-6A52-3F4699BF4D1F}"/>
              </a:ext>
            </a:extLst>
          </p:cNvPr>
          <p:cNvSpPr>
            <a:spLocks noChangeArrowheads="1"/>
          </p:cNvSpPr>
          <p:nvPr/>
        </p:nvSpPr>
        <p:spPr bwMode="auto">
          <a:xfrm>
            <a:off x="9170988" y="7413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36" name="Rectangle 68">
            <a:extLst>
              <a:ext uri="{FF2B5EF4-FFF2-40B4-BE49-F238E27FC236}">
                <a16:creationId xmlns:a16="http://schemas.microsoft.com/office/drawing/2014/main" id="{C3079FBD-D05F-7E64-0A05-39E3DFDED8E8}"/>
              </a:ext>
            </a:extLst>
          </p:cNvPr>
          <p:cNvSpPr>
            <a:spLocks noChangeArrowheads="1"/>
          </p:cNvSpPr>
          <p:nvPr/>
        </p:nvSpPr>
        <p:spPr bwMode="auto">
          <a:xfrm>
            <a:off x="9866313" y="7413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14437" name="AutoShape 69">
            <a:extLst>
              <a:ext uri="{FF2B5EF4-FFF2-40B4-BE49-F238E27FC236}">
                <a16:creationId xmlns:a16="http://schemas.microsoft.com/office/drawing/2014/main" id="{9EB9C12C-DE73-804D-8B72-0C10021AFF70}"/>
              </a:ext>
            </a:extLst>
          </p:cNvPr>
          <p:cNvCxnSpPr>
            <a:cxnSpLocks noChangeShapeType="1"/>
            <a:stCxn id="314441" idx="2"/>
          </p:cNvCxnSpPr>
          <p:nvPr/>
        </p:nvCxnSpPr>
        <p:spPr bwMode="auto">
          <a:xfrm rot="16200000" flipH="1">
            <a:off x="4878388" y="53657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438" name="Rectangle 70">
            <a:extLst>
              <a:ext uri="{FF2B5EF4-FFF2-40B4-BE49-F238E27FC236}">
                <a16:creationId xmlns:a16="http://schemas.microsoft.com/office/drawing/2014/main" id="{3FC0D105-7BDD-CB64-4FC1-77B52FE3F8E9}"/>
              </a:ext>
            </a:extLst>
          </p:cNvPr>
          <p:cNvSpPr>
            <a:spLocks noChangeArrowheads="1"/>
          </p:cNvSpPr>
          <p:nvPr/>
        </p:nvSpPr>
        <p:spPr bwMode="auto">
          <a:xfrm>
            <a:off x="2908301" y="9207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4439" name="Rectangle 71">
            <a:extLst>
              <a:ext uri="{FF2B5EF4-FFF2-40B4-BE49-F238E27FC236}">
                <a16:creationId xmlns:a16="http://schemas.microsoft.com/office/drawing/2014/main" id="{0AC45376-1387-069F-90C3-35CA87060AC5}"/>
              </a:ext>
            </a:extLst>
          </p:cNvPr>
          <p:cNvSpPr>
            <a:spLocks noChangeArrowheads="1"/>
          </p:cNvSpPr>
          <p:nvPr/>
        </p:nvSpPr>
        <p:spPr bwMode="auto">
          <a:xfrm>
            <a:off x="2913063" y="9255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pic>
        <p:nvPicPr>
          <p:cNvPr id="314440" name="Picture 72">
            <a:extLst>
              <a:ext uri="{FF2B5EF4-FFF2-40B4-BE49-F238E27FC236}">
                <a16:creationId xmlns:a16="http://schemas.microsoft.com/office/drawing/2014/main" id="{2F87392D-CE96-3E53-55AA-7A8027261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945" b="1849"/>
          <a:stretch>
            <a:fillRect/>
          </a:stretch>
        </p:blipFill>
        <p:spPr bwMode="auto">
          <a:xfrm>
            <a:off x="1524000" y="2536826"/>
            <a:ext cx="9144000" cy="4321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4441" name="Rectangle 73">
            <a:extLst>
              <a:ext uri="{FF2B5EF4-FFF2-40B4-BE49-F238E27FC236}">
                <a16:creationId xmlns:a16="http://schemas.microsoft.com/office/drawing/2014/main" id="{0C6DAED7-187F-5C98-0679-064C08272D0A}"/>
              </a:ext>
            </a:extLst>
          </p:cNvPr>
          <p:cNvSpPr>
            <a:spLocks noChangeArrowheads="1"/>
          </p:cNvSpPr>
          <p:nvPr/>
        </p:nvSpPr>
        <p:spPr bwMode="auto">
          <a:xfrm>
            <a:off x="4646613" y="14605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瓦倫斯</a:t>
            </a:r>
          </a:p>
        </p:txBody>
      </p:sp>
      <p:sp>
        <p:nvSpPr>
          <p:cNvPr id="314442" name="AutoShape 74">
            <a:extLst>
              <a:ext uri="{FF2B5EF4-FFF2-40B4-BE49-F238E27FC236}">
                <a16:creationId xmlns:a16="http://schemas.microsoft.com/office/drawing/2014/main" id="{760E6101-37CF-392E-2943-4F2DC3728C20}"/>
              </a:ext>
            </a:extLst>
          </p:cNvPr>
          <p:cNvSpPr>
            <a:spLocks noChangeArrowheads="1"/>
          </p:cNvSpPr>
          <p:nvPr/>
        </p:nvSpPr>
        <p:spPr bwMode="auto">
          <a:xfrm>
            <a:off x="8293100" y="3817939"/>
            <a:ext cx="2154238" cy="2403475"/>
          </a:xfrm>
          <a:prstGeom prst="wedgeRectCallout">
            <a:avLst>
              <a:gd name="adj1" fmla="val -85519"/>
              <a:gd name="adj2" fmla="val -35931"/>
            </a:avLst>
          </a:prstGeom>
          <a:solidFill>
            <a:srgbClr val="000000">
              <a:alpha val="80000"/>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r>
              <a:rPr lang="en-US" altLang="zh-TW" sz="2000">
                <a:solidFill>
                  <a:schemeClr val="bg1"/>
                </a:solidFill>
                <a:latin typeface="SimHei" panose="02010609060101010101" pitchFamily="49" charset="-122"/>
                <a:ea typeface="SimHei" panose="02010609060101010101" pitchFamily="49" charset="-122"/>
              </a:rPr>
              <a:t>376</a:t>
            </a:r>
            <a:r>
              <a:rPr lang="zh-TW" altLang="en-US" sz="2000">
                <a:solidFill>
                  <a:schemeClr val="bg1"/>
                </a:solidFill>
                <a:latin typeface="SimHei" panose="02010609060101010101" pitchFamily="49" charset="-122"/>
                <a:ea typeface="SimHei" panose="02010609060101010101" pitchFamily="49" charset="-122"/>
              </a:rPr>
              <a:t>年西哥德人為躲避匈奴人，越過多瑙河，入侵東羅馬帝國。</a:t>
            </a:r>
            <a:r>
              <a:rPr lang="en-US" altLang="zh-TW" sz="2000">
                <a:solidFill>
                  <a:schemeClr val="bg1"/>
                </a:solidFill>
                <a:latin typeface="SimHei" panose="02010609060101010101" pitchFamily="49" charset="-122"/>
              </a:rPr>
              <a:t>(</a:t>
            </a:r>
            <a:r>
              <a:rPr lang="zh-TW" altLang="en-US" sz="2000">
                <a:solidFill>
                  <a:schemeClr val="bg1"/>
                </a:solidFill>
                <a:latin typeface="SimHei" panose="02010609060101010101" pitchFamily="49" charset="-122"/>
                <a:ea typeface="SimHei" panose="02010609060101010101" pitchFamily="49" charset="-122"/>
              </a:rPr>
              <a:t>西羅馬帝國進入最後</a:t>
            </a:r>
            <a:r>
              <a:rPr lang="en-US" altLang="zh-TW" sz="2000">
                <a:solidFill>
                  <a:schemeClr val="bg1"/>
                </a:solidFill>
                <a:latin typeface="SimHei" panose="02010609060101010101" pitchFamily="49" charset="-122"/>
                <a:ea typeface="SimHei" panose="02010609060101010101" pitchFamily="49" charset="-122"/>
              </a:rPr>
              <a:t>100</a:t>
            </a:r>
            <a:r>
              <a:rPr lang="zh-TW" altLang="en-US" sz="2000">
                <a:solidFill>
                  <a:schemeClr val="bg1"/>
                </a:solidFill>
                <a:latin typeface="SimHei" panose="02010609060101010101" pitchFamily="49" charset="-122"/>
                <a:ea typeface="SimHei" panose="02010609060101010101" pitchFamily="49" charset="-122"/>
              </a:rPr>
              <a:t>年。</a:t>
            </a:r>
            <a:r>
              <a:rPr lang="en-US" altLang="zh-TW" sz="2000">
                <a:solidFill>
                  <a:schemeClr val="bg1"/>
                </a:solidFill>
                <a:latin typeface="SimHei" panose="02010609060101010101" pitchFamily="49" charset="-122"/>
              </a:rPr>
              <a:t>)</a:t>
            </a:r>
          </a:p>
        </p:txBody>
      </p:sp>
      <p:sp>
        <p:nvSpPr>
          <p:cNvPr id="314443" name="Text Box 75">
            <a:extLst>
              <a:ext uri="{FF2B5EF4-FFF2-40B4-BE49-F238E27FC236}">
                <a16:creationId xmlns:a16="http://schemas.microsoft.com/office/drawing/2014/main" id="{582F1A0E-B317-D1F8-613A-F2F06E11CD0C}"/>
              </a:ext>
            </a:extLst>
          </p:cNvPr>
          <p:cNvSpPr txBox="1">
            <a:spLocks noChangeArrowheads="1"/>
          </p:cNvSpPr>
          <p:nvPr/>
        </p:nvSpPr>
        <p:spPr bwMode="auto">
          <a:xfrm rot="-4373699">
            <a:off x="3183732" y="4723607"/>
            <a:ext cx="171450" cy="122237"/>
          </a:xfrm>
          <a:prstGeom prst="rect">
            <a:avLst/>
          </a:prstGeom>
          <a:solidFill>
            <a:srgbClr val="CFBA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zh-TW" sz="800" i="1"/>
              <a:t>407</a:t>
            </a:r>
          </a:p>
        </p:txBody>
      </p:sp>
      <p:sp>
        <p:nvSpPr>
          <p:cNvPr id="314444" name="AutoShape 76">
            <a:extLst>
              <a:ext uri="{FF2B5EF4-FFF2-40B4-BE49-F238E27FC236}">
                <a16:creationId xmlns:a16="http://schemas.microsoft.com/office/drawing/2014/main" id="{8DEBE1C6-A0C3-4275-4944-BFF6877DC82E}"/>
              </a:ext>
            </a:extLst>
          </p:cNvPr>
          <p:cNvSpPr>
            <a:spLocks noChangeArrowheads="1"/>
          </p:cNvSpPr>
          <p:nvPr/>
        </p:nvSpPr>
        <p:spPr bwMode="auto">
          <a:xfrm>
            <a:off x="3057526" y="2700338"/>
            <a:ext cx="4214813" cy="1249362"/>
          </a:xfrm>
          <a:prstGeom prst="wedgeRectCallout">
            <a:avLst>
              <a:gd name="adj1" fmla="val 52185"/>
              <a:gd name="adj2" fmla="val 109468"/>
            </a:avLst>
          </a:prstGeom>
          <a:solidFill>
            <a:srgbClr val="000000">
              <a:alpha val="80000"/>
            </a:srgbClr>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r>
              <a:rPr lang="en-US" altLang="zh-TW" sz="2000">
                <a:solidFill>
                  <a:schemeClr val="bg1"/>
                </a:solidFill>
                <a:latin typeface="SimHei" panose="02010609060101010101" pitchFamily="49" charset="-122"/>
                <a:ea typeface="SimHei" panose="02010609060101010101" pitchFamily="49" charset="-122"/>
              </a:rPr>
              <a:t>378</a:t>
            </a:r>
            <a:r>
              <a:rPr lang="zh-TW" altLang="en-US" sz="2000">
                <a:solidFill>
                  <a:schemeClr val="bg1"/>
                </a:solidFill>
                <a:latin typeface="SimHei" panose="02010609060101010101" pitchFamily="49" charset="-122"/>
                <a:ea typeface="SimHei" panose="02010609060101010101" pitchFamily="49" charset="-122"/>
              </a:rPr>
              <a:t>年西哥德人在亞得良堡殲滅東羅馬大軍，瓦倫斯皇帝陣亡。提阿多修繼位後，才遏阻蠻族的攻勢。</a:t>
            </a:r>
          </a:p>
        </p:txBody>
      </p:sp>
      <p:sp>
        <p:nvSpPr>
          <p:cNvPr id="314445" name="AutoShape 77">
            <a:extLst>
              <a:ext uri="{FF2B5EF4-FFF2-40B4-BE49-F238E27FC236}">
                <a16:creationId xmlns:a16="http://schemas.microsoft.com/office/drawing/2014/main" id="{207FABB9-06D7-EF08-5230-719739BF8D37}"/>
              </a:ext>
            </a:extLst>
          </p:cNvPr>
          <p:cNvSpPr>
            <a:spLocks noChangeArrowheads="1"/>
          </p:cNvSpPr>
          <p:nvPr/>
        </p:nvSpPr>
        <p:spPr bwMode="auto">
          <a:xfrm>
            <a:off x="5132389" y="1303338"/>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4446" name="AutoShape 78">
            <a:extLst>
              <a:ext uri="{FF2B5EF4-FFF2-40B4-BE49-F238E27FC236}">
                <a16:creationId xmlns:a16="http://schemas.microsoft.com/office/drawing/2014/main" id="{0CF4F70A-FB90-5CB8-9C54-DA528FB4CB3E}"/>
              </a:ext>
            </a:extLst>
          </p:cNvPr>
          <p:cNvSpPr>
            <a:spLocks noChangeArrowheads="1"/>
          </p:cNvSpPr>
          <p:nvPr/>
        </p:nvSpPr>
        <p:spPr bwMode="auto">
          <a:xfrm>
            <a:off x="5211764" y="1301750"/>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4447" name="Rectangle 79">
            <a:extLst>
              <a:ext uri="{FF2B5EF4-FFF2-40B4-BE49-F238E27FC236}">
                <a16:creationId xmlns:a16="http://schemas.microsoft.com/office/drawing/2014/main" id="{FC12F4B7-95C0-93CB-DE40-CB0B88C6EF92}"/>
              </a:ext>
            </a:extLst>
          </p:cNvPr>
          <p:cNvSpPr>
            <a:spLocks noChangeArrowheads="1"/>
          </p:cNvSpPr>
          <p:nvPr/>
        </p:nvSpPr>
        <p:spPr bwMode="auto">
          <a:xfrm>
            <a:off x="6389092" y="14533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314448" name="Line 80">
            <a:extLst>
              <a:ext uri="{FF2B5EF4-FFF2-40B4-BE49-F238E27FC236}">
                <a16:creationId xmlns:a16="http://schemas.microsoft.com/office/drawing/2014/main" id="{B279E0E6-ECF0-86A9-C3B5-457014AE49DE}"/>
              </a:ext>
            </a:extLst>
          </p:cNvPr>
          <p:cNvSpPr>
            <a:spLocks noChangeShapeType="1"/>
          </p:cNvSpPr>
          <p:nvPr/>
        </p:nvSpPr>
        <p:spPr bwMode="auto">
          <a:xfrm flipH="1">
            <a:off x="6700839" y="46355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449" name="Rectangle 81">
            <a:extLst>
              <a:ext uri="{FF2B5EF4-FFF2-40B4-BE49-F238E27FC236}">
                <a16:creationId xmlns:a16="http://schemas.microsoft.com/office/drawing/2014/main" id="{CF9C5AF0-A251-EB08-C6E2-355C9FDD084A}"/>
              </a:ext>
            </a:extLst>
          </p:cNvPr>
          <p:cNvSpPr>
            <a:spLocks noChangeArrowheads="1"/>
          </p:cNvSpPr>
          <p:nvPr/>
        </p:nvSpPr>
        <p:spPr bwMode="auto">
          <a:xfrm>
            <a:off x="7219950" y="14605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瓦倫提尼安三世</a:t>
            </a:r>
          </a:p>
        </p:txBody>
      </p:sp>
      <p:sp>
        <p:nvSpPr>
          <p:cNvPr id="314450" name="Line 82">
            <a:extLst>
              <a:ext uri="{FF2B5EF4-FFF2-40B4-BE49-F238E27FC236}">
                <a16:creationId xmlns:a16="http://schemas.microsoft.com/office/drawing/2014/main" id="{ED42145E-BC37-5612-B060-8BDCDEA89140}"/>
              </a:ext>
            </a:extLst>
          </p:cNvPr>
          <p:cNvSpPr>
            <a:spLocks noChangeShapeType="1"/>
          </p:cNvSpPr>
          <p:nvPr/>
        </p:nvSpPr>
        <p:spPr bwMode="auto">
          <a:xfrm flipH="1">
            <a:off x="7750175" y="46355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4451" name="Rectangle 83">
            <a:extLst>
              <a:ext uri="{FF2B5EF4-FFF2-40B4-BE49-F238E27FC236}">
                <a16:creationId xmlns:a16="http://schemas.microsoft.com/office/drawing/2014/main" id="{38F7C0F8-DD67-1161-0B4B-138FB20164BE}"/>
              </a:ext>
            </a:extLst>
          </p:cNvPr>
          <p:cNvSpPr>
            <a:spLocks noChangeArrowheads="1"/>
          </p:cNvSpPr>
          <p:nvPr/>
        </p:nvSpPr>
        <p:spPr bwMode="auto">
          <a:xfrm>
            <a:off x="370998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314452" name="AutoShape 84">
            <a:extLst>
              <a:ext uri="{FF2B5EF4-FFF2-40B4-BE49-F238E27FC236}">
                <a16:creationId xmlns:a16="http://schemas.microsoft.com/office/drawing/2014/main" id="{4D8E2CEE-9330-B947-1735-C1C057E3C76B}"/>
              </a:ext>
            </a:extLst>
          </p:cNvPr>
          <p:cNvCxnSpPr>
            <a:cxnSpLocks noChangeShapeType="1"/>
            <a:stCxn id="314451" idx="2"/>
            <a:endCxn id="314415" idx="0"/>
          </p:cNvCxnSpPr>
          <p:nvPr/>
        </p:nvCxnSpPr>
        <p:spPr bwMode="auto">
          <a:xfrm rot="16200000" flipH="1">
            <a:off x="4025107" y="5548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4454" name="Picture 86">
            <a:extLst>
              <a:ext uri="{FF2B5EF4-FFF2-40B4-BE49-F238E27FC236}">
                <a16:creationId xmlns:a16="http://schemas.microsoft.com/office/drawing/2014/main" id="{A838898B-E961-9699-B92B-B23914FBA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1" y="4083050"/>
            <a:ext cx="1831975" cy="2774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4455" name="Picture 87">
            <a:extLst>
              <a:ext uri="{FF2B5EF4-FFF2-40B4-BE49-F238E27FC236}">
                <a16:creationId xmlns:a16="http://schemas.microsoft.com/office/drawing/2014/main" id="{48829CB0-C1FA-DC5D-B6B1-DF2173C7B6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4101" y="4090988"/>
            <a:ext cx="1838325" cy="27670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4456" name="Rectangle 88">
            <a:extLst>
              <a:ext uri="{FF2B5EF4-FFF2-40B4-BE49-F238E27FC236}">
                <a16:creationId xmlns:a16="http://schemas.microsoft.com/office/drawing/2014/main" id="{A70B858D-D960-570C-ECDB-16049FD54109}"/>
              </a:ext>
            </a:extLst>
          </p:cNvPr>
          <p:cNvSpPr>
            <a:spLocks noChangeArrowheads="1"/>
          </p:cNvSpPr>
          <p:nvPr/>
        </p:nvSpPr>
        <p:spPr bwMode="auto">
          <a:xfrm>
            <a:off x="2109788" y="6337301"/>
            <a:ext cx="869950" cy="366713"/>
          </a:xfrm>
          <a:prstGeom prst="rect">
            <a:avLst/>
          </a:prstGeom>
          <a:solidFill>
            <a:srgbClr val="00000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solidFill>
                  <a:schemeClr val="bg1"/>
                </a:solidFill>
                <a:ea typeface="SimHei" panose="02010609060101010101" pitchFamily="49" charset="-122"/>
              </a:rPr>
              <a:t>瓦倫斯</a:t>
            </a:r>
          </a:p>
        </p:txBody>
      </p:sp>
      <p:sp>
        <p:nvSpPr>
          <p:cNvPr id="314457" name="Rectangle 89">
            <a:extLst>
              <a:ext uri="{FF2B5EF4-FFF2-40B4-BE49-F238E27FC236}">
                <a16:creationId xmlns:a16="http://schemas.microsoft.com/office/drawing/2014/main" id="{A1EF37BF-D91D-682B-1A68-802287539AA2}"/>
              </a:ext>
            </a:extLst>
          </p:cNvPr>
          <p:cNvSpPr>
            <a:spLocks noChangeArrowheads="1"/>
          </p:cNvSpPr>
          <p:nvPr/>
        </p:nvSpPr>
        <p:spPr bwMode="auto">
          <a:xfrm>
            <a:off x="4002088" y="6337301"/>
            <a:ext cx="1098550" cy="366713"/>
          </a:xfrm>
          <a:prstGeom prst="rect">
            <a:avLst/>
          </a:prstGeom>
          <a:solidFill>
            <a:srgbClr val="000000">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solidFill>
                  <a:schemeClr val="bg1"/>
                </a:solidFill>
                <a:ea typeface="SimHei" panose="02010609060101010101" pitchFamily="49" charset="-122"/>
              </a:rPr>
              <a:t>提阿多修</a:t>
            </a:r>
          </a:p>
        </p:txBody>
      </p:sp>
      <p:sp>
        <p:nvSpPr>
          <p:cNvPr id="314458" name="Rectangle 90">
            <a:extLst>
              <a:ext uri="{FF2B5EF4-FFF2-40B4-BE49-F238E27FC236}">
                <a16:creationId xmlns:a16="http://schemas.microsoft.com/office/drawing/2014/main" id="{79E3D7C5-3047-5497-F400-9AA6FE958DEF}"/>
              </a:ext>
            </a:extLst>
          </p:cNvPr>
          <p:cNvSpPr>
            <a:spLocks noChangeArrowheads="1"/>
          </p:cNvSpPr>
          <p:nvPr/>
        </p:nvSpPr>
        <p:spPr bwMode="auto">
          <a:xfrm>
            <a:off x="4808539" y="7413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59" name="Rectangle 91">
            <a:extLst>
              <a:ext uri="{FF2B5EF4-FFF2-40B4-BE49-F238E27FC236}">
                <a16:creationId xmlns:a16="http://schemas.microsoft.com/office/drawing/2014/main" id="{DC998701-7B06-7826-820B-19AAD4D1D4A3}"/>
              </a:ext>
            </a:extLst>
          </p:cNvPr>
          <p:cNvSpPr>
            <a:spLocks noChangeArrowheads="1"/>
          </p:cNvSpPr>
          <p:nvPr/>
        </p:nvSpPr>
        <p:spPr bwMode="auto">
          <a:xfrm>
            <a:off x="4810126" y="9572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60" name="Rectangle 92">
            <a:extLst>
              <a:ext uri="{FF2B5EF4-FFF2-40B4-BE49-F238E27FC236}">
                <a16:creationId xmlns:a16="http://schemas.microsoft.com/office/drawing/2014/main" id="{28BC598F-AD0C-5F68-3E37-470EEB7B33C2}"/>
              </a:ext>
            </a:extLst>
          </p:cNvPr>
          <p:cNvSpPr>
            <a:spLocks noChangeArrowheads="1"/>
          </p:cNvSpPr>
          <p:nvPr/>
        </p:nvSpPr>
        <p:spPr bwMode="auto">
          <a:xfrm>
            <a:off x="5394325" y="74136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314461" name="Rectangle 93">
            <a:extLst>
              <a:ext uri="{FF2B5EF4-FFF2-40B4-BE49-F238E27FC236}">
                <a16:creationId xmlns:a16="http://schemas.microsoft.com/office/drawing/2014/main" id="{8C5B5351-188A-17F6-10A0-8479853D9A9B}"/>
              </a:ext>
            </a:extLst>
          </p:cNvPr>
          <p:cNvSpPr>
            <a:spLocks noChangeArrowheads="1"/>
          </p:cNvSpPr>
          <p:nvPr/>
        </p:nvSpPr>
        <p:spPr bwMode="auto">
          <a:xfrm>
            <a:off x="5233989" y="9572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62" name="Rectangle 94">
            <a:extLst>
              <a:ext uri="{FF2B5EF4-FFF2-40B4-BE49-F238E27FC236}">
                <a16:creationId xmlns:a16="http://schemas.microsoft.com/office/drawing/2014/main" id="{F15FA5CA-61C6-4F19-B223-47EB0EBA4C46}"/>
              </a:ext>
            </a:extLst>
          </p:cNvPr>
          <p:cNvSpPr>
            <a:spLocks noChangeArrowheads="1"/>
          </p:cNvSpPr>
          <p:nvPr/>
        </p:nvSpPr>
        <p:spPr bwMode="auto">
          <a:xfrm>
            <a:off x="5354638" y="7413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63" name="Rectangle 95">
            <a:extLst>
              <a:ext uri="{FF2B5EF4-FFF2-40B4-BE49-F238E27FC236}">
                <a16:creationId xmlns:a16="http://schemas.microsoft.com/office/drawing/2014/main" id="{6A65CBC7-B3F9-A235-9907-B9E017F9BE55}"/>
              </a:ext>
            </a:extLst>
          </p:cNvPr>
          <p:cNvSpPr>
            <a:spLocks noChangeArrowheads="1"/>
          </p:cNvSpPr>
          <p:nvPr/>
        </p:nvSpPr>
        <p:spPr bwMode="auto">
          <a:xfrm>
            <a:off x="5359400" y="9001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64" name="Rectangle 96">
            <a:extLst>
              <a:ext uri="{FF2B5EF4-FFF2-40B4-BE49-F238E27FC236}">
                <a16:creationId xmlns:a16="http://schemas.microsoft.com/office/drawing/2014/main" id="{72741A82-4914-CA23-11A2-33E29C2D0BB5}"/>
              </a:ext>
            </a:extLst>
          </p:cNvPr>
          <p:cNvSpPr>
            <a:spLocks noChangeArrowheads="1"/>
          </p:cNvSpPr>
          <p:nvPr/>
        </p:nvSpPr>
        <p:spPr bwMode="auto">
          <a:xfrm>
            <a:off x="5554664" y="9572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65" name="Rectangle 97">
            <a:extLst>
              <a:ext uri="{FF2B5EF4-FFF2-40B4-BE49-F238E27FC236}">
                <a16:creationId xmlns:a16="http://schemas.microsoft.com/office/drawing/2014/main" id="{636EC36E-D547-BBAC-67B9-FFB47C5BD6B0}"/>
              </a:ext>
            </a:extLst>
          </p:cNvPr>
          <p:cNvSpPr>
            <a:spLocks noChangeArrowheads="1"/>
          </p:cNvSpPr>
          <p:nvPr/>
        </p:nvSpPr>
        <p:spPr bwMode="auto">
          <a:xfrm>
            <a:off x="3735388" y="8858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66" name="Rectangle 98">
            <a:extLst>
              <a:ext uri="{FF2B5EF4-FFF2-40B4-BE49-F238E27FC236}">
                <a16:creationId xmlns:a16="http://schemas.microsoft.com/office/drawing/2014/main" id="{CD489CE4-1676-71FD-C9C8-1FA1D931ED08}"/>
              </a:ext>
            </a:extLst>
          </p:cNvPr>
          <p:cNvSpPr>
            <a:spLocks noChangeArrowheads="1"/>
          </p:cNvSpPr>
          <p:nvPr/>
        </p:nvSpPr>
        <p:spPr bwMode="auto">
          <a:xfrm>
            <a:off x="4244976" y="8858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67" name="Rectangle 99">
            <a:extLst>
              <a:ext uri="{FF2B5EF4-FFF2-40B4-BE49-F238E27FC236}">
                <a16:creationId xmlns:a16="http://schemas.microsoft.com/office/drawing/2014/main" id="{EF7F0D7B-11CD-AD3C-7B4D-9F88BD8890C1}"/>
              </a:ext>
            </a:extLst>
          </p:cNvPr>
          <p:cNvSpPr>
            <a:spLocks noChangeArrowheads="1"/>
          </p:cNvSpPr>
          <p:nvPr/>
        </p:nvSpPr>
        <p:spPr bwMode="auto">
          <a:xfrm>
            <a:off x="3735388" y="10302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4468" name="Rectangle 100">
            <a:extLst>
              <a:ext uri="{FF2B5EF4-FFF2-40B4-BE49-F238E27FC236}">
                <a16:creationId xmlns:a16="http://schemas.microsoft.com/office/drawing/2014/main" id="{B80F70AC-473D-E2AA-6BE7-5252B2FE4CB4}"/>
              </a:ext>
            </a:extLst>
          </p:cNvPr>
          <p:cNvSpPr>
            <a:spLocks noChangeArrowheads="1"/>
          </p:cNvSpPr>
          <p:nvPr/>
        </p:nvSpPr>
        <p:spPr bwMode="auto">
          <a:xfrm>
            <a:off x="2670175" y="1960564"/>
            <a:ext cx="2882900" cy="338137"/>
          </a:xfrm>
          <a:prstGeom prst="rect">
            <a:avLst/>
          </a:prstGeom>
          <a:gradFill rotWithShape="1">
            <a:gsLst>
              <a:gs pos="0">
                <a:srgbClr val="CC9900"/>
              </a:gs>
              <a:gs pos="100000">
                <a:srgbClr val="CC9900">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烏斐拉</a:t>
            </a:r>
          </a:p>
        </p:txBody>
      </p:sp>
      <p:sp>
        <p:nvSpPr>
          <p:cNvPr id="314469" name="Text Box 101">
            <a:extLst>
              <a:ext uri="{FF2B5EF4-FFF2-40B4-BE49-F238E27FC236}">
                <a16:creationId xmlns:a16="http://schemas.microsoft.com/office/drawing/2014/main" id="{3ADF5809-A2D3-A68D-B8DF-B06893DCD70D}"/>
              </a:ext>
            </a:extLst>
          </p:cNvPr>
          <p:cNvSpPr txBox="1">
            <a:spLocks noChangeArrowheads="1"/>
          </p:cNvSpPr>
          <p:nvPr/>
        </p:nvSpPr>
        <p:spPr bwMode="auto">
          <a:xfrm>
            <a:off x="5694363" y="1916113"/>
            <a:ext cx="2241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ea typeface="SimHei" panose="02010609060101010101" pitchFamily="49" charset="-122"/>
              </a:rPr>
              <a:t>西哥德的亞流派主教</a:t>
            </a:r>
          </a:p>
        </p:txBody>
      </p:sp>
      <p:sp>
        <p:nvSpPr>
          <p:cNvPr id="314470" name="Oval 102">
            <a:extLst>
              <a:ext uri="{FF2B5EF4-FFF2-40B4-BE49-F238E27FC236}">
                <a16:creationId xmlns:a16="http://schemas.microsoft.com/office/drawing/2014/main" id="{03B5F841-F9EB-50C1-FABD-16BB250C79B1}"/>
              </a:ext>
            </a:extLst>
          </p:cNvPr>
          <p:cNvSpPr>
            <a:spLocks noChangeArrowheads="1"/>
          </p:cNvSpPr>
          <p:nvPr/>
        </p:nvSpPr>
        <p:spPr bwMode="auto">
          <a:xfrm>
            <a:off x="9464675" y="2881313"/>
            <a:ext cx="971550" cy="614362"/>
          </a:xfrm>
          <a:prstGeom prst="ellipse">
            <a:avLst/>
          </a:prstGeom>
          <a:solidFill>
            <a:srgbClr val="CC00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TW" altLang="en-US" sz="2000">
                <a:solidFill>
                  <a:schemeClr val="bg1"/>
                </a:solidFill>
                <a:ea typeface="SimHei" panose="02010609060101010101" pitchFamily="49" charset="-122"/>
              </a:rPr>
              <a:t>匈奴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44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44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444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4444"/>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314446"/>
                                        </p:tgtEl>
                                        <p:attrNameLst>
                                          <p:attrName>style.visibility</p:attrName>
                                        </p:attrNameLst>
                                      </p:cBhvr>
                                      <p:to>
                                        <p:strVal val="visible"/>
                                      </p:to>
                                    </p:set>
                                    <p:animEffect transition="in" filter="fade">
                                      <p:cBhvr>
                                        <p:cTn id="19" dur="500"/>
                                        <p:tgtEl>
                                          <p:spTgt spid="314446"/>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31444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314445"/>
                                        </p:tgtEl>
                                      </p:cBhvr>
                                    </p:animEffect>
                                    <p:set>
                                      <p:cBhvr>
                                        <p:cTn id="24" dur="1" fill="hold">
                                          <p:stCondLst>
                                            <p:cond delay="499"/>
                                          </p:stCondLst>
                                        </p:cTn>
                                        <p:tgtEl>
                                          <p:spTgt spid="314445"/>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144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44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44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4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42" grpId="0" animBg="1"/>
      <p:bldP spid="314442" grpId="1" animBg="1"/>
      <p:bldP spid="314444" grpId="0" animBg="1"/>
      <p:bldP spid="314445" grpId="0" animBg="1"/>
      <p:bldP spid="314445" grpId="1" animBg="1"/>
      <p:bldP spid="314446" grpId="0" animBg="1"/>
      <p:bldP spid="314456" grpId="0" animBg="1"/>
      <p:bldP spid="314457" grpId="0" animBg="1"/>
      <p:bldP spid="3144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1" name="Line 193">
            <a:extLst>
              <a:ext uri="{FF2B5EF4-FFF2-40B4-BE49-F238E27FC236}">
                <a16:creationId xmlns:a16="http://schemas.microsoft.com/office/drawing/2014/main" id="{BF54A924-B378-8A78-3AD9-545805D99572}"/>
              </a:ext>
            </a:extLst>
          </p:cNvPr>
          <p:cNvSpPr>
            <a:spLocks noChangeShapeType="1"/>
          </p:cNvSpPr>
          <p:nvPr/>
        </p:nvSpPr>
        <p:spPr bwMode="auto">
          <a:xfrm>
            <a:off x="7555157" y="1030168"/>
            <a:ext cx="0" cy="5591175"/>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0" name="Line 192">
            <a:extLst>
              <a:ext uri="{FF2B5EF4-FFF2-40B4-BE49-F238E27FC236}">
                <a16:creationId xmlns:a16="http://schemas.microsoft.com/office/drawing/2014/main" id="{4D0B9D49-2277-75B9-8494-869AE4D7F9A0}"/>
              </a:ext>
            </a:extLst>
          </p:cNvPr>
          <p:cNvSpPr>
            <a:spLocks noChangeShapeType="1"/>
          </p:cNvSpPr>
          <p:nvPr/>
        </p:nvSpPr>
        <p:spPr bwMode="auto">
          <a:xfrm>
            <a:off x="5929557" y="1034931"/>
            <a:ext cx="0" cy="5591175"/>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9" name="Line 191">
            <a:extLst>
              <a:ext uri="{FF2B5EF4-FFF2-40B4-BE49-F238E27FC236}">
                <a16:creationId xmlns:a16="http://schemas.microsoft.com/office/drawing/2014/main" id="{D205D9C1-A3EC-8A77-75F8-5EAFDC9364CB}"/>
              </a:ext>
            </a:extLst>
          </p:cNvPr>
          <p:cNvSpPr>
            <a:spLocks noChangeShapeType="1"/>
          </p:cNvSpPr>
          <p:nvPr/>
        </p:nvSpPr>
        <p:spPr bwMode="auto">
          <a:xfrm>
            <a:off x="4288082" y="1042868"/>
            <a:ext cx="0" cy="5591175"/>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8" name="Line 190">
            <a:extLst>
              <a:ext uri="{FF2B5EF4-FFF2-40B4-BE49-F238E27FC236}">
                <a16:creationId xmlns:a16="http://schemas.microsoft.com/office/drawing/2014/main" id="{B3E91ACA-CFF2-7B7E-1C07-3E8DC67F618F}"/>
              </a:ext>
            </a:extLst>
          </p:cNvPr>
          <p:cNvSpPr>
            <a:spLocks noChangeShapeType="1"/>
          </p:cNvSpPr>
          <p:nvPr/>
        </p:nvSpPr>
        <p:spPr bwMode="auto">
          <a:xfrm>
            <a:off x="2649782" y="1058743"/>
            <a:ext cx="0" cy="5591175"/>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57" name="Line 189">
            <a:extLst>
              <a:ext uri="{FF2B5EF4-FFF2-40B4-BE49-F238E27FC236}">
                <a16:creationId xmlns:a16="http://schemas.microsoft.com/office/drawing/2014/main" id="{19AADE02-FAF4-77DF-8039-0F335C9DD31B}"/>
              </a:ext>
            </a:extLst>
          </p:cNvPr>
          <p:cNvSpPr>
            <a:spLocks noChangeShapeType="1"/>
          </p:cNvSpPr>
          <p:nvPr/>
        </p:nvSpPr>
        <p:spPr bwMode="auto">
          <a:xfrm>
            <a:off x="1508369" y="1030168"/>
            <a:ext cx="0" cy="5591175"/>
          </a:xfrm>
          <a:prstGeom prst="line">
            <a:avLst/>
          </a:prstGeom>
          <a:noFill/>
          <a:ln w="952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 name="Rectangle 4">
            <a:extLst>
              <a:ext uri="{FF2B5EF4-FFF2-40B4-BE49-F238E27FC236}">
                <a16:creationId xmlns:a16="http://schemas.microsoft.com/office/drawing/2014/main" id="{64F7DF0B-1CD5-3E54-8E63-BAE4C885BF88}"/>
              </a:ext>
            </a:extLst>
          </p:cNvPr>
          <p:cNvSpPr>
            <a:spLocks noChangeArrowheads="1"/>
          </p:cNvSpPr>
          <p:nvPr/>
        </p:nvSpPr>
        <p:spPr bwMode="auto">
          <a:xfrm>
            <a:off x="6004172" y="820618"/>
            <a:ext cx="42863" cy="21907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5">
            <a:extLst>
              <a:ext uri="{FF2B5EF4-FFF2-40B4-BE49-F238E27FC236}">
                <a16:creationId xmlns:a16="http://schemas.microsoft.com/office/drawing/2014/main" id="{ED74A047-31A6-0457-6129-D8C1C0C355F0}"/>
              </a:ext>
            </a:extLst>
          </p:cNvPr>
          <p:cNvSpPr>
            <a:spLocks noChangeArrowheads="1"/>
          </p:cNvSpPr>
          <p:nvPr/>
        </p:nvSpPr>
        <p:spPr bwMode="auto">
          <a:xfrm>
            <a:off x="1019422" y="590431"/>
            <a:ext cx="8162925" cy="60420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Rectangle 6">
            <a:extLst>
              <a:ext uri="{FF2B5EF4-FFF2-40B4-BE49-F238E27FC236}">
                <a16:creationId xmlns:a16="http://schemas.microsoft.com/office/drawing/2014/main" id="{2118417A-4163-01D7-5714-D47B1D8FDAE6}"/>
              </a:ext>
            </a:extLst>
          </p:cNvPr>
          <p:cNvSpPr>
            <a:spLocks noChangeArrowheads="1"/>
          </p:cNvSpPr>
          <p:nvPr/>
        </p:nvSpPr>
        <p:spPr bwMode="auto">
          <a:xfrm>
            <a:off x="1022594" y="590428"/>
            <a:ext cx="234950"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zh-TW" altLang="en-US" sz="700">
                <a:ea typeface="SimHei" panose="02010609060101010101" pitchFamily="49" charset="-122"/>
              </a:rPr>
              <a:t>亞古士督</a:t>
            </a:r>
          </a:p>
        </p:txBody>
      </p:sp>
      <p:sp>
        <p:nvSpPr>
          <p:cNvPr id="7175" name="Rectangle 7">
            <a:extLst>
              <a:ext uri="{FF2B5EF4-FFF2-40B4-BE49-F238E27FC236}">
                <a16:creationId xmlns:a16="http://schemas.microsoft.com/office/drawing/2014/main" id="{26D0EA01-C4A9-57EB-605D-C43602452EC2}"/>
              </a:ext>
            </a:extLst>
          </p:cNvPr>
          <p:cNvSpPr>
            <a:spLocks noChangeArrowheads="1"/>
          </p:cNvSpPr>
          <p:nvPr/>
        </p:nvSpPr>
        <p:spPr bwMode="auto">
          <a:xfrm>
            <a:off x="1257544" y="590428"/>
            <a:ext cx="369888" cy="450850"/>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提</a:t>
            </a:r>
          </a:p>
          <a:p>
            <a:pPr algn="ctr"/>
            <a:r>
              <a:rPr lang="zh-TW" altLang="en-US" sz="700">
                <a:ea typeface="SimHei" panose="02010609060101010101" pitchFamily="49" charset="-122"/>
              </a:rPr>
              <a:t>庇</a:t>
            </a:r>
          </a:p>
          <a:p>
            <a:pPr algn="ctr"/>
            <a:r>
              <a:rPr lang="zh-TW" altLang="en-US" sz="700">
                <a:ea typeface="SimHei" panose="02010609060101010101" pitchFamily="49" charset="-122"/>
              </a:rPr>
              <a:t>留</a:t>
            </a:r>
          </a:p>
        </p:txBody>
      </p:sp>
      <p:sp>
        <p:nvSpPr>
          <p:cNvPr id="7176" name="Rectangle 8">
            <a:extLst>
              <a:ext uri="{FF2B5EF4-FFF2-40B4-BE49-F238E27FC236}">
                <a16:creationId xmlns:a16="http://schemas.microsoft.com/office/drawing/2014/main" id="{83493FD3-B313-53C4-1DB1-734A3327601F}"/>
              </a:ext>
            </a:extLst>
          </p:cNvPr>
          <p:cNvSpPr>
            <a:spLocks noChangeArrowheads="1"/>
          </p:cNvSpPr>
          <p:nvPr/>
        </p:nvSpPr>
        <p:spPr bwMode="auto">
          <a:xfrm>
            <a:off x="1625847" y="590428"/>
            <a:ext cx="68263"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Rectangle 9">
            <a:extLst>
              <a:ext uri="{FF2B5EF4-FFF2-40B4-BE49-F238E27FC236}">
                <a16:creationId xmlns:a16="http://schemas.microsoft.com/office/drawing/2014/main" id="{B7F36B94-3242-4BCA-7ECF-19A372F554C5}"/>
              </a:ext>
            </a:extLst>
          </p:cNvPr>
          <p:cNvSpPr>
            <a:spLocks noChangeArrowheads="1"/>
          </p:cNvSpPr>
          <p:nvPr/>
        </p:nvSpPr>
        <p:spPr bwMode="auto">
          <a:xfrm>
            <a:off x="1692519" y="590428"/>
            <a:ext cx="217488" cy="450850"/>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革</a:t>
            </a:r>
          </a:p>
          <a:p>
            <a:pPr algn="ctr"/>
            <a:r>
              <a:rPr lang="zh-TW" altLang="en-US" sz="700">
                <a:ea typeface="SimHei" panose="02010609060101010101" pitchFamily="49" charset="-122"/>
              </a:rPr>
              <a:t>老</a:t>
            </a:r>
          </a:p>
          <a:p>
            <a:pPr algn="ctr"/>
            <a:r>
              <a:rPr lang="zh-TW" altLang="en-US" sz="700">
                <a:ea typeface="SimHei" panose="02010609060101010101" pitchFamily="49" charset="-122"/>
              </a:rPr>
              <a:t>丟</a:t>
            </a:r>
          </a:p>
        </p:txBody>
      </p:sp>
      <p:sp>
        <p:nvSpPr>
          <p:cNvPr id="7178" name="Rectangle 10">
            <a:extLst>
              <a:ext uri="{FF2B5EF4-FFF2-40B4-BE49-F238E27FC236}">
                <a16:creationId xmlns:a16="http://schemas.microsoft.com/office/drawing/2014/main" id="{FBA6E9B8-010B-116D-F13D-A9CD3598F48F}"/>
              </a:ext>
            </a:extLst>
          </p:cNvPr>
          <p:cNvSpPr>
            <a:spLocks noChangeArrowheads="1"/>
          </p:cNvSpPr>
          <p:nvPr/>
        </p:nvSpPr>
        <p:spPr bwMode="auto">
          <a:xfrm>
            <a:off x="1908422" y="590428"/>
            <a:ext cx="227013" cy="450850"/>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尼</a:t>
            </a:r>
          </a:p>
          <a:p>
            <a:pPr algn="ctr"/>
            <a:r>
              <a:rPr lang="zh-TW" altLang="en-US" sz="700">
                <a:ea typeface="SimHei" panose="02010609060101010101" pitchFamily="49" charset="-122"/>
              </a:rPr>
              <a:t>祿</a:t>
            </a:r>
          </a:p>
        </p:txBody>
      </p:sp>
      <p:sp>
        <p:nvSpPr>
          <p:cNvPr id="7179" name="Rectangle 11">
            <a:extLst>
              <a:ext uri="{FF2B5EF4-FFF2-40B4-BE49-F238E27FC236}">
                <a16:creationId xmlns:a16="http://schemas.microsoft.com/office/drawing/2014/main" id="{C9B9885C-2950-B1E4-C925-1EDBF7D14852}"/>
              </a:ext>
            </a:extLst>
          </p:cNvPr>
          <p:cNvSpPr>
            <a:spLocks noChangeArrowheads="1"/>
          </p:cNvSpPr>
          <p:nvPr/>
        </p:nvSpPr>
        <p:spPr bwMode="auto">
          <a:xfrm>
            <a:off x="2135432" y="590428"/>
            <a:ext cx="42862"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Rectangle 12">
            <a:extLst>
              <a:ext uri="{FF2B5EF4-FFF2-40B4-BE49-F238E27FC236}">
                <a16:creationId xmlns:a16="http://schemas.microsoft.com/office/drawing/2014/main" id="{7201FDD3-24F2-19BA-AC6B-36888E21CF02}"/>
              </a:ext>
            </a:extLst>
          </p:cNvPr>
          <p:cNvSpPr>
            <a:spLocks noChangeArrowheads="1"/>
          </p:cNvSpPr>
          <p:nvPr/>
        </p:nvSpPr>
        <p:spPr bwMode="auto">
          <a:xfrm>
            <a:off x="2159244" y="590428"/>
            <a:ext cx="158750"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zh-TW" altLang="en-US" sz="700">
                <a:ea typeface="SimHei" panose="02010609060101010101" pitchFamily="49" charset="-122"/>
              </a:rPr>
              <a:t>維斯帕先</a:t>
            </a:r>
          </a:p>
        </p:txBody>
      </p:sp>
      <p:sp>
        <p:nvSpPr>
          <p:cNvPr id="7181" name="Rectangle 13">
            <a:extLst>
              <a:ext uri="{FF2B5EF4-FFF2-40B4-BE49-F238E27FC236}">
                <a16:creationId xmlns:a16="http://schemas.microsoft.com/office/drawing/2014/main" id="{5F3B2DC9-EB04-4C85-6E7C-B55FAE7A0978}"/>
              </a:ext>
            </a:extLst>
          </p:cNvPr>
          <p:cNvSpPr>
            <a:spLocks noChangeArrowheads="1"/>
          </p:cNvSpPr>
          <p:nvPr/>
        </p:nvSpPr>
        <p:spPr bwMode="auto">
          <a:xfrm>
            <a:off x="2316407" y="590428"/>
            <a:ext cx="42862"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2" name="Rectangle 14">
            <a:extLst>
              <a:ext uri="{FF2B5EF4-FFF2-40B4-BE49-F238E27FC236}">
                <a16:creationId xmlns:a16="http://schemas.microsoft.com/office/drawing/2014/main" id="{18F84FDC-F4A2-AD69-14DB-CDA9227376E3}"/>
              </a:ext>
            </a:extLst>
          </p:cNvPr>
          <p:cNvSpPr>
            <a:spLocks noChangeArrowheads="1"/>
          </p:cNvSpPr>
          <p:nvPr/>
        </p:nvSpPr>
        <p:spPr bwMode="auto">
          <a:xfrm>
            <a:off x="2357685" y="590428"/>
            <a:ext cx="242887" cy="450850"/>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豆</a:t>
            </a:r>
          </a:p>
          <a:p>
            <a:pPr algn="ctr"/>
            <a:r>
              <a:rPr lang="zh-TW" altLang="en-US" sz="700">
                <a:ea typeface="SimHei" panose="02010609060101010101" pitchFamily="49" charset="-122"/>
              </a:rPr>
              <a:t>米</a:t>
            </a:r>
          </a:p>
          <a:p>
            <a:pPr algn="ctr"/>
            <a:r>
              <a:rPr lang="zh-TW" altLang="en-US" sz="700">
                <a:ea typeface="SimHei" panose="02010609060101010101" pitchFamily="49" charset="-122"/>
              </a:rPr>
              <a:t>仙</a:t>
            </a:r>
          </a:p>
        </p:txBody>
      </p:sp>
      <p:sp>
        <p:nvSpPr>
          <p:cNvPr id="7183" name="Rectangle 15">
            <a:extLst>
              <a:ext uri="{FF2B5EF4-FFF2-40B4-BE49-F238E27FC236}">
                <a16:creationId xmlns:a16="http://schemas.microsoft.com/office/drawing/2014/main" id="{CF6D3856-5F1E-7ECB-8784-D40677964BFC}"/>
              </a:ext>
            </a:extLst>
          </p:cNvPr>
          <p:cNvSpPr>
            <a:spLocks noChangeArrowheads="1"/>
          </p:cNvSpPr>
          <p:nvPr/>
        </p:nvSpPr>
        <p:spPr bwMode="auto">
          <a:xfrm>
            <a:off x="2600572" y="590428"/>
            <a:ext cx="42863"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4" name="Rectangle 16">
            <a:extLst>
              <a:ext uri="{FF2B5EF4-FFF2-40B4-BE49-F238E27FC236}">
                <a16:creationId xmlns:a16="http://schemas.microsoft.com/office/drawing/2014/main" id="{7A8FBCD7-3243-3DA1-E52C-659AC5432A32}"/>
              </a:ext>
            </a:extLst>
          </p:cNvPr>
          <p:cNvSpPr>
            <a:spLocks noChangeArrowheads="1"/>
          </p:cNvSpPr>
          <p:nvPr/>
        </p:nvSpPr>
        <p:spPr bwMode="auto">
          <a:xfrm>
            <a:off x="2621210" y="590428"/>
            <a:ext cx="314325" cy="450850"/>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他</a:t>
            </a:r>
          </a:p>
          <a:p>
            <a:pPr algn="ctr"/>
            <a:r>
              <a:rPr lang="zh-TW" altLang="en-US" sz="700">
                <a:ea typeface="SimHei" panose="02010609060101010101" pitchFamily="49" charset="-122"/>
              </a:rPr>
              <a:t>雅</a:t>
            </a:r>
          </a:p>
          <a:p>
            <a:pPr algn="ctr"/>
            <a:r>
              <a:rPr lang="zh-TW" altLang="en-US" sz="700">
                <a:ea typeface="SimHei" panose="02010609060101010101" pitchFamily="49" charset="-122"/>
              </a:rPr>
              <a:t>努</a:t>
            </a:r>
          </a:p>
        </p:txBody>
      </p:sp>
      <p:sp>
        <p:nvSpPr>
          <p:cNvPr id="7185" name="Rectangle 17">
            <a:extLst>
              <a:ext uri="{FF2B5EF4-FFF2-40B4-BE49-F238E27FC236}">
                <a16:creationId xmlns:a16="http://schemas.microsoft.com/office/drawing/2014/main" id="{01C981D2-0837-EA39-0E58-7B04316936AF}"/>
              </a:ext>
            </a:extLst>
          </p:cNvPr>
          <p:cNvSpPr>
            <a:spLocks noChangeArrowheads="1"/>
          </p:cNvSpPr>
          <p:nvPr/>
        </p:nvSpPr>
        <p:spPr bwMode="auto">
          <a:xfrm>
            <a:off x="2933947" y="590428"/>
            <a:ext cx="328613" cy="450850"/>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哈</a:t>
            </a:r>
          </a:p>
          <a:p>
            <a:pPr algn="ctr"/>
            <a:r>
              <a:rPr lang="zh-TW" altLang="en-US" sz="700">
                <a:ea typeface="SimHei" panose="02010609060101010101" pitchFamily="49" charset="-122"/>
              </a:rPr>
              <a:t>德</a:t>
            </a:r>
          </a:p>
          <a:p>
            <a:pPr algn="ctr"/>
            <a:r>
              <a:rPr lang="zh-TW" altLang="en-US" sz="700">
                <a:ea typeface="SimHei" panose="02010609060101010101" pitchFamily="49" charset="-122"/>
              </a:rPr>
              <a:t>良</a:t>
            </a:r>
          </a:p>
        </p:txBody>
      </p:sp>
      <p:sp>
        <p:nvSpPr>
          <p:cNvPr id="7186" name="Rectangle 18">
            <a:extLst>
              <a:ext uri="{FF2B5EF4-FFF2-40B4-BE49-F238E27FC236}">
                <a16:creationId xmlns:a16="http://schemas.microsoft.com/office/drawing/2014/main" id="{F5E50480-DB1A-E46B-B9EF-BCD2DCF97EE3}"/>
              </a:ext>
            </a:extLst>
          </p:cNvPr>
          <p:cNvSpPr>
            <a:spLocks noChangeArrowheads="1"/>
          </p:cNvSpPr>
          <p:nvPr/>
        </p:nvSpPr>
        <p:spPr bwMode="auto">
          <a:xfrm>
            <a:off x="3262560" y="590428"/>
            <a:ext cx="396875" cy="450850"/>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zh-TW" altLang="en-US" sz="700">
                <a:ea typeface="SimHei" panose="02010609060101010101" pitchFamily="49" charset="-122"/>
              </a:rPr>
              <a:t>庇烏</a:t>
            </a:r>
          </a:p>
          <a:p>
            <a:pPr algn="ctr"/>
            <a:r>
              <a:rPr lang="zh-TW" altLang="en-US" sz="700">
                <a:ea typeface="SimHei" panose="02010609060101010101" pitchFamily="49" charset="-122"/>
              </a:rPr>
              <a:t>安多尼努</a:t>
            </a:r>
          </a:p>
        </p:txBody>
      </p:sp>
      <p:sp>
        <p:nvSpPr>
          <p:cNvPr id="7187" name="Rectangle 19">
            <a:extLst>
              <a:ext uri="{FF2B5EF4-FFF2-40B4-BE49-F238E27FC236}">
                <a16:creationId xmlns:a16="http://schemas.microsoft.com/office/drawing/2014/main" id="{E9ADC84C-5498-DE50-0E3A-6D734155F8F1}"/>
              </a:ext>
            </a:extLst>
          </p:cNvPr>
          <p:cNvSpPr>
            <a:spLocks noChangeArrowheads="1"/>
          </p:cNvSpPr>
          <p:nvPr/>
        </p:nvSpPr>
        <p:spPr bwMode="auto">
          <a:xfrm>
            <a:off x="3657844" y="590428"/>
            <a:ext cx="306388" cy="450850"/>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zh-TW" altLang="en-US" sz="700">
                <a:ea typeface="SimHei" panose="02010609060101010101" pitchFamily="49" charset="-122"/>
              </a:rPr>
              <a:t>奧熱流</a:t>
            </a:r>
          </a:p>
          <a:p>
            <a:pPr algn="ctr"/>
            <a:r>
              <a:rPr lang="zh-TW" altLang="en-US" sz="700">
                <a:ea typeface="SimHei" panose="02010609060101010101" pitchFamily="49" charset="-122"/>
              </a:rPr>
              <a:t>馬可</a:t>
            </a:r>
          </a:p>
        </p:txBody>
      </p:sp>
      <p:sp>
        <p:nvSpPr>
          <p:cNvPr id="7188" name="Rectangle 20">
            <a:extLst>
              <a:ext uri="{FF2B5EF4-FFF2-40B4-BE49-F238E27FC236}">
                <a16:creationId xmlns:a16="http://schemas.microsoft.com/office/drawing/2014/main" id="{743413C8-A18E-F4CA-41E3-E1AE401AAE66}"/>
              </a:ext>
            </a:extLst>
          </p:cNvPr>
          <p:cNvSpPr>
            <a:spLocks noChangeArrowheads="1"/>
          </p:cNvSpPr>
          <p:nvPr/>
        </p:nvSpPr>
        <p:spPr bwMode="auto">
          <a:xfrm>
            <a:off x="3962644" y="590428"/>
            <a:ext cx="217488" cy="450850"/>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軻</a:t>
            </a:r>
          </a:p>
          <a:p>
            <a:pPr algn="ctr"/>
            <a:r>
              <a:rPr lang="zh-TW" altLang="en-US" sz="700">
                <a:ea typeface="SimHei" panose="02010609060101010101" pitchFamily="49" charset="-122"/>
              </a:rPr>
              <a:t>模</a:t>
            </a:r>
          </a:p>
          <a:p>
            <a:pPr algn="ctr"/>
            <a:r>
              <a:rPr lang="zh-TW" altLang="en-US" sz="700">
                <a:ea typeface="SimHei" panose="02010609060101010101" pitchFamily="49" charset="-122"/>
              </a:rPr>
              <a:t>督</a:t>
            </a:r>
          </a:p>
        </p:txBody>
      </p:sp>
      <p:sp>
        <p:nvSpPr>
          <p:cNvPr id="7189" name="Rectangle 21">
            <a:extLst>
              <a:ext uri="{FF2B5EF4-FFF2-40B4-BE49-F238E27FC236}">
                <a16:creationId xmlns:a16="http://schemas.microsoft.com/office/drawing/2014/main" id="{BF7533A8-41E1-B8D2-1E33-627D8FD86BCC}"/>
              </a:ext>
            </a:extLst>
          </p:cNvPr>
          <p:cNvSpPr>
            <a:spLocks noChangeArrowheads="1"/>
          </p:cNvSpPr>
          <p:nvPr/>
        </p:nvSpPr>
        <p:spPr bwMode="auto">
          <a:xfrm>
            <a:off x="4180135" y="590428"/>
            <a:ext cx="306387" cy="450850"/>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瑟</a:t>
            </a:r>
          </a:p>
          <a:p>
            <a:pPr algn="ctr"/>
            <a:r>
              <a:rPr lang="zh-TW" altLang="en-US" sz="700">
                <a:ea typeface="SimHei" panose="02010609060101010101" pitchFamily="49" charset="-122"/>
              </a:rPr>
              <a:t>佛</a:t>
            </a:r>
          </a:p>
          <a:p>
            <a:pPr algn="ctr"/>
            <a:r>
              <a:rPr lang="zh-TW" altLang="en-US" sz="700">
                <a:ea typeface="SimHei" panose="02010609060101010101" pitchFamily="49" charset="-122"/>
              </a:rPr>
              <a:t>倫</a:t>
            </a:r>
          </a:p>
        </p:txBody>
      </p:sp>
      <p:sp>
        <p:nvSpPr>
          <p:cNvPr id="7190" name="Rectangle 22">
            <a:extLst>
              <a:ext uri="{FF2B5EF4-FFF2-40B4-BE49-F238E27FC236}">
                <a16:creationId xmlns:a16="http://schemas.microsoft.com/office/drawing/2014/main" id="{0F65EEF8-75BD-46EF-9A92-7DDE47849C5D}"/>
              </a:ext>
            </a:extLst>
          </p:cNvPr>
          <p:cNvSpPr>
            <a:spLocks noChangeArrowheads="1"/>
          </p:cNvSpPr>
          <p:nvPr/>
        </p:nvSpPr>
        <p:spPr bwMode="auto">
          <a:xfrm>
            <a:off x="4486522" y="590428"/>
            <a:ext cx="85725"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1" name="Rectangle 23">
            <a:extLst>
              <a:ext uri="{FF2B5EF4-FFF2-40B4-BE49-F238E27FC236}">
                <a16:creationId xmlns:a16="http://schemas.microsoft.com/office/drawing/2014/main" id="{9C0F51C4-8C6E-D901-3B3F-5CCACB435062}"/>
              </a:ext>
            </a:extLst>
          </p:cNvPr>
          <p:cNvSpPr>
            <a:spLocks noChangeArrowheads="1"/>
          </p:cNvSpPr>
          <p:nvPr/>
        </p:nvSpPr>
        <p:spPr bwMode="auto">
          <a:xfrm>
            <a:off x="4572247" y="590428"/>
            <a:ext cx="42863"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2" name="Rectangle 24">
            <a:extLst>
              <a:ext uri="{FF2B5EF4-FFF2-40B4-BE49-F238E27FC236}">
                <a16:creationId xmlns:a16="http://schemas.microsoft.com/office/drawing/2014/main" id="{9643293A-451F-1DC7-7631-26688B7F0EA5}"/>
              </a:ext>
            </a:extLst>
          </p:cNvPr>
          <p:cNvSpPr>
            <a:spLocks noChangeArrowheads="1"/>
          </p:cNvSpPr>
          <p:nvPr/>
        </p:nvSpPr>
        <p:spPr bwMode="auto">
          <a:xfrm>
            <a:off x="4608757" y="590428"/>
            <a:ext cx="42862"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3" name="Rectangle 25">
            <a:extLst>
              <a:ext uri="{FF2B5EF4-FFF2-40B4-BE49-F238E27FC236}">
                <a16:creationId xmlns:a16="http://schemas.microsoft.com/office/drawing/2014/main" id="{3E4526BD-2545-F0DE-36AD-BF1C015D7A3A}"/>
              </a:ext>
            </a:extLst>
          </p:cNvPr>
          <p:cNvSpPr>
            <a:spLocks noChangeArrowheads="1"/>
          </p:cNvSpPr>
          <p:nvPr/>
        </p:nvSpPr>
        <p:spPr bwMode="auto">
          <a:xfrm>
            <a:off x="4651619" y="590428"/>
            <a:ext cx="217488"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Rectangle 26">
            <a:extLst>
              <a:ext uri="{FF2B5EF4-FFF2-40B4-BE49-F238E27FC236}">
                <a16:creationId xmlns:a16="http://schemas.microsoft.com/office/drawing/2014/main" id="{CE30015D-8CA7-B148-23D9-653991388BF5}"/>
              </a:ext>
            </a:extLst>
          </p:cNvPr>
          <p:cNvSpPr>
            <a:spLocks noChangeArrowheads="1"/>
          </p:cNvSpPr>
          <p:nvPr/>
        </p:nvSpPr>
        <p:spPr bwMode="auto">
          <a:xfrm>
            <a:off x="4870697" y="590428"/>
            <a:ext cx="142875"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5" name="Rectangle 27">
            <a:extLst>
              <a:ext uri="{FF2B5EF4-FFF2-40B4-BE49-F238E27FC236}">
                <a16:creationId xmlns:a16="http://schemas.microsoft.com/office/drawing/2014/main" id="{9E2FA2E1-E2BE-997D-5539-56B23B4026BA}"/>
              </a:ext>
            </a:extLst>
          </p:cNvPr>
          <p:cNvSpPr>
            <a:spLocks noChangeArrowheads="1"/>
          </p:cNvSpPr>
          <p:nvPr/>
        </p:nvSpPr>
        <p:spPr bwMode="auto">
          <a:xfrm>
            <a:off x="5013569" y="590428"/>
            <a:ext cx="77788"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6" name="Rectangle 28">
            <a:extLst>
              <a:ext uri="{FF2B5EF4-FFF2-40B4-BE49-F238E27FC236}">
                <a16:creationId xmlns:a16="http://schemas.microsoft.com/office/drawing/2014/main" id="{D4D94259-8A2F-2D06-7AC8-47CC28A3F4C7}"/>
              </a:ext>
            </a:extLst>
          </p:cNvPr>
          <p:cNvSpPr>
            <a:spLocks noChangeArrowheads="1"/>
          </p:cNvSpPr>
          <p:nvPr/>
        </p:nvSpPr>
        <p:spPr bwMode="auto">
          <a:xfrm>
            <a:off x="5091357" y="590428"/>
            <a:ext cx="42862" cy="450850"/>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7" name="Rectangle 29">
            <a:extLst>
              <a:ext uri="{FF2B5EF4-FFF2-40B4-BE49-F238E27FC236}">
                <a16:creationId xmlns:a16="http://schemas.microsoft.com/office/drawing/2014/main" id="{4556D2AD-9257-7B92-480A-A6DA8DCCEDD3}"/>
              </a:ext>
            </a:extLst>
          </p:cNvPr>
          <p:cNvSpPr>
            <a:spLocks noChangeArrowheads="1"/>
          </p:cNvSpPr>
          <p:nvPr/>
        </p:nvSpPr>
        <p:spPr bwMode="auto">
          <a:xfrm>
            <a:off x="5131047" y="590428"/>
            <a:ext cx="42863"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8" name="Rectangle 30">
            <a:extLst>
              <a:ext uri="{FF2B5EF4-FFF2-40B4-BE49-F238E27FC236}">
                <a16:creationId xmlns:a16="http://schemas.microsoft.com/office/drawing/2014/main" id="{33E82DCC-0554-D014-CCFE-53F89C6D04C7}"/>
              </a:ext>
            </a:extLst>
          </p:cNvPr>
          <p:cNvSpPr>
            <a:spLocks noChangeArrowheads="1"/>
          </p:cNvSpPr>
          <p:nvPr/>
        </p:nvSpPr>
        <p:spPr bwMode="auto">
          <a:xfrm>
            <a:off x="5164385" y="590428"/>
            <a:ext cx="111125" cy="450850"/>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瓦</a:t>
            </a:r>
          </a:p>
          <a:p>
            <a:pPr algn="ctr"/>
            <a:r>
              <a:rPr lang="zh-TW" altLang="en-US" sz="700">
                <a:ea typeface="SimHei" panose="02010609060101010101" pitchFamily="49" charset="-122"/>
              </a:rPr>
              <a:t>勒</a:t>
            </a:r>
          </a:p>
          <a:p>
            <a:pPr algn="ctr"/>
            <a:r>
              <a:rPr lang="zh-TW" altLang="en-US" sz="700">
                <a:ea typeface="SimHei" panose="02010609060101010101" pitchFamily="49" charset="-122"/>
              </a:rPr>
              <a:t>良</a:t>
            </a:r>
          </a:p>
        </p:txBody>
      </p:sp>
      <p:sp>
        <p:nvSpPr>
          <p:cNvPr id="7199" name="Rectangle 31">
            <a:extLst>
              <a:ext uri="{FF2B5EF4-FFF2-40B4-BE49-F238E27FC236}">
                <a16:creationId xmlns:a16="http://schemas.microsoft.com/office/drawing/2014/main" id="{42FD607C-AEB2-1F34-7001-444EB8BCF32D}"/>
              </a:ext>
            </a:extLst>
          </p:cNvPr>
          <p:cNvSpPr>
            <a:spLocks noChangeArrowheads="1"/>
          </p:cNvSpPr>
          <p:nvPr/>
        </p:nvSpPr>
        <p:spPr bwMode="auto">
          <a:xfrm>
            <a:off x="5273919" y="590428"/>
            <a:ext cx="127000" cy="450850"/>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7200" name="Rectangle 32">
            <a:extLst>
              <a:ext uri="{FF2B5EF4-FFF2-40B4-BE49-F238E27FC236}">
                <a16:creationId xmlns:a16="http://schemas.microsoft.com/office/drawing/2014/main" id="{7812FE85-A395-668F-3E8F-1908F3134B79}"/>
              </a:ext>
            </a:extLst>
          </p:cNvPr>
          <p:cNvSpPr>
            <a:spLocks noChangeArrowheads="1"/>
          </p:cNvSpPr>
          <p:nvPr/>
        </p:nvSpPr>
        <p:spPr bwMode="auto">
          <a:xfrm>
            <a:off x="5399332" y="590428"/>
            <a:ext cx="42862"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1" name="Rectangle 33">
            <a:extLst>
              <a:ext uri="{FF2B5EF4-FFF2-40B4-BE49-F238E27FC236}">
                <a16:creationId xmlns:a16="http://schemas.microsoft.com/office/drawing/2014/main" id="{7E43FDA9-C2A1-E56D-EF26-985B9A043B8B}"/>
              </a:ext>
            </a:extLst>
          </p:cNvPr>
          <p:cNvSpPr>
            <a:spLocks noChangeArrowheads="1"/>
          </p:cNvSpPr>
          <p:nvPr/>
        </p:nvSpPr>
        <p:spPr bwMode="auto">
          <a:xfrm>
            <a:off x="5442194" y="590428"/>
            <a:ext cx="76200"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2" name="Rectangle 34">
            <a:extLst>
              <a:ext uri="{FF2B5EF4-FFF2-40B4-BE49-F238E27FC236}">
                <a16:creationId xmlns:a16="http://schemas.microsoft.com/office/drawing/2014/main" id="{2F09C7D2-5673-0BEE-2D8D-B308244D3014}"/>
              </a:ext>
            </a:extLst>
          </p:cNvPr>
          <p:cNvSpPr>
            <a:spLocks noChangeArrowheads="1"/>
          </p:cNvSpPr>
          <p:nvPr/>
        </p:nvSpPr>
        <p:spPr bwMode="auto">
          <a:xfrm>
            <a:off x="5519982" y="590428"/>
            <a:ext cx="227012" cy="450850"/>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奧</a:t>
            </a:r>
          </a:p>
          <a:p>
            <a:pPr algn="ctr"/>
            <a:r>
              <a:rPr lang="zh-TW" altLang="en-US" sz="700">
                <a:ea typeface="SimHei" panose="02010609060101010101" pitchFamily="49" charset="-122"/>
              </a:rPr>
              <a:t>勒</a:t>
            </a:r>
          </a:p>
          <a:p>
            <a:pPr algn="ctr"/>
            <a:r>
              <a:rPr lang="zh-TW" altLang="en-US" sz="700">
                <a:ea typeface="SimHei" panose="02010609060101010101" pitchFamily="49" charset="-122"/>
              </a:rPr>
              <a:t>良</a:t>
            </a:r>
          </a:p>
        </p:txBody>
      </p:sp>
      <p:sp>
        <p:nvSpPr>
          <p:cNvPr id="7203" name="Rectangle 35">
            <a:extLst>
              <a:ext uri="{FF2B5EF4-FFF2-40B4-BE49-F238E27FC236}">
                <a16:creationId xmlns:a16="http://schemas.microsoft.com/office/drawing/2014/main" id="{0E9DF544-4F58-FA79-D610-0D9E5209CF03}"/>
              </a:ext>
            </a:extLst>
          </p:cNvPr>
          <p:cNvSpPr>
            <a:spLocks noChangeArrowheads="1"/>
          </p:cNvSpPr>
          <p:nvPr/>
        </p:nvSpPr>
        <p:spPr bwMode="auto">
          <a:xfrm>
            <a:off x="5746997" y="590428"/>
            <a:ext cx="257175" cy="450850"/>
          </a:xfrm>
          <a:prstGeom prst="rect">
            <a:avLst/>
          </a:prstGeom>
          <a:solidFill>
            <a:srgbClr val="FF7C8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zh-TW" altLang="en-US" sz="700">
                <a:ea typeface="SimHei" panose="02010609060101010101" pitchFamily="49" charset="-122"/>
              </a:rPr>
              <a:t>丟克理田</a:t>
            </a:r>
          </a:p>
        </p:txBody>
      </p:sp>
      <p:sp>
        <p:nvSpPr>
          <p:cNvPr id="7204" name="Rectangle 36">
            <a:extLst>
              <a:ext uri="{FF2B5EF4-FFF2-40B4-BE49-F238E27FC236}">
                <a16:creationId xmlns:a16="http://schemas.microsoft.com/office/drawing/2014/main" id="{84B5537A-245E-378B-A2AF-1309CB792751}"/>
              </a:ext>
            </a:extLst>
          </p:cNvPr>
          <p:cNvSpPr>
            <a:spLocks noChangeArrowheads="1"/>
          </p:cNvSpPr>
          <p:nvPr/>
        </p:nvSpPr>
        <p:spPr bwMode="auto">
          <a:xfrm>
            <a:off x="6004172" y="590428"/>
            <a:ext cx="295275" cy="23336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5" name="Freeform 37">
            <a:extLst>
              <a:ext uri="{FF2B5EF4-FFF2-40B4-BE49-F238E27FC236}">
                <a16:creationId xmlns:a16="http://schemas.microsoft.com/office/drawing/2014/main" id="{5615577A-822F-110F-4419-7800CC255F5F}"/>
              </a:ext>
            </a:extLst>
          </p:cNvPr>
          <p:cNvSpPr>
            <a:spLocks/>
          </p:cNvSpPr>
          <p:nvPr/>
        </p:nvSpPr>
        <p:spPr bwMode="auto">
          <a:xfrm>
            <a:off x="6029569" y="590428"/>
            <a:ext cx="427038" cy="449262"/>
          </a:xfrm>
          <a:custGeom>
            <a:avLst/>
            <a:gdLst>
              <a:gd name="T0" fmla="*/ 0 w 270"/>
              <a:gd name="T1" fmla="*/ 282 h 284"/>
              <a:gd name="T2" fmla="*/ 0 w 270"/>
              <a:gd name="T3" fmla="*/ 147 h 284"/>
              <a:gd name="T4" fmla="*/ 171 w 270"/>
              <a:gd name="T5" fmla="*/ 147 h 284"/>
              <a:gd name="T6" fmla="*/ 168 w 270"/>
              <a:gd name="T7" fmla="*/ 0 h 284"/>
              <a:gd name="T8" fmla="*/ 270 w 270"/>
              <a:gd name="T9" fmla="*/ 1 h 284"/>
              <a:gd name="T10" fmla="*/ 269 w 270"/>
              <a:gd name="T11" fmla="*/ 284 h 284"/>
              <a:gd name="T12" fmla="*/ 0 w 270"/>
              <a:gd name="T13" fmla="*/ 282 h 284"/>
            </a:gdLst>
            <a:ahLst/>
            <a:cxnLst>
              <a:cxn ang="0">
                <a:pos x="T0" y="T1"/>
              </a:cxn>
              <a:cxn ang="0">
                <a:pos x="T2" y="T3"/>
              </a:cxn>
              <a:cxn ang="0">
                <a:pos x="T4" y="T5"/>
              </a:cxn>
              <a:cxn ang="0">
                <a:pos x="T6" y="T7"/>
              </a:cxn>
              <a:cxn ang="0">
                <a:pos x="T8" y="T9"/>
              </a:cxn>
              <a:cxn ang="0">
                <a:pos x="T10" y="T11"/>
              </a:cxn>
              <a:cxn ang="0">
                <a:pos x="T12" y="T13"/>
              </a:cxn>
            </a:cxnLst>
            <a:rect l="0" t="0" r="r" b="b"/>
            <a:pathLst>
              <a:path w="270" h="284">
                <a:moveTo>
                  <a:pt x="0" y="282"/>
                </a:moveTo>
                <a:lnTo>
                  <a:pt x="0" y="147"/>
                </a:lnTo>
                <a:lnTo>
                  <a:pt x="171" y="147"/>
                </a:lnTo>
                <a:lnTo>
                  <a:pt x="168" y="0"/>
                </a:lnTo>
                <a:lnTo>
                  <a:pt x="270" y="1"/>
                </a:lnTo>
                <a:lnTo>
                  <a:pt x="269" y="284"/>
                </a:lnTo>
                <a:lnTo>
                  <a:pt x="0" y="282"/>
                </a:lnTo>
                <a:close/>
              </a:path>
            </a:pathLst>
          </a:custGeom>
          <a:solidFill>
            <a:srgbClr val="CC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06" name="Rectangle 38">
            <a:extLst>
              <a:ext uri="{FF2B5EF4-FFF2-40B4-BE49-F238E27FC236}">
                <a16:creationId xmlns:a16="http://schemas.microsoft.com/office/drawing/2014/main" id="{E8B9E3BD-7603-7C3E-FF90-19E6581AB60C}"/>
              </a:ext>
            </a:extLst>
          </p:cNvPr>
          <p:cNvSpPr>
            <a:spLocks noChangeArrowheads="1"/>
          </p:cNvSpPr>
          <p:nvPr/>
        </p:nvSpPr>
        <p:spPr bwMode="auto">
          <a:xfrm>
            <a:off x="6455022" y="590428"/>
            <a:ext cx="466725"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EF978BF6-F427-C86B-16D3-6718A77854C1}"/>
              </a:ext>
            </a:extLst>
          </p:cNvPr>
          <p:cNvSpPr>
            <a:spLocks noChangeArrowheads="1"/>
          </p:cNvSpPr>
          <p:nvPr/>
        </p:nvSpPr>
        <p:spPr bwMode="auto">
          <a:xfrm>
            <a:off x="6920157" y="590428"/>
            <a:ext cx="42862" cy="450850"/>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66877676-BBF2-7F17-122E-752466190F87}"/>
              </a:ext>
            </a:extLst>
          </p:cNvPr>
          <p:cNvSpPr>
            <a:spLocks noChangeArrowheads="1"/>
          </p:cNvSpPr>
          <p:nvPr/>
        </p:nvSpPr>
        <p:spPr bwMode="auto">
          <a:xfrm>
            <a:off x="6953497" y="590428"/>
            <a:ext cx="42863" cy="45085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09" name="Rectangle 41">
            <a:extLst>
              <a:ext uri="{FF2B5EF4-FFF2-40B4-BE49-F238E27FC236}">
                <a16:creationId xmlns:a16="http://schemas.microsoft.com/office/drawing/2014/main" id="{ED08DAA1-7A0D-185A-B345-748E7F93E8F5}"/>
              </a:ext>
            </a:extLst>
          </p:cNvPr>
          <p:cNvSpPr>
            <a:spLocks noChangeArrowheads="1"/>
          </p:cNvSpPr>
          <p:nvPr/>
        </p:nvSpPr>
        <p:spPr bwMode="auto">
          <a:xfrm>
            <a:off x="6982069" y="590428"/>
            <a:ext cx="209550" cy="233362"/>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0" name="Rectangle 42">
            <a:extLst>
              <a:ext uri="{FF2B5EF4-FFF2-40B4-BE49-F238E27FC236}">
                <a16:creationId xmlns:a16="http://schemas.microsoft.com/office/drawing/2014/main" id="{73C0AEDF-494A-F8C1-00CF-10CA8B058012}"/>
              </a:ext>
            </a:extLst>
          </p:cNvPr>
          <p:cNvSpPr>
            <a:spLocks noChangeArrowheads="1"/>
          </p:cNvSpPr>
          <p:nvPr/>
        </p:nvSpPr>
        <p:spPr bwMode="auto">
          <a:xfrm>
            <a:off x="6982069" y="823790"/>
            <a:ext cx="166688" cy="217488"/>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1" name="Rectangle 43">
            <a:extLst>
              <a:ext uri="{FF2B5EF4-FFF2-40B4-BE49-F238E27FC236}">
                <a16:creationId xmlns:a16="http://schemas.microsoft.com/office/drawing/2014/main" id="{154009FC-38BC-2773-11B8-212FD52F4F8B}"/>
              </a:ext>
            </a:extLst>
          </p:cNvPr>
          <p:cNvSpPr>
            <a:spLocks noChangeArrowheads="1"/>
          </p:cNvSpPr>
          <p:nvPr/>
        </p:nvSpPr>
        <p:spPr bwMode="auto">
          <a:xfrm>
            <a:off x="7482135" y="590431"/>
            <a:ext cx="217487" cy="231775"/>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2" name="Rectangle 44">
            <a:extLst>
              <a:ext uri="{FF2B5EF4-FFF2-40B4-BE49-F238E27FC236}">
                <a16:creationId xmlns:a16="http://schemas.microsoft.com/office/drawing/2014/main" id="{5B7601A1-7235-8494-D262-8C9CC731B476}"/>
              </a:ext>
            </a:extLst>
          </p:cNvPr>
          <p:cNvSpPr>
            <a:spLocks noChangeArrowheads="1"/>
          </p:cNvSpPr>
          <p:nvPr/>
        </p:nvSpPr>
        <p:spPr bwMode="auto">
          <a:xfrm>
            <a:off x="7482132" y="823790"/>
            <a:ext cx="461962" cy="217488"/>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3" name="Rectangle 45">
            <a:extLst>
              <a:ext uri="{FF2B5EF4-FFF2-40B4-BE49-F238E27FC236}">
                <a16:creationId xmlns:a16="http://schemas.microsoft.com/office/drawing/2014/main" id="{4F0C40FB-BAEF-69E9-36CB-2F376D5B8066}"/>
              </a:ext>
            </a:extLst>
          </p:cNvPr>
          <p:cNvSpPr>
            <a:spLocks noChangeArrowheads="1"/>
          </p:cNvSpPr>
          <p:nvPr/>
        </p:nvSpPr>
        <p:spPr bwMode="auto">
          <a:xfrm>
            <a:off x="7942507" y="823790"/>
            <a:ext cx="512762" cy="217488"/>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4" name="Rectangle 46">
            <a:extLst>
              <a:ext uri="{FF2B5EF4-FFF2-40B4-BE49-F238E27FC236}">
                <a16:creationId xmlns:a16="http://schemas.microsoft.com/office/drawing/2014/main" id="{41BF3290-7FB9-211E-1DD3-ABFF6500E564}"/>
              </a:ext>
            </a:extLst>
          </p:cNvPr>
          <p:cNvSpPr>
            <a:spLocks noChangeArrowheads="1"/>
          </p:cNvSpPr>
          <p:nvPr/>
        </p:nvSpPr>
        <p:spPr bwMode="auto">
          <a:xfrm>
            <a:off x="8455272" y="823790"/>
            <a:ext cx="358775" cy="217488"/>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6" name="Rectangle 48">
            <a:extLst>
              <a:ext uri="{FF2B5EF4-FFF2-40B4-BE49-F238E27FC236}">
                <a16:creationId xmlns:a16="http://schemas.microsoft.com/office/drawing/2014/main" id="{5EA55BBF-C5EC-B3D4-3B3C-FBEC803329BD}"/>
              </a:ext>
            </a:extLst>
          </p:cNvPr>
          <p:cNvSpPr>
            <a:spLocks noChangeArrowheads="1"/>
          </p:cNvSpPr>
          <p:nvPr/>
        </p:nvSpPr>
        <p:spPr bwMode="auto">
          <a:xfrm>
            <a:off x="7699619" y="590431"/>
            <a:ext cx="674688" cy="231775"/>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7" name="Rectangle 49">
            <a:extLst>
              <a:ext uri="{FF2B5EF4-FFF2-40B4-BE49-F238E27FC236}">
                <a16:creationId xmlns:a16="http://schemas.microsoft.com/office/drawing/2014/main" id="{813EA2EF-AE20-2D47-40CE-53FD0AE16A2A}"/>
              </a:ext>
            </a:extLst>
          </p:cNvPr>
          <p:cNvSpPr>
            <a:spLocks noChangeArrowheads="1"/>
          </p:cNvSpPr>
          <p:nvPr/>
        </p:nvSpPr>
        <p:spPr bwMode="auto">
          <a:xfrm>
            <a:off x="8374310" y="590431"/>
            <a:ext cx="111125" cy="231775"/>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8" name="Rectangle 50">
            <a:extLst>
              <a:ext uri="{FF2B5EF4-FFF2-40B4-BE49-F238E27FC236}">
                <a16:creationId xmlns:a16="http://schemas.microsoft.com/office/drawing/2014/main" id="{487FA15D-C24F-0573-46C5-0B950078F198}"/>
              </a:ext>
            </a:extLst>
          </p:cNvPr>
          <p:cNvSpPr>
            <a:spLocks noChangeArrowheads="1"/>
          </p:cNvSpPr>
          <p:nvPr/>
        </p:nvSpPr>
        <p:spPr bwMode="auto">
          <a:xfrm>
            <a:off x="8485432" y="590431"/>
            <a:ext cx="277812" cy="231775"/>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19" name="Rectangle 51">
            <a:extLst>
              <a:ext uri="{FF2B5EF4-FFF2-40B4-BE49-F238E27FC236}">
                <a16:creationId xmlns:a16="http://schemas.microsoft.com/office/drawing/2014/main" id="{A5A2CD52-21F2-C0F9-E331-6D86C1495E05}"/>
              </a:ext>
            </a:extLst>
          </p:cNvPr>
          <p:cNvSpPr>
            <a:spLocks noChangeArrowheads="1"/>
          </p:cNvSpPr>
          <p:nvPr/>
        </p:nvSpPr>
        <p:spPr bwMode="auto">
          <a:xfrm>
            <a:off x="8761660" y="590431"/>
            <a:ext cx="288925" cy="231775"/>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0" name="Rectangle 52">
            <a:extLst>
              <a:ext uri="{FF2B5EF4-FFF2-40B4-BE49-F238E27FC236}">
                <a16:creationId xmlns:a16="http://schemas.microsoft.com/office/drawing/2014/main" id="{4E3B4A15-836B-7E31-732C-4E83AD5CA781}"/>
              </a:ext>
            </a:extLst>
          </p:cNvPr>
          <p:cNvSpPr>
            <a:spLocks noChangeArrowheads="1"/>
          </p:cNvSpPr>
          <p:nvPr/>
        </p:nvSpPr>
        <p:spPr bwMode="auto">
          <a:xfrm>
            <a:off x="9047407" y="590431"/>
            <a:ext cx="133350" cy="231775"/>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1" name="Rectangle 53">
            <a:extLst>
              <a:ext uri="{FF2B5EF4-FFF2-40B4-BE49-F238E27FC236}">
                <a16:creationId xmlns:a16="http://schemas.microsoft.com/office/drawing/2014/main" id="{F64A3C7C-17E2-0DF7-EC31-01EDF149BC46}"/>
              </a:ext>
            </a:extLst>
          </p:cNvPr>
          <p:cNvSpPr>
            <a:spLocks noChangeArrowheads="1"/>
          </p:cNvSpPr>
          <p:nvPr/>
        </p:nvSpPr>
        <p:spPr bwMode="auto">
          <a:xfrm>
            <a:off x="6318497" y="660281"/>
            <a:ext cx="123825" cy="30638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r>
              <a:rPr lang="zh-TW" altLang="en-US" sz="700">
                <a:ea typeface="SimHei" panose="02010609060101010101" pitchFamily="49" charset="-122"/>
              </a:rPr>
              <a:t>君士坦丁</a:t>
            </a:r>
          </a:p>
        </p:txBody>
      </p:sp>
      <p:sp>
        <p:nvSpPr>
          <p:cNvPr id="7222" name="Rectangle 54">
            <a:extLst>
              <a:ext uri="{FF2B5EF4-FFF2-40B4-BE49-F238E27FC236}">
                <a16:creationId xmlns:a16="http://schemas.microsoft.com/office/drawing/2014/main" id="{F882444A-3432-2AA0-E298-BF7E2C490D1B}"/>
              </a:ext>
            </a:extLst>
          </p:cNvPr>
          <p:cNvSpPr>
            <a:spLocks noChangeArrowheads="1"/>
          </p:cNvSpPr>
          <p:nvPr/>
        </p:nvSpPr>
        <p:spPr bwMode="auto">
          <a:xfrm>
            <a:off x="6486772" y="590428"/>
            <a:ext cx="390525" cy="1651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君士坦丟</a:t>
            </a:r>
          </a:p>
        </p:txBody>
      </p:sp>
      <p:sp>
        <p:nvSpPr>
          <p:cNvPr id="7223" name="Rectangle 55">
            <a:extLst>
              <a:ext uri="{FF2B5EF4-FFF2-40B4-BE49-F238E27FC236}">
                <a16:creationId xmlns:a16="http://schemas.microsoft.com/office/drawing/2014/main" id="{2CE4115F-44C1-AF6A-2D0E-00301BD1938C}"/>
              </a:ext>
            </a:extLst>
          </p:cNvPr>
          <p:cNvSpPr>
            <a:spLocks noChangeArrowheads="1"/>
          </p:cNvSpPr>
          <p:nvPr/>
        </p:nvSpPr>
        <p:spPr bwMode="auto">
          <a:xfrm>
            <a:off x="6739185" y="1142878"/>
            <a:ext cx="390525" cy="165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猶利安</a:t>
            </a:r>
          </a:p>
        </p:txBody>
      </p:sp>
      <p:sp>
        <p:nvSpPr>
          <p:cNvPr id="7224" name="Rectangle 56">
            <a:extLst>
              <a:ext uri="{FF2B5EF4-FFF2-40B4-BE49-F238E27FC236}">
                <a16:creationId xmlns:a16="http://schemas.microsoft.com/office/drawing/2014/main" id="{717DA9D5-0880-4D60-814C-A06662A30622}"/>
              </a:ext>
            </a:extLst>
          </p:cNvPr>
          <p:cNvSpPr>
            <a:spLocks noChangeArrowheads="1"/>
          </p:cNvSpPr>
          <p:nvPr/>
        </p:nvSpPr>
        <p:spPr bwMode="auto">
          <a:xfrm>
            <a:off x="7190032" y="590428"/>
            <a:ext cx="290512" cy="450850"/>
          </a:xfrm>
          <a:prstGeom prst="rect">
            <a:avLst/>
          </a:prstGeom>
          <a:solidFill>
            <a:srgbClr val="CC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7225" name="Rectangle 57">
            <a:extLst>
              <a:ext uri="{FF2B5EF4-FFF2-40B4-BE49-F238E27FC236}">
                <a16:creationId xmlns:a16="http://schemas.microsoft.com/office/drawing/2014/main" id="{2DAFDE7E-4F21-AAF2-C67B-A11310303530}"/>
              </a:ext>
            </a:extLst>
          </p:cNvPr>
          <p:cNvSpPr>
            <a:spLocks noChangeArrowheads="1"/>
          </p:cNvSpPr>
          <p:nvPr/>
        </p:nvSpPr>
        <p:spPr bwMode="auto">
          <a:xfrm>
            <a:off x="7150347" y="823790"/>
            <a:ext cx="276225" cy="217488"/>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6" name="Rectangle 58">
            <a:extLst>
              <a:ext uri="{FF2B5EF4-FFF2-40B4-BE49-F238E27FC236}">
                <a16:creationId xmlns:a16="http://schemas.microsoft.com/office/drawing/2014/main" id="{B5C08637-CFEF-6D6E-7DDD-82D08C67A474}"/>
              </a:ext>
            </a:extLst>
          </p:cNvPr>
          <p:cNvSpPr>
            <a:spLocks noChangeArrowheads="1"/>
          </p:cNvSpPr>
          <p:nvPr/>
        </p:nvSpPr>
        <p:spPr bwMode="auto">
          <a:xfrm>
            <a:off x="6455022" y="763468"/>
            <a:ext cx="284163" cy="2762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7" name="Rectangle 59">
            <a:extLst>
              <a:ext uri="{FF2B5EF4-FFF2-40B4-BE49-F238E27FC236}">
                <a16:creationId xmlns:a16="http://schemas.microsoft.com/office/drawing/2014/main" id="{C57879AE-D3FB-ED29-B136-2132936BAE38}"/>
              </a:ext>
            </a:extLst>
          </p:cNvPr>
          <p:cNvSpPr>
            <a:spLocks noChangeArrowheads="1"/>
          </p:cNvSpPr>
          <p:nvPr/>
        </p:nvSpPr>
        <p:spPr bwMode="auto">
          <a:xfrm>
            <a:off x="6739182" y="761878"/>
            <a:ext cx="57150" cy="277812"/>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8" name="Rectangle 60">
            <a:extLst>
              <a:ext uri="{FF2B5EF4-FFF2-40B4-BE49-F238E27FC236}">
                <a16:creationId xmlns:a16="http://schemas.microsoft.com/office/drawing/2014/main" id="{0C92BD8D-A096-FB47-3677-9B4D88BE96E1}"/>
              </a:ext>
            </a:extLst>
          </p:cNvPr>
          <p:cNvSpPr>
            <a:spLocks noChangeArrowheads="1"/>
          </p:cNvSpPr>
          <p:nvPr/>
        </p:nvSpPr>
        <p:spPr bwMode="auto">
          <a:xfrm>
            <a:off x="6455019" y="914281"/>
            <a:ext cx="50800" cy="12382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29" name="Rectangle 61">
            <a:extLst>
              <a:ext uri="{FF2B5EF4-FFF2-40B4-BE49-F238E27FC236}">
                <a16:creationId xmlns:a16="http://schemas.microsoft.com/office/drawing/2014/main" id="{5AD9538B-0B66-7411-D655-8F9155871F25}"/>
              </a:ext>
            </a:extLst>
          </p:cNvPr>
          <p:cNvSpPr>
            <a:spLocks noChangeArrowheads="1"/>
          </p:cNvSpPr>
          <p:nvPr/>
        </p:nvSpPr>
        <p:spPr bwMode="auto">
          <a:xfrm>
            <a:off x="7205910" y="622178"/>
            <a:ext cx="242887" cy="1651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提阿</a:t>
            </a:r>
          </a:p>
          <a:p>
            <a:pPr algn="ctr"/>
            <a:r>
              <a:rPr lang="zh-TW" altLang="en-US" sz="700">
                <a:ea typeface="SimHei" panose="02010609060101010101" pitchFamily="49" charset="-122"/>
              </a:rPr>
              <a:t>多修</a:t>
            </a:r>
          </a:p>
        </p:txBody>
      </p:sp>
      <p:sp>
        <p:nvSpPr>
          <p:cNvPr id="7230" name="Rectangle 62">
            <a:extLst>
              <a:ext uri="{FF2B5EF4-FFF2-40B4-BE49-F238E27FC236}">
                <a16:creationId xmlns:a16="http://schemas.microsoft.com/office/drawing/2014/main" id="{64737D7C-4018-DE1B-105B-E638E0642141}"/>
              </a:ext>
            </a:extLst>
          </p:cNvPr>
          <p:cNvSpPr>
            <a:spLocks noChangeArrowheads="1"/>
          </p:cNvSpPr>
          <p:nvPr/>
        </p:nvSpPr>
        <p:spPr bwMode="auto">
          <a:xfrm>
            <a:off x="6077194" y="590428"/>
            <a:ext cx="69850" cy="95250"/>
          </a:xfrm>
          <a:prstGeom prst="rect">
            <a:avLst/>
          </a:prstGeom>
          <a:solidFill>
            <a:srgbClr val="FFCC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1" name="Rectangle 63">
            <a:extLst>
              <a:ext uri="{FF2B5EF4-FFF2-40B4-BE49-F238E27FC236}">
                <a16:creationId xmlns:a16="http://schemas.microsoft.com/office/drawing/2014/main" id="{0121D9C4-76A7-0934-DD3C-81A10448C784}"/>
              </a:ext>
            </a:extLst>
          </p:cNvPr>
          <p:cNvSpPr>
            <a:spLocks noChangeArrowheads="1"/>
          </p:cNvSpPr>
          <p:nvPr/>
        </p:nvSpPr>
        <p:spPr bwMode="auto">
          <a:xfrm>
            <a:off x="6054969" y="823793"/>
            <a:ext cx="50800" cy="138113"/>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2" name="Freeform 64">
            <a:extLst>
              <a:ext uri="{FF2B5EF4-FFF2-40B4-BE49-F238E27FC236}">
                <a16:creationId xmlns:a16="http://schemas.microsoft.com/office/drawing/2014/main" id="{68101727-D53D-4988-09F6-21FC10555359}"/>
              </a:ext>
            </a:extLst>
          </p:cNvPr>
          <p:cNvSpPr>
            <a:spLocks/>
          </p:cNvSpPr>
          <p:nvPr/>
        </p:nvSpPr>
        <p:spPr bwMode="auto">
          <a:xfrm>
            <a:off x="6004172" y="588843"/>
            <a:ext cx="104775" cy="233363"/>
          </a:xfrm>
          <a:custGeom>
            <a:avLst/>
            <a:gdLst>
              <a:gd name="T0" fmla="*/ 0 w 66"/>
              <a:gd name="T1" fmla="*/ 0 h 147"/>
              <a:gd name="T2" fmla="*/ 45 w 66"/>
              <a:gd name="T3" fmla="*/ 0 h 147"/>
              <a:gd name="T4" fmla="*/ 45 w 66"/>
              <a:gd name="T5" fmla="*/ 61 h 147"/>
              <a:gd name="T6" fmla="*/ 66 w 66"/>
              <a:gd name="T7" fmla="*/ 61 h 147"/>
              <a:gd name="T8" fmla="*/ 66 w 66"/>
              <a:gd name="T9" fmla="*/ 112 h 147"/>
              <a:gd name="T10" fmla="*/ 31 w 66"/>
              <a:gd name="T11" fmla="*/ 112 h 147"/>
              <a:gd name="T12" fmla="*/ 30 w 66"/>
              <a:gd name="T13" fmla="*/ 147 h 147"/>
              <a:gd name="T14" fmla="*/ 0 w 66"/>
              <a:gd name="T15" fmla="*/ 147 h 147"/>
              <a:gd name="T16" fmla="*/ 0 w 66"/>
              <a:gd name="T17"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47">
                <a:moveTo>
                  <a:pt x="0" y="0"/>
                </a:moveTo>
                <a:lnTo>
                  <a:pt x="45" y="0"/>
                </a:lnTo>
                <a:lnTo>
                  <a:pt x="45" y="61"/>
                </a:lnTo>
                <a:lnTo>
                  <a:pt x="66" y="61"/>
                </a:lnTo>
                <a:lnTo>
                  <a:pt x="66" y="112"/>
                </a:lnTo>
                <a:lnTo>
                  <a:pt x="31" y="112"/>
                </a:lnTo>
                <a:lnTo>
                  <a:pt x="30" y="147"/>
                </a:lnTo>
                <a:lnTo>
                  <a:pt x="0" y="147"/>
                </a:lnTo>
                <a:lnTo>
                  <a:pt x="0" y="0"/>
                </a:lnTo>
                <a:close/>
              </a:path>
            </a:pathLst>
          </a:cu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33" name="Text Box 65">
            <a:extLst>
              <a:ext uri="{FF2B5EF4-FFF2-40B4-BE49-F238E27FC236}">
                <a16:creationId xmlns:a16="http://schemas.microsoft.com/office/drawing/2014/main" id="{C5B84118-BE18-3222-CDE3-793D75D44B7E}"/>
              </a:ext>
            </a:extLst>
          </p:cNvPr>
          <p:cNvSpPr txBox="1">
            <a:spLocks noChangeArrowheads="1"/>
          </p:cNvSpPr>
          <p:nvPr/>
        </p:nvSpPr>
        <p:spPr bwMode="auto">
          <a:xfrm>
            <a:off x="6315319" y="298328"/>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400">
                <a:ea typeface="SimHei" panose="02010609060101010101" pitchFamily="49" charset="-122"/>
              </a:rPr>
              <a:t>東</a:t>
            </a:r>
          </a:p>
        </p:txBody>
      </p:sp>
      <p:sp>
        <p:nvSpPr>
          <p:cNvPr id="7234" name="Text Box 66">
            <a:extLst>
              <a:ext uri="{FF2B5EF4-FFF2-40B4-BE49-F238E27FC236}">
                <a16:creationId xmlns:a16="http://schemas.microsoft.com/office/drawing/2014/main" id="{CDCC40D1-AA22-1AE2-FFD1-8E0885786D03}"/>
              </a:ext>
            </a:extLst>
          </p:cNvPr>
          <p:cNvSpPr txBox="1">
            <a:spLocks noChangeArrowheads="1"/>
          </p:cNvSpPr>
          <p:nvPr/>
        </p:nvSpPr>
        <p:spPr bwMode="auto">
          <a:xfrm>
            <a:off x="6308969" y="100000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400">
                <a:ea typeface="SimHei" panose="02010609060101010101" pitchFamily="49" charset="-122"/>
              </a:rPr>
              <a:t>西</a:t>
            </a:r>
          </a:p>
        </p:txBody>
      </p:sp>
      <p:sp>
        <p:nvSpPr>
          <p:cNvPr id="7235" name="Rectangle 67">
            <a:extLst>
              <a:ext uri="{FF2B5EF4-FFF2-40B4-BE49-F238E27FC236}">
                <a16:creationId xmlns:a16="http://schemas.microsoft.com/office/drawing/2014/main" id="{F2728937-A13F-B751-5631-2A8DBAEE214D}"/>
              </a:ext>
            </a:extLst>
          </p:cNvPr>
          <p:cNvSpPr>
            <a:spLocks noChangeArrowheads="1"/>
          </p:cNvSpPr>
          <p:nvPr/>
        </p:nvSpPr>
        <p:spPr bwMode="auto">
          <a:xfrm>
            <a:off x="4916735" y="1131765"/>
            <a:ext cx="390525" cy="165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德修</a:t>
            </a:r>
          </a:p>
        </p:txBody>
      </p:sp>
      <p:sp>
        <p:nvSpPr>
          <p:cNvPr id="7236" name="Rectangle 68">
            <a:extLst>
              <a:ext uri="{FF2B5EF4-FFF2-40B4-BE49-F238E27FC236}">
                <a16:creationId xmlns:a16="http://schemas.microsoft.com/office/drawing/2014/main" id="{B7A78791-8F67-8B11-0C31-6EAC1C519835}"/>
              </a:ext>
            </a:extLst>
          </p:cNvPr>
          <p:cNvSpPr>
            <a:spLocks noChangeArrowheads="1"/>
          </p:cNvSpPr>
          <p:nvPr/>
        </p:nvSpPr>
        <p:spPr bwMode="auto">
          <a:xfrm>
            <a:off x="8891835" y="1090490"/>
            <a:ext cx="287337" cy="23495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37" name="Text Box 69">
            <a:extLst>
              <a:ext uri="{FF2B5EF4-FFF2-40B4-BE49-F238E27FC236}">
                <a16:creationId xmlns:a16="http://schemas.microsoft.com/office/drawing/2014/main" id="{A1232145-C48B-E590-5759-9B0E54D7CC46}"/>
              </a:ext>
            </a:extLst>
          </p:cNvPr>
          <p:cNvSpPr txBox="1">
            <a:spLocks noChangeArrowheads="1"/>
          </p:cNvSpPr>
          <p:nvPr/>
        </p:nvSpPr>
        <p:spPr bwMode="auto">
          <a:xfrm>
            <a:off x="7948857" y="1068265"/>
            <a:ext cx="946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法蘭克王國</a:t>
            </a:r>
          </a:p>
        </p:txBody>
      </p:sp>
      <p:sp>
        <p:nvSpPr>
          <p:cNvPr id="7238" name="Text Box 70">
            <a:extLst>
              <a:ext uri="{FF2B5EF4-FFF2-40B4-BE49-F238E27FC236}">
                <a16:creationId xmlns:a16="http://schemas.microsoft.com/office/drawing/2014/main" id="{1CAC5D67-B1B3-4174-1664-A9546138CFD7}"/>
              </a:ext>
            </a:extLst>
          </p:cNvPr>
          <p:cNvSpPr txBox="1">
            <a:spLocks noChangeArrowheads="1"/>
          </p:cNvSpPr>
          <p:nvPr/>
        </p:nvSpPr>
        <p:spPr bwMode="auto">
          <a:xfrm>
            <a:off x="8929032" y="1423865"/>
            <a:ext cx="32316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r>
              <a:rPr lang="zh-TW" altLang="en-US" sz="900">
                <a:ea typeface="SimHei" panose="02010609060101010101" pitchFamily="49" charset="-122"/>
              </a:rPr>
              <a:t>克洛維</a:t>
            </a:r>
          </a:p>
        </p:txBody>
      </p:sp>
      <p:sp>
        <p:nvSpPr>
          <p:cNvPr id="7239" name="Line 71">
            <a:extLst>
              <a:ext uri="{FF2B5EF4-FFF2-40B4-BE49-F238E27FC236}">
                <a16:creationId xmlns:a16="http://schemas.microsoft.com/office/drawing/2014/main" id="{9B8ED1D3-2A53-1040-A435-A4D92BDE7B34}"/>
              </a:ext>
            </a:extLst>
          </p:cNvPr>
          <p:cNvSpPr>
            <a:spLocks noChangeShapeType="1"/>
          </p:cNvSpPr>
          <p:nvPr/>
        </p:nvSpPr>
        <p:spPr bwMode="auto">
          <a:xfrm flipV="1">
            <a:off x="9083919" y="1333378"/>
            <a:ext cx="0" cy="1270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0" name="Line 72">
            <a:extLst>
              <a:ext uri="{FF2B5EF4-FFF2-40B4-BE49-F238E27FC236}">
                <a16:creationId xmlns:a16="http://schemas.microsoft.com/office/drawing/2014/main" id="{D0B4C8FE-A1CB-D757-AF8B-2046B9CD3BAB}"/>
              </a:ext>
            </a:extLst>
          </p:cNvPr>
          <p:cNvSpPr>
            <a:spLocks noChangeShapeType="1"/>
          </p:cNvSpPr>
          <p:nvPr/>
        </p:nvSpPr>
        <p:spPr bwMode="auto">
          <a:xfrm flipV="1">
            <a:off x="6934444" y="1047628"/>
            <a:ext cx="0" cy="1270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1" name="Line 73">
            <a:extLst>
              <a:ext uri="{FF2B5EF4-FFF2-40B4-BE49-F238E27FC236}">
                <a16:creationId xmlns:a16="http://schemas.microsoft.com/office/drawing/2014/main" id="{99E0F6B5-CC9C-2691-14A5-22A23F0EB063}"/>
              </a:ext>
            </a:extLst>
          </p:cNvPr>
          <p:cNvSpPr>
            <a:spLocks noChangeShapeType="1"/>
          </p:cNvSpPr>
          <p:nvPr/>
        </p:nvSpPr>
        <p:spPr bwMode="auto">
          <a:xfrm flipV="1">
            <a:off x="5107232" y="1044453"/>
            <a:ext cx="0" cy="127000"/>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42" name="Text Box 74">
            <a:extLst>
              <a:ext uri="{FF2B5EF4-FFF2-40B4-BE49-F238E27FC236}">
                <a16:creationId xmlns:a16="http://schemas.microsoft.com/office/drawing/2014/main" id="{EC6C3702-40B9-09A5-1189-BF451B3143F8}"/>
              </a:ext>
            </a:extLst>
          </p:cNvPr>
          <p:cNvSpPr txBox="1">
            <a:spLocks noChangeArrowheads="1"/>
          </p:cNvSpPr>
          <p:nvPr/>
        </p:nvSpPr>
        <p:spPr bwMode="auto">
          <a:xfrm>
            <a:off x="544757" y="565028"/>
            <a:ext cx="48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羅馬</a:t>
            </a:r>
          </a:p>
          <a:p>
            <a:r>
              <a:rPr lang="zh-TW" altLang="en-US" sz="1200">
                <a:ea typeface="SimHei" panose="02010609060101010101" pitchFamily="49" charset="-122"/>
              </a:rPr>
              <a:t>皇帝</a:t>
            </a:r>
          </a:p>
        </p:txBody>
      </p:sp>
      <p:sp>
        <p:nvSpPr>
          <p:cNvPr id="7243" name="Text Box 75">
            <a:extLst>
              <a:ext uri="{FF2B5EF4-FFF2-40B4-BE49-F238E27FC236}">
                <a16:creationId xmlns:a16="http://schemas.microsoft.com/office/drawing/2014/main" id="{1C0D07D8-21BA-ABA4-9DB9-A2D383B5E014}"/>
              </a:ext>
            </a:extLst>
          </p:cNvPr>
          <p:cNvSpPr txBox="1">
            <a:spLocks noChangeArrowheads="1"/>
          </p:cNvSpPr>
          <p:nvPr/>
        </p:nvSpPr>
        <p:spPr bwMode="auto">
          <a:xfrm>
            <a:off x="1840157" y="1195268"/>
            <a:ext cx="438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000">
                <a:ea typeface="SimHei" panose="02010609060101010101" pitchFamily="49" charset="-122"/>
              </a:rPr>
              <a:t>羅馬</a:t>
            </a:r>
          </a:p>
        </p:txBody>
      </p:sp>
      <p:sp>
        <p:nvSpPr>
          <p:cNvPr id="7244" name="Text Box 76">
            <a:extLst>
              <a:ext uri="{FF2B5EF4-FFF2-40B4-BE49-F238E27FC236}">
                <a16:creationId xmlns:a16="http://schemas.microsoft.com/office/drawing/2014/main" id="{7A4CC140-4F56-6D66-47EA-C259D1ADF13A}"/>
              </a:ext>
            </a:extLst>
          </p:cNvPr>
          <p:cNvSpPr txBox="1">
            <a:spLocks noChangeArrowheads="1"/>
          </p:cNvSpPr>
          <p:nvPr/>
        </p:nvSpPr>
        <p:spPr bwMode="auto">
          <a:xfrm>
            <a:off x="2219569" y="1198443"/>
            <a:ext cx="565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000">
                <a:ea typeface="SimHei" panose="02010609060101010101" pitchFamily="49" charset="-122"/>
              </a:rPr>
              <a:t>亞細亞</a:t>
            </a:r>
          </a:p>
        </p:txBody>
      </p:sp>
      <p:sp>
        <p:nvSpPr>
          <p:cNvPr id="7245" name="Text Box 77">
            <a:extLst>
              <a:ext uri="{FF2B5EF4-FFF2-40B4-BE49-F238E27FC236}">
                <a16:creationId xmlns:a16="http://schemas.microsoft.com/office/drawing/2014/main" id="{495F7211-6167-9014-1EEC-1BF14406D2D4}"/>
              </a:ext>
            </a:extLst>
          </p:cNvPr>
          <p:cNvSpPr txBox="1">
            <a:spLocks noChangeArrowheads="1"/>
          </p:cNvSpPr>
          <p:nvPr/>
        </p:nvSpPr>
        <p:spPr bwMode="auto">
          <a:xfrm>
            <a:off x="3476869" y="1274643"/>
            <a:ext cx="438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000">
                <a:ea typeface="SimHei" panose="02010609060101010101" pitchFamily="49" charset="-122"/>
              </a:rPr>
              <a:t>羅馬</a:t>
            </a:r>
          </a:p>
          <a:p>
            <a:r>
              <a:rPr lang="zh-TW" altLang="en-US" sz="1000">
                <a:ea typeface="SimHei" panose="02010609060101010101" pitchFamily="49" charset="-122"/>
              </a:rPr>
              <a:t>高盧</a:t>
            </a:r>
          </a:p>
          <a:p>
            <a:r>
              <a:rPr lang="zh-TW" altLang="en-US" sz="1000">
                <a:ea typeface="SimHei" panose="02010609060101010101" pitchFamily="49" charset="-122"/>
              </a:rPr>
              <a:t>非洲</a:t>
            </a:r>
          </a:p>
        </p:txBody>
      </p:sp>
      <p:sp>
        <p:nvSpPr>
          <p:cNvPr id="7246" name="Text Box 78">
            <a:extLst>
              <a:ext uri="{FF2B5EF4-FFF2-40B4-BE49-F238E27FC236}">
                <a16:creationId xmlns:a16="http://schemas.microsoft.com/office/drawing/2014/main" id="{E2D217BB-5B5E-E0D8-2432-DF3AC2E57F46}"/>
              </a:ext>
            </a:extLst>
          </p:cNvPr>
          <p:cNvSpPr txBox="1">
            <a:spLocks noChangeArrowheads="1"/>
          </p:cNvSpPr>
          <p:nvPr/>
        </p:nvSpPr>
        <p:spPr bwMode="auto">
          <a:xfrm>
            <a:off x="4042019" y="1285756"/>
            <a:ext cx="565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1000">
                <a:ea typeface="SimHei" panose="02010609060101010101" pitchFamily="49" charset="-122"/>
              </a:rPr>
              <a:t>埃及</a:t>
            </a:r>
          </a:p>
          <a:p>
            <a:pPr algn="ctr"/>
            <a:r>
              <a:rPr lang="zh-TW" altLang="en-US" sz="1000">
                <a:ea typeface="SimHei" panose="02010609060101010101" pitchFamily="49" charset="-122"/>
              </a:rPr>
              <a:t>迦太基</a:t>
            </a:r>
          </a:p>
        </p:txBody>
      </p:sp>
      <p:sp>
        <p:nvSpPr>
          <p:cNvPr id="7247" name="Text Box 79">
            <a:extLst>
              <a:ext uri="{FF2B5EF4-FFF2-40B4-BE49-F238E27FC236}">
                <a16:creationId xmlns:a16="http://schemas.microsoft.com/office/drawing/2014/main" id="{8B17172A-0E64-D985-B7A8-2ED22FC47430}"/>
              </a:ext>
            </a:extLst>
          </p:cNvPr>
          <p:cNvSpPr txBox="1">
            <a:spLocks noChangeArrowheads="1"/>
          </p:cNvSpPr>
          <p:nvPr/>
        </p:nvSpPr>
        <p:spPr bwMode="auto">
          <a:xfrm>
            <a:off x="4896094" y="1539756"/>
            <a:ext cx="438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1000">
                <a:ea typeface="SimHei" panose="02010609060101010101" pitchFamily="49" charset="-122"/>
              </a:rPr>
              <a:t>全國</a:t>
            </a:r>
          </a:p>
        </p:txBody>
      </p:sp>
      <p:sp>
        <p:nvSpPr>
          <p:cNvPr id="7248" name="Text Box 80">
            <a:extLst>
              <a:ext uri="{FF2B5EF4-FFF2-40B4-BE49-F238E27FC236}">
                <a16:creationId xmlns:a16="http://schemas.microsoft.com/office/drawing/2014/main" id="{E29F4BB0-BF3C-90D9-E63D-68B11093E8A5}"/>
              </a:ext>
            </a:extLst>
          </p:cNvPr>
          <p:cNvSpPr txBox="1">
            <a:spLocks noChangeArrowheads="1"/>
          </p:cNvSpPr>
          <p:nvPr/>
        </p:nvSpPr>
        <p:spPr bwMode="auto">
          <a:xfrm>
            <a:off x="5499344" y="1247656"/>
            <a:ext cx="438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1000">
                <a:ea typeface="SimHei" panose="02010609060101010101" pitchFamily="49" charset="-122"/>
              </a:rPr>
              <a:t>全國</a:t>
            </a:r>
          </a:p>
        </p:txBody>
      </p:sp>
      <p:sp>
        <p:nvSpPr>
          <p:cNvPr id="7250" name="Text Box 82">
            <a:extLst>
              <a:ext uri="{FF2B5EF4-FFF2-40B4-BE49-F238E27FC236}">
                <a16:creationId xmlns:a16="http://schemas.microsoft.com/office/drawing/2014/main" id="{C840E9CE-9033-BC40-174A-99FCC83E93CD}"/>
              </a:ext>
            </a:extLst>
          </p:cNvPr>
          <p:cNvSpPr txBox="1">
            <a:spLocks noChangeArrowheads="1"/>
          </p:cNvSpPr>
          <p:nvPr/>
        </p:nvSpPr>
        <p:spPr bwMode="auto">
          <a:xfrm>
            <a:off x="7457978" y="1434978"/>
            <a:ext cx="530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900">
                <a:solidFill>
                  <a:srgbClr val="FF0000"/>
                </a:solidFill>
              </a:rPr>
              <a:t>410</a:t>
            </a:r>
          </a:p>
          <a:p>
            <a:pPr algn="ctr"/>
            <a:r>
              <a:rPr lang="zh-TW" altLang="en-US" sz="900">
                <a:ea typeface="SimHei" panose="02010609060101010101" pitchFamily="49" charset="-122"/>
              </a:rPr>
              <a:t>羅馬陷</a:t>
            </a:r>
          </a:p>
        </p:txBody>
      </p:sp>
      <p:sp>
        <p:nvSpPr>
          <p:cNvPr id="7251" name="AutoShape 83">
            <a:extLst>
              <a:ext uri="{FF2B5EF4-FFF2-40B4-BE49-F238E27FC236}">
                <a16:creationId xmlns:a16="http://schemas.microsoft.com/office/drawing/2014/main" id="{0418EF61-060E-A15F-1D59-7079D997A26C}"/>
              </a:ext>
            </a:extLst>
          </p:cNvPr>
          <p:cNvSpPr>
            <a:spLocks noChangeArrowheads="1"/>
          </p:cNvSpPr>
          <p:nvPr/>
        </p:nvSpPr>
        <p:spPr bwMode="auto">
          <a:xfrm>
            <a:off x="7547222" y="1117481"/>
            <a:ext cx="352425" cy="352425"/>
          </a:xfrm>
          <a:prstGeom prst="star16">
            <a:avLst>
              <a:gd name="adj" fmla="val 25907"/>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2" name="Rectangle 84">
            <a:extLst>
              <a:ext uri="{FF2B5EF4-FFF2-40B4-BE49-F238E27FC236}">
                <a16:creationId xmlns:a16="http://schemas.microsoft.com/office/drawing/2014/main" id="{40F458E6-1E0C-8577-C7A1-6F0B1BC3C684}"/>
              </a:ext>
            </a:extLst>
          </p:cNvPr>
          <p:cNvSpPr>
            <a:spLocks noChangeArrowheads="1"/>
          </p:cNvSpPr>
          <p:nvPr/>
        </p:nvSpPr>
        <p:spPr bwMode="auto">
          <a:xfrm>
            <a:off x="8217147" y="1820740"/>
            <a:ext cx="315913" cy="230188"/>
          </a:xfrm>
          <a:prstGeom prst="rect">
            <a:avLst/>
          </a:prstGeom>
          <a:solidFill>
            <a:srgbClr val="CC99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3" name="Text Box 85">
            <a:extLst>
              <a:ext uri="{FF2B5EF4-FFF2-40B4-BE49-F238E27FC236}">
                <a16:creationId xmlns:a16="http://schemas.microsoft.com/office/drawing/2014/main" id="{3CCBE226-3778-80F0-58E8-B55DA93B29A3}"/>
              </a:ext>
            </a:extLst>
          </p:cNvPr>
          <p:cNvSpPr txBox="1">
            <a:spLocks noChangeArrowheads="1"/>
          </p:cNvSpPr>
          <p:nvPr/>
        </p:nvSpPr>
        <p:spPr bwMode="auto">
          <a:xfrm>
            <a:off x="8055219" y="2049340"/>
            <a:ext cx="641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900">
                <a:ea typeface="SimHei" panose="02010609060101010101" pitchFamily="49" charset="-122"/>
              </a:rPr>
              <a:t>利奧一世</a:t>
            </a:r>
          </a:p>
        </p:txBody>
      </p:sp>
      <p:sp>
        <p:nvSpPr>
          <p:cNvPr id="7254" name="Text Box 86">
            <a:extLst>
              <a:ext uri="{FF2B5EF4-FFF2-40B4-BE49-F238E27FC236}">
                <a16:creationId xmlns:a16="http://schemas.microsoft.com/office/drawing/2014/main" id="{4ACA50B2-9E11-1FBF-D43D-32CF0D5AC11F}"/>
              </a:ext>
            </a:extLst>
          </p:cNvPr>
          <p:cNvSpPr txBox="1">
            <a:spLocks noChangeArrowheads="1"/>
          </p:cNvSpPr>
          <p:nvPr/>
        </p:nvSpPr>
        <p:spPr bwMode="auto">
          <a:xfrm>
            <a:off x="8611244" y="1644528"/>
            <a:ext cx="377026"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900">
                <a:solidFill>
                  <a:srgbClr val="FF0000"/>
                </a:solidFill>
              </a:rPr>
              <a:t>476</a:t>
            </a:r>
          </a:p>
          <a:p>
            <a:pPr algn="ctr"/>
            <a:r>
              <a:rPr lang="zh-TW" altLang="en-US" sz="900">
                <a:ea typeface="SimHei" panose="02010609060101010101" pitchFamily="49" charset="-122"/>
              </a:rPr>
              <a:t>西</a:t>
            </a:r>
          </a:p>
          <a:p>
            <a:pPr algn="ctr"/>
            <a:r>
              <a:rPr lang="zh-TW" altLang="en-US" sz="900">
                <a:ea typeface="SimHei" panose="02010609060101010101" pitchFamily="49" charset="-122"/>
              </a:rPr>
              <a:t>羅</a:t>
            </a:r>
          </a:p>
          <a:p>
            <a:pPr algn="ctr"/>
            <a:r>
              <a:rPr lang="zh-TW" altLang="en-US" sz="900">
                <a:ea typeface="SimHei" panose="02010609060101010101" pitchFamily="49" charset="-122"/>
              </a:rPr>
              <a:t>馬</a:t>
            </a:r>
          </a:p>
          <a:p>
            <a:pPr algn="ctr"/>
            <a:r>
              <a:rPr lang="zh-TW" altLang="en-US" sz="900">
                <a:ea typeface="SimHei" panose="02010609060101010101" pitchFamily="49" charset="-122"/>
              </a:rPr>
              <a:t>亡</a:t>
            </a:r>
          </a:p>
        </p:txBody>
      </p:sp>
      <p:sp>
        <p:nvSpPr>
          <p:cNvPr id="7255" name="AutoShape 87">
            <a:extLst>
              <a:ext uri="{FF2B5EF4-FFF2-40B4-BE49-F238E27FC236}">
                <a16:creationId xmlns:a16="http://schemas.microsoft.com/office/drawing/2014/main" id="{5D6D524D-7DD6-5F45-B7A8-ED9CB4A220B0}"/>
              </a:ext>
            </a:extLst>
          </p:cNvPr>
          <p:cNvSpPr>
            <a:spLocks noChangeArrowheads="1"/>
          </p:cNvSpPr>
          <p:nvPr/>
        </p:nvSpPr>
        <p:spPr bwMode="auto">
          <a:xfrm>
            <a:off x="8617194" y="1323856"/>
            <a:ext cx="349250" cy="352425"/>
          </a:xfrm>
          <a:prstGeom prst="star16">
            <a:avLst>
              <a:gd name="adj" fmla="val 25907"/>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7" name="Text Box 89">
            <a:extLst>
              <a:ext uri="{FF2B5EF4-FFF2-40B4-BE49-F238E27FC236}">
                <a16:creationId xmlns:a16="http://schemas.microsoft.com/office/drawing/2014/main" id="{5E013159-31FB-01E3-C8AB-75D0B67DCFF6}"/>
              </a:ext>
            </a:extLst>
          </p:cNvPr>
          <p:cNvSpPr txBox="1">
            <a:spLocks noChangeArrowheads="1"/>
          </p:cNvSpPr>
          <p:nvPr/>
        </p:nvSpPr>
        <p:spPr bwMode="auto">
          <a:xfrm>
            <a:off x="5964482" y="1322265"/>
            <a:ext cx="374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TW" sz="900">
                <a:solidFill>
                  <a:srgbClr val="FF0000"/>
                </a:solidFill>
              </a:rPr>
              <a:t>313</a:t>
            </a:r>
          </a:p>
        </p:txBody>
      </p:sp>
      <p:sp>
        <p:nvSpPr>
          <p:cNvPr id="7258" name="AutoShape 90">
            <a:extLst>
              <a:ext uri="{FF2B5EF4-FFF2-40B4-BE49-F238E27FC236}">
                <a16:creationId xmlns:a16="http://schemas.microsoft.com/office/drawing/2014/main" id="{12F2C99C-A83A-217A-C8AD-1EDEA4B8C2F9}"/>
              </a:ext>
            </a:extLst>
          </p:cNvPr>
          <p:cNvSpPr>
            <a:spLocks noChangeArrowheads="1"/>
          </p:cNvSpPr>
          <p:nvPr/>
        </p:nvSpPr>
        <p:spPr bwMode="auto">
          <a:xfrm>
            <a:off x="5813672" y="1057153"/>
            <a:ext cx="315913" cy="315912"/>
          </a:xfrm>
          <a:prstGeom prst="star16">
            <a:avLst>
              <a:gd name="adj" fmla="val 27116"/>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59" name="AutoShape 91">
            <a:extLst>
              <a:ext uri="{FF2B5EF4-FFF2-40B4-BE49-F238E27FC236}">
                <a16:creationId xmlns:a16="http://schemas.microsoft.com/office/drawing/2014/main" id="{CFF80CEE-BD54-FBA8-C9E1-A970AC6D50EC}"/>
              </a:ext>
            </a:extLst>
          </p:cNvPr>
          <p:cNvSpPr>
            <a:spLocks noChangeArrowheads="1"/>
          </p:cNvSpPr>
          <p:nvPr/>
        </p:nvSpPr>
        <p:spPr bwMode="auto">
          <a:xfrm>
            <a:off x="4956422" y="1274643"/>
            <a:ext cx="315913" cy="315913"/>
          </a:xfrm>
          <a:prstGeom prst="star16">
            <a:avLst>
              <a:gd name="adj" fmla="val 27116"/>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0" name="AutoShape 92">
            <a:extLst>
              <a:ext uri="{FF2B5EF4-FFF2-40B4-BE49-F238E27FC236}">
                <a16:creationId xmlns:a16="http://schemas.microsoft.com/office/drawing/2014/main" id="{97B67CE7-4C35-3D67-9CD6-08847D4A1FE2}"/>
              </a:ext>
            </a:extLst>
          </p:cNvPr>
          <p:cNvSpPr>
            <a:spLocks noChangeArrowheads="1"/>
          </p:cNvSpPr>
          <p:nvPr/>
        </p:nvSpPr>
        <p:spPr bwMode="auto">
          <a:xfrm>
            <a:off x="4186485" y="1055568"/>
            <a:ext cx="269875" cy="269875"/>
          </a:xfrm>
          <a:prstGeom prst="star16">
            <a:avLst>
              <a:gd name="adj" fmla="val 27116"/>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1" name="AutoShape 93">
            <a:extLst>
              <a:ext uri="{FF2B5EF4-FFF2-40B4-BE49-F238E27FC236}">
                <a16:creationId xmlns:a16="http://schemas.microsoft.com/office/drawing/2014/main" id="{9857F5FA-7D8A-8364-F468-12B76B2FF8C4}"/>
              </a:ext>
            </a:extLst>
          </p:cNvPr>
          <p:cNvSpPr>
            <a:spLocks noChangeArrowheads="1"/>
          </p:cNvSpPr>
          <p:nvPr/>
        </p:nvSpPr>
        <p:spPr bwMode="auto">
          <a:xfrm>
            <a:off x="3562597" y="1055568"/>
            <a:ext cx="269875" cy="269875"/>
          </a:xfrm>
          <a:prstGeom prst="star16">
            <a:avLst>
              <a:gd name="adj" fmla="val 27116"/>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2" name="AutoShape 94">
            <a:extLst>
              <a:ext uri="{FF2B5EF4-FFF2-40B4-BE49-F238E27FC236}">
                <a16:creationId xmlns:a16="http://schemas.microsoft.com/office/drawing/2014/main" id="{A6060EA2-4F84-C537-D1B8-518C5BEE628D}"/>
              </a:ext>
            </a:extLst>
          </p:cNvPr>
          <p:cNvSpPr>
            <a:spLocks noChangeArrowheads="1"/>
          </p:cNvSpPr>
          <p:nvPr/>
        </p:nvSpPr>
        <p:spPr bwMode="auto">
          <a:xfrm>
            <a:off x="4831007" y="1053981"/>
            <a:ext cx="139700" cy="141287"/>
          </a:xfrm>
          <a:prstGeom prst="star8">
            <a:avLst>
              <a:gd name="adj" fmla="val 25000"/>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3" name="AutoShape 95">
            <a:extLst>
              <a:ext uri="{FF2B5EF4-FFF2-40B4-BE49-F238E27FC236}">
                <a16:creationId xmlns:a16="http://schemas.microsoft.com/office/drawing/2014/main" id="{D63E28C9-F661-1501-AE72-2917886508C0}"/>
              </a:ext>
            </a:extLst>
          </p:cNvPr>
          <p:cNvSpPr>
            <a:spLocks noChangeArrowheads="1"/>
          </p:cNvSpPr>
          <p:nvPr/>
        </p:nvSpPr>
        <p:spPr bwMode="auto">
          <a:xfrm>
            <a:off x="5161207" y="1049215"/>
            <a:ext cx="139700" cy="141288"/>
          </a:xfrm>
          <a:prstGeom prst="star8">
            <a:avLst>
              <a:gd name="adj" fmla="val 25000"/>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5" name="AutoShape 97">
            <a:extLst>
              <a:ext uri="{FF2B5EF4-FFF2-40B4-BE49-F238E27FC236}">
                <a16:creationId xmlns:a16="http://schemas.microsoft.com/office/drawing/2014/main" id="{4205A114-C691-1745-9E6A-A456DF6C7867}"/>
              </a:ext>
            </a:extLst>
          </p:cNvPr>
          <p:cNvSpPr>
            <a:spLocks noChangeArrowheads="1"/>
          </p:cNvSpPr>
          <p:nvPr/>
        </p:nvSpPr>
        <p:spPr bwMode="auto">
          <a:xfrm>
            <a:off x="1979860" y="1066681"/>
            <a:ext cx="161925" cy="160337"/>
          </a:xfrm>
          <a:prstGeom prst="star8">
            <a:avLst>
              <a:gd name="adj" fmla="val 25000"/>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6" name="AutoShape 98">
            <a:extLst>
              <a:ext uri="{FF2B5EF4-FFF2-40B4-BE49-F238E27FC236}">
                <a16:creationId xmlns:a16="http://schemas.microsoft.com/office/drawing/2014/main" id="{60EBCA40-03BF-C47D-5BCB-3DB6A3A706D4}"/>
              </a:ext>
            </a:extLst>
          </p:cNvPr>
          <p:cNvSpPr>
            <a:spLocks noChangeArrowheads="1"/>
          </p:cNvSpPr>
          <p:nvPr/>
        </p:nvSpPr>
        <p:spPr bwMode="auto">
          <a:xfrm>
            <a:off x="2411660" y="1058740"/>
            <a:ext cx="179387" cy="179388"/>
          </a:xfrm>
          <a:prstGeom prst="star8">
            <a:avLst>
              <a:gd name="adj" fmla="val 25000"/>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7" name="AutoShape 99">
            <a:extLst>
              <a:ext uri="{FF2B5EF4-FFF2-40B4-BE49-F238E27FC236}">
                <a16:creationId xmlns:a16="http://schemas.microsoft.com/office/drawing/2014/main" id="{4A4C99CF-0BD3-B142-057B-BEA0C2C9BCF7}"/>
              </a:ext>
            </a:extLst>
          </p:cNvPr>
          <p:cNvSpPr>
            <a:spLocks noChangeArrowheads="1"/>
          </p:cNvSpPr>
          <p:nvPr/>
        </p:nvSpPr>
        <p:spPr bwMode="auto">
          <a:xfrm>
            <a:off x="2694235" y="1065090"/>
            <a:ext cx="179387" cy="179388"/>
          </a:xfrm>
          <a:prstGeom prst="star8">
            <a:avLst>
              <a:gd name="adj" fmla="val 25000"/>
            </a:avLst>
          </a:prstGeom>
          <a:solidFill>
            <a:srgbClr val="CC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68" name="Text Box 100">
            <a:extLst>
              <a:ext uri="{FF2B5EF4-FFF2-40B4-BE49-F238E27FC236}">
                <a16:creationId xmlns:a16="http://schemas.microsoft.com/office/drawing/2014/main" id="{133C2A2F-C451-7E70-B1AF-F348FDE567F9}"/>
              </a:ext>
            </a:extLst>
          </p:cNvPr>
          <p:cNvSpPr txBox="1">
            <a:spLocks noChangeArrowheads="1"/>
          </p:cNvSpPr>
          <p:nvPr/>
        </p:nvSpPr>
        <p:spPr bwMode="auto">
          <a:xfrm>
            <a:off x="2416422" y="317378"/>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100</a:t>
            </a:r>
          </a:p>
        </p:txBody>
      </p:sp>
      <p:sp>
        <p:nvSpPr>
          <p:cNvPr id="7269" name="Text Box 101">
            <a:extLst>
              <a:ext uri="{FF2B5EF4-FFF2-40B4-BE49-F238E27FC236}">
                <a16:creationId xmlns:a16="http://schemas.microsoft.com/office/drawing/2014/main" id="{6790BE49-96D2-74EA-F672-55DB1E9CB3C0}"/>
              </a:ext>
            </a:extLst>
          </p:cNvPr>
          <p:cNvSpPr txBox="1">
            <a:spLocks noChangeArrowheads="1"/>
          </p:cNvSpPr>
          <p:nvPr/>
        </p:nvSpPr>
        <p:spPr bwMode="auto">
          <a:xfrm>
            <a:off x="4057897" y="317378"/>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200</a:t>
            </a:r>
          </a:p>
        </p:txBody>
      </p:sp>
      <p:sp>
        <p:nvSpPr>
          <p:cNvPr id="7270" name="Text Box 102">
            <a:extLst>
              <a:ext uri="{FF2B5EF4-FFF2-40B4-BE49-F238E27FC236}">
                <a16:creationId xmlns:a16="http://schemas.microsoft.com/office/drawing/2014/main" id="{8BA75C19-A08C-701C-A696-8010737D98AC}"/>
              </a:ext>
            </a:extLst>
          </p:cNvPr>
          <p:cNvSpPr txBox="1">
            <a:spLocks noChangeArrowheads="1"/>
          </p:cNvSpPr>
          <p:nvPr/>
        </p:nvSpPr>
        <p:spPr bwMode="auto">
          <a:xfrm>
            <a:off x="5685085" y="317378"/>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300</a:t>
            </a:r>
          </a:p>
        </p:txBody>
      </p:sp>
      <p:sp>
        <p:nvSpPr>
          <p:cNvPr id="7271" name="Text Box 103">
            <a:extLst>
              <a:ext uri="{FF2B5EF4-FFF2-40B4-BE49-F238E27FC236}">
                <a16:creationId xmlns:a16="http://schemas.microsoft.com/office/drawing/2014/main" id="{8C2FC6F3-49EE-016E-55FE-902E24A86659}"/>
              </a:ext>
            </a:extLst>
          </p:cNvPr>
          <p:cNvSpPr txBox="1">
            <a:spLocks noChangeArrowheads="1"/>
          </p:cNvSpPr>
          <p:nvPr/>
        </p:nvSpPr>
        <p:spPr bwMode="auto">
          <a:xfrm>
            <a:off x="7323385" y="317378"/>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400</a:t>
            </a:r>
          </a:p>
        </p:txBody>
      </p:sp>
      <p:sp>
        <p:nvSpPr>
          <p:cNvPr id="7272" name="Text Box 104">
            <a:extLst>
              <a:ext uri="{FF2B5EF4-FFF2-40B4-BE49-F238E27FC236}">
                <a16:creationId xmlns:a16="http://schemas.microsoft.com/office/drawing/2014/main" id="{A7E6E383-768C-A966-855B-743EB843171D}"/>
              </a:ext>
            </a:extLst>
          </p:cNvPr>
          <p:cNvSpPr txBox="1">
            <a:spLocks noChangeArrowheads="1"/>
          </p:cNvSpPr>
          <p:nvPr/>
        </p:nvSpPr>
        <p:spPr bwMode="auto">
          <a:xfrm>
            <a:off x="8944222" y="317378"/>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500</a:t>
            </a:r>
          </a:p>
        </p:txBody>
      </p:sp>
      <p:sp>
        <p:nvSpPr>
          <p:cNvPr id="7273" name="Text Box 105">
            <a:extLst>
              <a:ext uri="{FF2B5EF4-FFF2-40B4-BE49-F238E27FC236}">
                <a16:creationId xmlns:a16="http://schemas.microsoft.com/office/drawing/2014/main" id="{E50635AF-E2CA-6FC5-D6D3-C09868419F8E}"/>
              </a:ext>
            </a:extLst>
          </p:cNvPr>
          <p:cNvSpPr txBox="1">
            <a:spLocks noChangeArrowheads="1"/>
          </p:cNvSpPr>
          <p:nvPr/>
        </p:nvSpPr>
        <p:spPr bwMode="auto">
          <a:xfrm>
            <a:off x="881310" y="317378"/>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0</a:t>
            </a:r>
          </a:p>
        </p:txBody>
      </p:sp>
      <p:sp>
        <p:nvSpPr>
          <p:cNvPr id="7274" name="Text Box 106">
            <a:extLst>
              <a:ext uri="{FF2B5EF4-FFF2-40B4-BE49-F238E27FC236}">
                <a16:creationId xmlns:a16="http://schemas.microsoft.com/office/drawing/2014/main" id="{F3A9E874-A6B6-D46C-027E-1A5CBF9884A7}"/>
              </a:ext>
            </a:extLst>
          </p:cNvPr>
          <p:cNvSpPr txBox="1">
            <a:spLocks noChangeArrowheads="1"/>
          </p:cNvSpPr>
          <p:nvPr/>
        </p:nvSpPr>
        <p:spPr bwMode="auto">
          <a:xfrm>
            <a:off x="2410072" y="5870453"/>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100</a:t>
            </a:r>
          </a:p>
        </p:txBody>
      </p:sp>
      <p:sp>
        <p:nvSpPr>
          <p:cNvPr id="7275" name="Text Box 107">
            <a:extLst>
              <a:ext uri="{FF2B5EF4-FFF2-40B4-BE49-F238E27FC236}">
                <a16:creationId xmlns:a16="http://schemas.microsoft.com/office/drawing/2014/main" id="{3F486DD8-17ED-8286-7402-F4A0EA11F6B1}"/>
              </a:ext>
            </a:extLst>
          </p:cNvPr>
          <p:cNvSpPr txBox="1">
            <a:spLocks noChangeArrowheads="1"/>
          </p:cNvSpPr>
          <p:nvPr/>
        </p:nvSpPr>
        <p:spPr bwMode="auto">
          <a:xfrm>
            <a:off x="4043610" y="5870453"/>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200</a:t>
            </a:r>
          </a:p>
        </p:txBody>
      </p:sp>
      <p:sp>
        <p:nvSpPr>
          <p:cNvPr id="7276" name="Text Box 108">
            <a:extLst>
              <a:ext uri="{FF2B5EF4-FFF2-40B4-BE49-F238E27FC236}">
                <a16:creationId xmlns:a16="http://schemas.microsoft.com/office/drawing/2014/main" id="{E684FA0A-0A01-50FF-F418-BDFF52DB4514}"/>
              </a:ext>
            </a:extLst>
          </p:cNvPr>
          <p:cNvSpPr txBox="1">
            <a:spLocks noChangeArrowheads="1"/>
          </p:cNvSpPr>
          <p:nvPr/>
        </p:nvSpPr>
        <p:spPr bwMode="auto">
          <a:xfrm>
            <a:off x="5678735" y="5870453"/>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300</a:t>
            </a:r>
          </a:p>
        </p:txBody>
      </p:sp>
      <p:sp>
        <p:nvSpPr>
          <p:cNvPr id="7277" name="Text Box 109">
            <a:extLst>
              <a:ext uri="{FF2B5EF4-FFF2-40B4-BE49-F238E27FC236}">
                <a16:creationId xmlns:a16="http://schemas.microsoft.com/office/drawing/2014/main" id="{0E192213-2B89-ADC0-9D52-2B50F51BFE98}"/>
              </a:ext>
            </a:extLst>
          </p:cNvPr>
          <p:cNvSpPr txBox="1">
            <a:spLocks noChangeArrowheads="1"/>
          </p:cNvSpPr>
          <p:nvPr/>
        </p:nvSpPr>
        <p:spPr bwMode="auto">
          <a:xfrm>
            <a:off x="7309097" y="5870453"/>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400</a:t>
            </a:r>
          </a:p>
        </p:txBody>
      </p:sp>
      <p:sp>
        <p:nvSpPr>
          <p:cNvPr id="7278" name="Text Box 110">
            <a:extLst>
              <a:ext uri="{FF2B5EF4-FFF2-40B4-BE49-F238E27FC236}">
                <a16:creationId xmlns:a16="http://schemas.microsoft.com/office/drawing/2014/main" id="{A3C47FE4-41F6-2904-C4D2-53B1140A4431}"/>
              </a:ext>
            </a:extLst>
          </p:cNvPr>
          <p:cNvSpPr txBox="1">
            <a:spLocks noChangeArrowheads="1"/>
          </p:cNvSpPr>
          <p:nvPr/>
        </p:nvSpPr>
        <p:spPr bwMode="auto">
          <a:xfrm>
            <a:off x="8937872" y="5870453"/>
            <a:ext cx="479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500</a:t>
            </a:r>
          </a:p>
        </p:txBody>
      </p:sp>
      <p:sp>
        <p:nvSpPr>
          <p:cNvPr id="7279" name="Text Box 111">
            <a:extLst>
              <a:ext uri="{FF2B5EF4-FFF2-40B4-BE49-F238E27FC236}">
                <a16:creationId xmlns:a16="http://schemas.microsoft.com/office/drawing/2014/main" id="{997EF511-7E56-E3F1-BFDD-3BB03F15F416}"/>
              </a:ext>
            </a:extLst>
          </p:cNvPr>
          <p:cNvSpPr txBox="1">
            <a:spLocks noChangeArrowheads="1"/>
          </p:cNvSpPr>
          <p:nvPr/>
        </p:nvSpPr>
        <p:spPr bwMode="auto">
          <a:xfrm>
            <a:off x="874960" y="5870453"/>
            <a:ext cx="282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400"/>
              <a:t>0</a:t>
            </a:r>
          </a:p>
        </p:txBody>
      </p:sp>
      <p:sp>
        <p:nvSpPr>
          <p:cNvPr id="7280" name="Text Box 112">
            <a:extLst>
              <a:ext uri="{FF2B5EF4-FFF2-40B4-BE49-F238E27FC236}">
                <a16:creationId xmlns:a16="http://schemas.microsoft.com/office/drawing/2014/main" id="{0FCBC3C2-98C1-598F-8E5F-587A52BBD652}"/>
              </a:ext>
            </a:extLst>
          </p:cNvPr>
          <p:cNvSpPr txBox="1">
            <a:spLocks noChangeArrowheads="1"/>
          </p:cNvSpPr>
          <p:nvPr/>
        </p:nvSpPr>
        <p:spPr bwMode="auto">
          <a:xfrm>
            <a:off x="6075265" y="2754190"/>
            <a:ext cx="530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900">
                <a:ea typeface="SimHei" panose="02010609060101010101" pitchFamily="49" charset="-122"/>
              </a:rPr>
              <a:t>尼西亞</a:t>
            </a:r>
          </a:p>
          <a:p>
            <a:pPr algn="ctr"/>
            <a:r>
              <a:rPr lang="zh-TW" altLang="en-US" sz="900">
                <a:ea typeface="SimHei" panose="02010609060101010101" pitchFamily="49" charset="-122"/>
              </a:rPr>
              <a:t>會議</a:t>
            </a:r>
          </a:p>
        </p:txBody>
      </p:sp>
      <p:sp>
        <p:nvSpPr>
          <p:cNvPr id="7281" name="Text Box 113">
            <a:extLst>
              <a:ext uri="{FF2B5EF4-FFF2-40B4-BE49-F238E27FC236}">
                <a16:creationId xmlns:a16="http://schemas.microsoft.com/office/drawing/2014/main" id="{78523C4F-B2F6-CE3C-F893-0AD89107304B}"/>
              </a:ext>
            </a:extLst>
          </p:cNvPr>
          <p:cNvSpPr txBox="1">
            <a:spLocks noChangeArrowheads="1"/>
          </p:cNvSpPr>
          <p:nvPr/>
        </p:nvSpPr>
        <p:spPr bwMode="auto">
          <a:xfrm>
            <a:off x="6859962" y="2752603"/>
            <a:ext cx="761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900">
                <a:ea typeface="SimHei" panose="02010609060101010101" pitchFamily="49" charset="-122"/>
              </a:rPr>
              <a:t>君士坦丁堡</a:t>
            </a:r>
          </a:p>
          <a:p>
            <a:pPr algn="ctr"/>
            <a:r>
              <a:rPr lang="zh-TW" altLang="en-US" sz="900">
                <a:ea typeface="SimHei" panose="02010609060101010101" pitchFamily="49" charset="-122"/>
              </a:rPr>
              <a:t>會議</a:t>
            </a:r>
          </a:p>
        </p:txBody>
      </p:sp>
      <p:sp>
        <p:nvSpPr>
          <p:cNvPr id="7282" name="Text Box 114">
            <a:extLst>
              <a:ext uri="{FF2B5EF4-FFF2-40B4-BE49-F238E27FC236}">
                <a16:creationId xmlns:a16="http://schemas.microsoft.com/office/drawing/2014/main" id="{4747AA3E-D585-565C-CDDD-7700BC71EEFF}"/>
              </a:ext>
            </a:extLst>
          </p:cNvPr>
          <p:cNvSpPr txBox="1">
            <a:spLocks noChangeArrowheads="1"/>
          </p:cNvSpPr>
          <p:nvPr/>
        </p:nvSpPr>
        <p:spPr bwMode="auto">
          <a:xfrm>
            <a:off x="7789765" y="2757365"/>
            <a:ext cx="530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900">
                <a:ea typeface="SimHei" panose="02010609060101010101" pitchFamily="49" charset="-122"/>
              </a:rPr>
              <a:t>以弗所</a:t>
            </a:r>
          </a:p>
          <a:p>
            <a:pPr algn="ctr"/>
            <a:r>
              <a:rPr lang="zh-TW" altLang="en-US" sz="900">
                <a:ea typeface="SimHei" panose="02010609060101010101" pitchFamily="49" charset="-122"/>
              </a:rPr>
              <a:t>會議</a:t>
            </a:r>
          </a:p>
        </p:txBody>
      </p:sp>
      <p:sp>
        <p:nvSpPr>
          <p:cNvPr id="7283" name="Text Box 115">
            <a:extLst>
              <a:ext uri="{FF2B5EF4-FFF2-40B4-BE49-F238E27FC236}">
                <a16:creationId xmlns:a16="http://schemas.microsoft.com/office/drawing/2014/main" id="{B38BA92C-538D-96FA-0E08-2ACB55E89BF9}"/>
              </a:ext>
            </a:extLst>
          </p:cNvPr>
          <p:cNvSpPr txBox="1">
            <a:spLocks noChangeArrowheads="1"/>
          </p:cNvSpPr>
          <p:nvPr/>
        </p:nvSpPr>
        <p:spPr bwMode="auto">
          <a:xfrm>
            <a:off x="8137428" y="2755778"/>
            <a:ext cx="5309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TW" altLang="en-US" sz="900">
                <a:ea typeface="SimHei" panose="02010609060101010101" pitchFamily="49" charset="-122"/>
              </a:rPr>
              <a:t>迦克墩</a:t>
            </a:r>
          </a:p>
          <a:p>
            <a:pPr algn="ctr"/>
            <a:r>
              <a:rPr lang="zh-TW" altLang="en-US" sz="900">
                <a:ea typeface="SimHei" panose="02010609060101010101" pitchFamily="49" charset="-122"/>
              </a:rPr>
              <a:t>會議</a:t>
            </a:r>
          </a:p>
        </p:txBody>
      </p:sp>
      <p:sp>
        <p:nvSpPr>
          <p:cNvPr id="7284" name="AutoShape 116">
            <a:extLst>
              <a:ext uri="{FF2B5EF4-FFF2-40B4-BE49-F238E27FC236}">
                <a16:creationId xmlns:a16="http://schemas.microsoft.com/office/drawing/2014/main" id="{649BDB87-539D-0BD6-0905-B38CA42D756F}"/>
              </a:ext>
            </a:extLst>
          </p:cNvPr>
          <p:cNvSpPr>
            <a:spLocks noChangeArrowheads="1"/>
          </p:cNvSpPr>
          <p:nvPr/>
        </p:nvSpPr>
        <p:spPr bwMode="auto">
          <a:xfrm>
            <a:off x="6205785" y="2482728"/>
            <a:ext cx="269875" cy="271462"/>
          </a:xfrm>
          <a:prstGeom prst="pentagon">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800"/>
              <a:t>325</a:t>
            </a:r>
          </a:p>
        </p:txBody>
      </p:sp>
      <p:sp>
        <p:nvSpPr>
          <p:cNvPr id="7285" name="AutoShape 117">
            <a:extLst>
              <a:ext uri="{FF2B5EF4-FFF2-40B4-BE49-F238E27FC236}">
                <a16:creationId xmlns:a16="http://schemas.microsoft.com/office/drawing/2014/main" id="{52A4802E-7202-D980-8EC9-9A0DBA759987}"/>
              </a:ext>
            </a:extLst>
          </p:cNvPr>
          <p:cNvSpPr>
            <a:spLocks noChangeArrowheads="1"/>
          </p:cNvSpPr>
          <p:nvPr/>
        </p:nvSpPr>
        <p:spPr bwMode="auto">
          <a:xfrm>
            <a:off x="7102722" y="2485903"/>
            <a:ext cx="269875" cy="271462"/>
          </a:xfrm>
          <a:prstGeom prst="pentagon">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800"/>
              <a:t>381</a:t>
            </a:r>
          </a:p>
        </p:txBody>
      </p:sp>
      <p:sp>
        <p:nvSpPr>
          <p:cNvPr id="7286" name="AutoShape 118">
            <a:extLst>
              <a:ext uri="{FF2B5EF4-FFF2-40B4-BE49-F238E27FC236}">
                <a16:creationId xmlns:a16="http://schemas.microsoft.com/office/drawing/2014/main" id="{D9CE82FF-3AFF-C19E-2ADD-275C80D26B80}"/>
              </a:ext>
            </a:extLst>
          </p:cNvPr>
          <p:cNvSpPr>
            <a:spLocks noChangeArrowheads="1"/>
          </p:cNvSpPr>
          <p:nvPr/>
        </p:nvSpPr>
        <p:spPr bwMode="auto">
          <a:xfrm>
            <a:off x="7913935" y="2487493"/>
            <a:ext cx="269875" cy="271463"/>
          </a:xfrm>
          <a:prstGeom prst="pentagon">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800"/>
              <a:t>431</a:t>
            </a:r>
          </a:p>
        </p:txBody>
      </p:sp>
      <p:sp>
        <p:nvSpPr>
          <p:cNvPr id="7287" name="AutoShape 119">
            <a:extLst>
              <a:ext uri="{FF2B5EF4-FFF2-40B4-BE49-F238E27FC236}">
                <a16:creationId xmlns:a16="http://schemas.microsoft.com/office/drawing/2014/main" id="{AF895D2C-3ADA-A133-57A1-BBC51B38EFEF}"/>
              </a:ext>
            </a:extLst>
          </p:cNvPr>
          <p:cNvSpPr>
            <a:spLocks noChangeArrowheads="1"/>
          </p:cNvSpPr>
          <p:nvPr/>
        </p:nvSpPr>
        <p:spPr bwMode="auto">
          <a:xfrm>
            <a:off x="8237785" y="2487493"/>
            <a:ext cx="269875" cy="271463"/>
          </a:xfrm>
          <a:prstGeom prst="pentagon">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TW" sz="800"/>
              <a:t>451</a:t>
            </a:r>
          </a:p>
        </p:txBody>
      </p:sp>
      <p:sp>
        <p:nvSpPr>
          <p:cNvPr id="7288" name="AutoShape 120">
            <a:extLst>
              <a:ext uri="{FF2B5EF4-FFF2-40B4-BE49-F238E27FC236}">
                <a16:creationId xmlns:a16="http://schemas.microsoft.com/office/drawing/2014/main" id="{4423A247-9E15-B172-2DB2-8264ED4E9A67}"/>
              </a:ext>
            </a:extLst>
          </p:cNvPr>
          <p:cNvSpPr>
            <a:spLocks noChangeArrowheads="1"/>
          </p:cNvSpPr>
          <p:nvPr/>
        </p:nvSpPr>
        <p:spPr bwMode="auto">
          <a:xfrm>
            <a:off x="5110410" y="1973140"/>
            <a:ext cx="814387" cy="330200"/>
          </a:xfrm>
          <a:prstGeom prst="homePlate">
            <a:avLst>
              <a:gd name="adj" fmla="val 61659"/>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TW" altLang="en-US" sz="1400">
                <a:ea typeface="SimHei" panose="02010609060101010101" pitchFamily="49" charset="-122"/>
              </a:rPr>
              <a:t>諾窪天</a:t>
            </a:r>
          </a:p>
        </p:txBody>
      </p:sp>
      <p:sp>
        <p:nvSpPr>
          <p:cNvPr id="7289" name="AutoShape 121">
            <a:extLst>
              <a:ext uri="{FF2B5EF4-FFF2-40B4-BE49-F238E27FC236}">
                <a16:creationId xmlns:a16="http://schemas.microsoft.com/office/drawing/2014/main" id="{0C3DAA71-A87B-E475-38C5-33334C29262B}"/>
              </a:ext>
            </a:extLst>
          </p:cNvPr>
          <p:cNvSpPr>
            <a:spLocks noChangeArrowheads="1"/>
          </p:cNvSpPr>
          <p:nvPr/>
        </p:nvSpPr>
        <p:spPr bwMode="auto">
          <a:xfrm>
            <a:off x="6086719" y="1974728"/>
            <a:ext cx="814388" cy="330200"/>
          </a:xfrm>
          <a:prstGeom prst="homePlate">
            <a:avLst>
              <a:gd name="adj" fmla="val 61659"/>
            </a:avLst>
          </a:prstGeom>
          <a:blipFill dpi="0" rotWithShape="1">
            <a:blip r:embed="rId2"/>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TW" altLang="en-US" sz="1400">
                <a:ea typeface="SimHei" panose="02010609060101010101" pitchFamily="49" charset="-122"/>
              </a:rPr>
              <a:t>多納徒</a:t>
            </a:r>
          </a:p>
        </p:txBody>
      </p:sp>
      <p:sp>
        <p:nvSpPr>
          <p:cNvPr id="7290" name="Text Box 122">
            <a:extLst>
              <a:ext uri="{FF2B5EF4-FFF2-40B4-BE49-F238E27FC236}">
                <a16:creationId xmlns:a16="http://schemas.microsoft.com/office/drawing/2014/main" id="{76E5620F-1689-AE6A-D8BB-6B3050E39644}"/>
              </a:ext>
            </a:extLst>
          </p:cNvPr>
          <p:cNvSpPr txBox="1">
            <a:spLocks noChangeArrowheads="1"/>
          </p:cNvSpPr>
          <p:nvPr/>
        </p:nvSpPr>
        <p:spPr bwMode="auto">
          <a:xfrm>
            <a:off x="5745410" y="2165231"/>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200">
                <a:solidFill>
                  <a:schemeClr val="accent2"/>
                </a:solidFill>
              </a:rPr>
              <a:t>7C</a:t>
            </a:r>
          </a:p>
        </p:txBody>
      </p:sp>
      <p:sp>
        <p:nvSpPr>
          <p:cNvPr id="7291" name="Text Box 123">
            <a:extLst>
              <a:ext uri="{FF2B5EF4-FFF2-40B4-BE49-F238E27FC236}">
                <a16:creationId xmlns:a16="http://schemas.microsoft.com/office/drawing/2014/main" id="{FE1C6724-F39B-4007-B4CD-D29FE545FC4D}"/>
              </a:ext>
            </a:extLst>
          </p:cNvPr>
          <p:cNvSpPr txBox="1">
            <a:spLocks noChangeArrowheads="1"/>
          </p:cNvSpPr>
          <p:nvPr/>
        </p:nvSpPr>
        <p:spPr bwMode="auto">
          <a:xfrm>
            <a:off x="6837610" y="1996956"/>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200">
                <a:solidFill>
                  <a:schemeClr val="accent2"/>
                </a:solidFill>
              </a:rPr>
              <a:t>7C</a:t>
            </a:r>
          </a:p>
        </p:txBody>
      </p:sp>
      <p:sp>
        <p:nvSpPr>
          <p:cNvPr id="7292" name="AutoShape 124">
            <a:extLst>
              <a:ext uri="{FF2B5EF4-FFF2-40B4-BE49-F238E27FC236}">
                <a16:creationId xmlns:a16="http://schemas.microsoft.com/office/drawing/2014/main" id="{1B087BE9-7119-B963-5F6B-2F284268E411}"/>
              </a:ext>
            </a:extLst>
          </p:cNvPr>
          <p:cNvSpPr>
            <a:spLocks noChangeArrowheads="1"/>
          </p:cNvSpPr>
          <p:nvPr/>
        </p:nvSpPr>
        <p:spPr bwMode="auto">
          <a:xfrm>
            <a:off x="3632444" y="5129090"/>
            <a:ext cx="814388" cy="330200"/>
          </a:xfrm>
          <a:prstGeom prst="homePlate">
            <a:avLst>
              <a:gd name="adj" fmla="val 61659"/>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TW" altLang="en-US" sz="1400">
                <a:ea typeface="SimHei" panose="02010609060101010101" pitchFamily="49" charset="-122"/>
              </a:rPr>
              <a:t>孟他努</a:t>
            </a:r>
          </a:p>
        </p:txBody>
      </p:sp>
      <p:sp>
        <p:nvSpPr>
          <p:cNvPr id="7293" name="Text Box 125">
            <a:extLst>
              <a:ext uri="{FF2B5EF4-FFF2-40B4-BE49-F238E27FC236}">
                <a16:creationId xmlns:a16="http://schemas.microsoft.com/office/drawing/2014/main" id="{2F836365-3CDE-BBB5-CE56-803B6607451D}"/>
              </a:ext>
            </a:extLst>
          </p:cNvPr>
          <p:cNvSpPr txBox="1">
            <a:spLocks noChangeArrowheads="1"/>
          </p:cNvSpPr>
          <p:nvPr/>
        </p:nvSpPr>
        <p:spPr bwMode="auto">
          <a:xfrm>
            <a:off x="4410322" y="5159256"/>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200">
                <a:solidFill>
                  <a:schemeClr val="accent2"/>
                </a:solidFill>
              </a:rPr>
              <a:t>4C</a:t>
            </a:r>
          </a:p>
        </p:txBody>
      </p:sp>
      <p:sp>
        <p:nvSpPr>
          <p:cNvPr id="7294" name="Freeform 126">
            <a:extLst>
              <a:ext uri="{FF2B5EF4-FFF2-40B4-BE49-F238E27FC236}">
                <a16:creationId xmlns:a16="http://schemas.microsoft.com/office/drawing/2014/main" id="{9E4E0F7B-A216-506B-6005-3E9D15FB9306}"/>
              </a:ext>
            </a:extLst>
          </p:cNvPr>
          <p:cNvSpPr>
            <a:spLocks/>
          </p:cNvSpPr>
          <p:nvPr/>
        </p:nvSpPr>
        <p:spPr bwMode="auto">
          <a:xfrm>
            <a:off x="2856157" y="3255843"/>
            <a:ext cx="1020762" cy="328613"/>
          </a:xfrm>
          <a:custGeom>
            <a:avLst/>
            <a:gdLst>
              <a:gd name="T0" fmla="*/ 0 w 643"/>
              <a:gd name="T1" fmla="*/ 103 h 207"/>
              <a:gd name="T2" fmla="*/ 130 w 643"/>
              <a:gd name="T3" fmla="*/ 0 h 207"/>
              <a:gd name="T4" fmla="*/ 514 w 643"/>
              <a:gd name="T5" fmla="*/ 0 h 207"/>
              <a:gd name="T6" fmla="*/ 643 w 643"/>
              <a:gd name="T7" fmla="*/ 103 h 207"/>
              <a:gd name="T8" fmla="*/ 513 w 643"/>
              <a:gd name="T9" fmla="*/ 207 h 207"/>
              <a:gd name="T10" fmla="*/ 131 w 643"/>
              <a:gd name="T11" fmla="*/ 207 h 207"/>
              <a:gd name="T12" fmla="*/ 0 w 643"/>
              <a:gd name="T13" fmla="*/ 103 h 207"/>
            </a:gdLst>
            <a:ahLst/>
            <a:cxnLst>
              <a:cxn ang="0">
                <a:pos x="T0" y="T1"/>
              </a:cxn>
              <a:cxn ang="0">
                <a:pos x="T2" y="T3"/>
              </a:cxn>
              <a:cxn ang="0">
                <a:pos x="T4" y="T5"/>
              </a:cxn>
              <a:cxn ang="0">
                <a:pos x="T6" y="T7"/>
              </a:cxn>
              <a:cxn ang="0">
                <a:pos x="T8" y="T9"/>
              </a:cxn>
              <a:cxn ang="0">
                <a:pos x="T10" y="T11"/>
              </a:cxn>
              <a:cxn ang="0">
                <a:pos x="T12" y="T13"/>
              </a:cxn>
            </a:cxnLst>
            <a:rect l="0" t="0" r="r" b="b"/>
            <a:pathLst>
              <a:path w="643" h="207">
                <a:moveTo>
                  <a:pt x="0" y="103"/>
                </a:moveTo>
                <a:lnTo>
                  <a:pt x="130" y="0"/>
                </a:lnTo>
                <a:lnTo>
                  <a:pt x="514" y="0"/>
                </a:lnTo>
                <a:lnTo>
                  <a:pt x="643" y="103"/>
                </a:lnTo>
                <a:lnTo>
                  <a:pt x="513" y="207"/>
                </a:lnTo>
                <a:lnTo>
                  <a:pt x="131" y="207"/>
                </a:lnTo>
                <a:lnTo>
                  <a:pt x="0" y="103"/>
                </a:lnTo>
                <a:close/>
              </a:path>
            </a:pathLst>
          </a:custGeom>
          <a:blipFill dpi="0" rotWithShape="1">
            <a:blip r:embed="rId2"/>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95" name="AutoShape 127">
            <a:extLst>
              <a:ext uri="{FF2B5EF4-FFF2-40B4-BE49-F238E27FC236}">
                <a16:creationId xmlns:a16="http://schemas.microsoft.com/office/drawing/2014/main" id="{1C7F90BB-F782-49D3-11DF-7FA0F77917BD}"/>
              </a:ext>
            </a:extLst>
          </p:cNvPr>
          <p:cNvSpPr>
            <a:spLocks noChangeArrowheads="1"/>
          </p:cNvSpPr>
          <p:nvPr/>
        </p:nvSpPr>
        <p:spPr bwMode="auto">
          <a:xfrm>
            <a:off x="3011735" y="3255840"/>
            <a:ext cx="814387" cy="330200"/>
          </a:xfrm>
          <a:prstGeom prst="homePlate">
            <a:avLst>
              <a:gd name="adj" fmla="val 61659"/>
            </a:avLst>
          </a:prstGeom>
          <a:noFill/>
          <a:ln>
            <a:noFill/>
          </a:ln>
          <a:effectLst/>
          <a:extLst>
            <a:ext uri="{909E8E84-426E-40DD-AFC4-6F175D3DCCD1}">
              <a14:hiddenFill xmlns:a14="http://schemas.microsoft.com/office/drawing/2010/main">
                <a:blipFill dpi="0" rotWithShape="1">
                  <a:blip/>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TW" altLang="en-US" sz="1400">
                <a:ea typeface="SimHei" panose="02010609060101010101" pitchFamily="49" charset="-122"/>
              </a:rPr>
              <a:t>諾斯底</a:t>
            </a:r>
          </a:p>
        </p:txBody>
      </p:sp>
      <p:sp>
        <p:nvSpPr>
          <p:cNvPr id="7296" name="Text Box 128">
            <a:extLst>
              <a:ext uri="{FF2B5EF4-FFF2-40B4-BE49-F238E27FC236}">
                <a16:creationId xmlns:a16="http://schemas.microsoft.com/office/drawing/2014/main" id="{43D2751C-2BE4-2A6E-2C11-C1F29F67A97B}"/>
              </a:ext>
            </a:extLst>
          </p:cNvPr>
          <p:cNvSpPr txBox="1">
            <a:spLocks noChangeArrowheads="1"/>
          </p:cNvSpPr>
          <p:nvPr/>
        </p:nvSpPr>
        <p:spPr bwMode="auto">
          <a:xfrm>
            <a:off x="3837235" y="3276481"/>
            <a:ext cx="3778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1200">
                <a:solidFill>
                  <a:schemeClr val="accent2"/>
                </a:solidFill>
              </a:rPr>
              <a:t>5C</a:t>
            </a:r>
          </a:p>
        </p:txBody>
      </p:sp>
      <p:sp>
        <p:nvSpPr>
          <p:cNvPr id="7297" name="Rectangle 129">
            <a:extLst>
              <a:ext uri="{FF2B5EF4-FFF2-40B4-BE49-F238E27FC236}">
                <a16:creationId xmlns:a16="http://schemas.microsoft.com/office/drawing/2014/main" id="{82BA9219-8799-5914-9797-A0EF6545CAD7}"/>
              </a:ext>
            </a:extLst>
          </p:cNvPr>
          <p:cNvSpPr>
            <a:spLocks noChangeArrowheads="1"/>
          </p:cNvSpPr>
          <p:nvPr/>
        </p:nvSpPr>
        <p:spPr bwMode="auto">
          <a:xfrm>
            <a:off x="1021010" y="1825503"/>
            <a:ext cx="1108075" cy="88900"/>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8" name="Rectangle 130">
            <a:extLst>
              <a:ext uri="{FF2B5EF4-FFF2-40B4-BE49-F238E27FC236}">
                <a16:creationId xmlns:a16="http://schemas.microsoft.com/office/drawing/2014/main" id="{40EBBF50-E71D-5636-4797-9FAC391E6CE2}"/>
              </a:ext>
            </a:extLst>
          </p:cNvPr>
          <p:cNvSpPr>
            <a:spLocks noChangeArrowheads="1"/>
          </p:cNvSpPr>
          <p:nvPr/>
        </p:nvSpPr>
        <p:spPr bwMode="auto">
          <a:xfrm>
            <a:off x="1022597" y="2020765"/>
            <a:ext cx="1108075" cy="88900"/>
          </a:xfrm>
          <a:prstGeom prst="rect">
            <a:avLst/>
          </a:prstGeom>
          <a:solidFill>
            <a:srgbClr val="CC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99" name="Rectangle 131">
            <a:extLst>
              <a:ext uri="{FF2B5EF4-FFF2-40B4-BE49-F238E27FC236}">
                <a16:creationId xmlns:a16="http://schemas.microsoft.com/office/drawing/2014/main" id="{28730D5C-F6D2-D749-478D-CEA5FD5877FB}"/>
              </a:ext>
            </a:extLst>
          </p:cNvPr>
          <p:cNvSpPr>
            <a:spLocks noChangeArrowheads="1"/>
          </p:cNvSpPr>
          <p:nvPr/>
        </p:nvSpPr>
        <p:spPr bwMode="auto">
          <a:xfrm>
            <a:off x="1101969" y="2211265"/>
            <a:ext cx="1536700" cy="88900"/>
          </a:xfrm>
          <a:prstGeom prst="rect">
            <a:avLst/>
          </a:prstGeom>
          <a:solidFill>
            <a:srgbClr val="CC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0" name="Rectangle 132">
            <a:extLst>
              <a:ext uri="{FF2B5EF4-FFF2-40B4-BE49-F238E27FC236}">
                <a16:creationId xmlns:a16="http://schemas.microsoft.com/office/drawing/2014/main" id="{51235D11-6004-5DBF-3600-3721E8197DE4}"/>
              </a:ext>
            </a:extLst>
          </p:cNvPr>
          <p:cNvSpPr>
            <a:spLocks noChangeArrowheads="1"/>
          </p:cNvSpPr>
          <p:nvPr/>
        </p:nvSpPr>
        <p:spPr bwMode="auto">
          <a:xfrm>
            <a:off x="1511544" y="2452565"/>
            <a:ext cx="1130300" cy="88900"/>
          </a:xfrm>
          <a:prstGeom prst="rect">
            <a:avLst/>
          </a:prstGeom>
          <a:solidFill>
            <a:srgbClr val="CC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1" name="Rectangle 133">
            <a:extLst>
              <a:ext uri="{FF2B5EF4-FFF2-40B4-BE49-F238E27FC236}">
                <a16:creationId xmlns:a16="http://schemas.microsoft.com/office/drawing/2014/main" id="{79023464-0BAF-19E0-5721-C865086BFC6F}"/>
              </a:ext>
            </a:extLst>
          </p:cNvPr>
          <p:cNvSpPr>
            <a:spLocks noChangeArrowheads="1"/>
          </p:cNvSpPr>
          <p:nvPr/>
        </p:nvSpPr>
        <p:spPr bwMode="auto">
          <a:xfrm>
            <a:off x="1595682" y="2646240"/>
            <a:ext cx="1179512" cy="88900"/>
          </a:xfrm>
          <a:prstGeom prst="rect">
            <a:avLst/>
          </a:prstGeom>
          <a:solidFill>
            <a:srgbClr val="CC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2" name="Rectangle 134">
            <a:extLst>
              <a:ext uri="{FF2B5EF4-FFF2-40B4-BE49-F238E27FC236}">
                <a16:creationId xmlns:a16="http://schemas.microsoft.com/office/drawing/2014/main" id="{06506D9C-7043-22A5-91EE-FB3A21D9D40D}"/>
              </a:ext>
            </a:extLst>
          </p:cNvPr>
          <p:cNvSpPr>
            <a:spLocks noChangeArrowheads="1"/>
          </p:cNvSpPr>
          <p:nvPr/>
        </p:nvSpPr>
        <p:spPr bwMode="auto">
          <a:xfrm>
            <a:off x="2168772" y="2828803"/>
            <a:ext cx="1389063" cy="88900"/>
          </a:xfrm>
          <a:prstGeom prst="rect">
            <a:avLst/>
          </a:prstGeom>
          <a:solidFill>
            <a:srgbClr val="CC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3" name="Rectangle 135">
            <a:extLst>
              <a:ext uri="{FF2B5EF4-FFF2-40B4-BE49-F238E27FC236}">
                <a16:creationId xmlns:a16="http://schemas.microsoft.com/office/drawing/2014/main" id="{B8CABA50-19C6-93DA-0CB5-553B5E5CA510}"/>
              </a:ext>
            </a:extLst>
          </p:cNvPr>
          <p:cNvSpPr>
            <a:spLocks noChangeArrowheads="1"/>
          </p:cNvSpPr>
          <p:nvPr/>
        </p:nvSpPr>
        <p:spPr bwMode="auto">
          <a:xfrm>
            <a:off x="1673472" y="3016128"/>
            <a:ext cx="1801813" cy="88900"/>
          </a:xfrm>
          <a:prstGeom prst="rect">
            <a:avLst/>
          </a:prstGeom>
          <a:solidFill>
            <a:srgbClr val="CC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4" name="Rectangle 136">
            <a:extLst>
              <a:ext uri="{FF2B5EF4-FFF2-40B4-BE49-F238E27FC236}">
                <a16:creationId xmlns:a16="http://schemas.microsoft.com/office/drawing/2014/main" id="{D4E5150C-EB6A-CB8B-8851-2C6C244667F0}"/>
              </a:ext>
            </a:extLst>
          </p:cNvPr>
          <p:cNvSpPr>
            <a:spLocks noChangeArrowheads="1"/>
          </p:cNvSpPr>
          <p:nvPr/>
        </p:nvSpPr>
        <p:spPr bwMode="auto">
          <a:xfrm>
            <a:off x="2643435" y="3727328"/>
            <a:ext cx="1063625" cy="88900"/>
          </a:xfrm>
          <a:prstGeom prst="rect">
            <a:avLst/>
          </a:prstGeom>
          <a:solidFill>
            <a:srgbClr val="CC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5" name="Rectangle 137">
            <a:extLst>
              <a:ext uri="{FF2B5EF4-FFF2-40B4-BE49-F238E27FC236}">
                <a16:creationId xmlns:a16="http://schemas.microsoft.com/office/drawing/2014/main" id="{391559D1-EA45-A478-0423-70225B641661}"/>
              </a:ext>
            </a:extLst>
          </p:cNvPr>
          <p:cNvSpPr>
            <a:spLocks noChangeArrowheads="1"/>
          </p:cNvSpPr>
          <p:nvPr/>
        </p:nvSpPr>
        <p:spPr bwMode="auto">
          <a:xfrm>
            <a:off x="3153022" y="3974978"/>
            <a:ext cx="1165225" cy="88900"/>
          </a:xfrm>
          <a:prstGeom prst="rect">
            <a:avLst/>
          </a:prstGeom>
          <a:solidFill>
            <a:srgbClr val="CC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6" name="Rectangle 138">
            <a:extLst>
              <a:ext uri="{FF2B5EF4-FFF2-40B4-BE49-F238E27FC236}">
                <a16:creationId xmlns:a16="http://schemas.microsoft.com/office/drawing/2014/main" id="{053F271A-A82C-2AFC-76E6-5DDCD999908C}"/>
              </a:ext>
            </a:extLst>
          </p:cNvPr>
          <p:cNvSpPr>
            <a:spLocks noChangeArrowheads="1"/>
          </p:cNvSpPr>
          <p:nvPr/>
        </p:nvSpPr>
        <p:spPr bwMode="auto">
          <a:xfrm>
            <a:off x="3472110" y="4197228"/>
            <a:ext cx="1025525" cy="88900"/>
          </a:xfrm>
          <a:prstGeom prst="rect">
            <a:avLst/>
          </a:prstGeom>
          <a:solidFill>
            <a:srgbClr val="CC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7" name="Rectangle 139">
            <a:extLst>
              <a:ext uri="{FF2B5EF4-FFF2-40B4-BE49-F238E27FC236}">
                <a16:creationId xmlns:a16="http://schemas.microsoft.com/office/drawing/2014/main" id="{9FA15B73-EE6F-10EC-0B27-A1EA8C6418C5}"/>
              </a:ext>
            </a:extLst>
          </p:cNvPr>
          <p:cNvSpPr>
            <a:spLocks noChangeArrowheads="1"/>
          </p:cNvSpPr>
          <p:nvPr/>
        </p:nvSpPr>
        <p:spPr bwMode="auto">
          <a:xfrm>
            <a:off x="3997572" y="4363915"/>
            <a:ext cx="1173163" cy="88900"/>
          </a:xfrm>
          <a:prstGeom prst="rect">
            <a:avLst/>
          </a:prstGeom>
          <a:solidFill>
            <a:srgbClr val="CC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8" name="Rectangle 140">
            <a:extLst>
              <a:ext uri="{FF2B5EF4-FFF2-40B4-BE49-F238E27FC236}">
                <a16:creationId xmlns:a16="http://schemas.microsoft.com/office/drawing/2014/main" id="{59497912-0704-7EF3-F49E-7EE37AFF0392}"/>
              </a:ext>
            </a:extLst>
          </p:cNvPr>
          <p:cNvSpPr>
            <a:spLocks noChangeArrowheads="1"/>
          </p:cNvSpPr>
          <p:nvPr/>
        </p:nvSpPr>
        <p:spPr bwMode="auto">
          <a:xfrm>
            <a:off x="3559419" y="4557590"/>
            <a:ext cx="1136650" cy="88900"/>
          </a:xfrm>
          <a:prstGeom prst="rect">
            <a:avLst/>
          </a:prstGeom>
          <a:solidFill>
            <a:srgbClr val="9966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09" name="Rectangle 141">
            <a:extLst>
              <a:ext uri="{FF2B5EF4-FFF2-40B4-BE49-F238E27FC236}">
                <a16:creationId xmlns:a16="http://schemas.microsoft.com/office/drawing/2014/main" id="{1A741EBE-5C42-58EB-1CD6-A7EAD3D8A347}"/>
              </a:ext>
            </a:extLst>
          </p:cNvPr>
          <p:cNvSpPr>
            <a:spLocks noChangeArrowheads="1"/>
          </p:cNvSpPr>
          <p:nvPr/>
        </p:nvSpPr>
        <p:spPr bwMode="auto">
          <a:xfrm>
            <a:off x="4283319" y="4725865"/>
            <a:ext cx="947738" cy="88900"/>
          </a:xfrm>
          <a:prstGeom prst="rect">
            <a:avLst/>
          </a:prstGeom>
          <a:solidFill>
            <a:srgbClr val="9966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0" name="Rectangle 142">
            <a:extLst>
              <a:ext uri="{FF2B5EF4-FFF2-40B4-BE49-F238E27FC236}">
                <a16:creationId xmlns:a16="http://schemas.microsoft.com/office/drawing/2014/main" id="{8B22672C-FCC8-F089-3C90-B28E203308AE}"/>
              </a:ext>
            </a:extLst>
          </p:cNvPr>
          <p:cNvSpPr>
            <a:spLocks noChangeArrowheads="1"/>
          </p:cNvSpPr>
          <p:nvPr/>
        </p:nvSpPr>
        <p:spPr bwMode="auto">
          <a:xfrm>
            <a:off x="5102469" y="5132265"/>
            <a:ext cx="1716088" cy="88900"/>
          </a:xfrm>
          <a:prstGeom prst="rect">
            <a:avLst/>
          </a:prstGeom>
          <a:solidFill>
            <a:srgbClr val="CC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1" name="Rectangle 143">
            <a:extLst>
              <a:ext uri="{FF2B5EF4-FFF2-40B4-BE49-F238E27FC236}">
                <a16:creationId xmlns:a16="http://schemas.microsoft.com/office/drawing/2014/main" id="{24D695F6-FDFF-0D5B-A905-F5D4B1AB4D9D}"/>
              </a:ext>
            </a:extLst>
          </p:cNvPr>
          <p:cNvSpPr>
            <a:spLocks noChangeArrowheads="1"/>
          </p:cNvSpPr>
          <p:nvPr/>
        </p:nvSpPr>
        <p:spPr bwMode="auto">
          <a:xfrm>
            <a:off x="5793035" y="5295778"/>
            <a:ext cx="896937" cy="88900"/>
          </a:xfrm>
          <a:prstGeom prst="rect">
            <a:avLst/>
          </a:prstGeom>
          <a:solidFill>
            <a:srgbClr val="CC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2" name="Rectangle 144">
            <a:extLst>
              <a:ext uri="{FF2B5EF4-FFF2-40B4-BE49-F238E27FC236}">
                <a16:creationId xmlns:a16="http://schemas.microsoft.com/office/drawing/2014/main" id="{B3242B04-32E9-68CE-9645-8EAA9FB9493B}"/>
              </a:ext>
            </a:extLst>
          </p:cNvPr>
          <p:cNvSpPr>
            <a:spLocks noChangeArrowheads="1"/>
          </p:cNvSpPr>
          <p:nvPr/>
        </p:nvSpPr>
        <p:spPr bwMode="auto">
          <a:xfrm>
            <a:off x="8875957" y="5132265"/>
            <a:ext cx="304800" cy="88900"/>
          </a:xfrm>
          <a:prstGeom prst="rect">
            <a:avLst/>
          </a:prstGeom>
          <a:solidFill>
            <a:srgbClr val="CC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3" name="Rectangle 145">
            <a:extLst>
              <a:ext uri="{FF2B5EF4-FFF2-40B4-BE49-F238E27FC236}">
                <a16:creationId xmlns:a16="http://schemas.microsoft.com/office/drawing/2014/main" id="{8E089860-E099-03F8-5FBE-8ACD99F6EB9E}"/>
              </a:ext>
            </a:extLst>
          </p:cNvPr>
          <p:cNvSpPr>
            <a:spLocks noChangeArrowheads="1"/>
          </p:cNvSpPr>
          <p:nvPr/>
        </p:nvSpPr>
        <p:spPr bwMode="auto">
          <a:xfrm>
            <a:off x="5872407" y="3332040"/>
            <a:ext cx="1231900" cy="88900"/>
          </a:xfrm>
          <a:prstGeom prst="rect">
            <a:avLst/>
          </a:prstGeom>
          <a:solidFill>
            <a:srgbClr val="CC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4" name="Rectangle 146">
            <a:extLst>
              <a:ext uri="{FF2B5EF4-FFF2-40B4-BE49-F238E27FC236}">
                <a16:creationId xmlns:a16="http://schemas.microsoft.com/office/drawing/2014/main" id="{711E2261-62DF-9B73-96B2-CC79F2BAECAE}"/>
              </a:ext>
            </a:extLst>
          </p:cNvPr>
          <p:cNvSpPr>
            <a:spLocks noChangeArrowheads="1"/>
          </p:cNvSpPr>
          <p:nvPr/>
        </p:nvSpPr>
        <p:spPr bwMode="auto">
          <a:xfrm>
            <a:off x="6659807" y="3525715"/>
            <a:ext cx="1009650" cy="88900"/>
          </a:xfrm>
          <a:prstGeom prst="rect">
            <a:avLst/>
          </a:prstGeom>
          <a:solidFill>
            <a:srgbClr val="CC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5" name="Rectangle 147">
            <a:extLst>
              <a:ext uri="{FF2B5EF4-FFF2-40B4-BE49-F238E27FC236}">
                <a16:creationId xmlns:a16="http://schemas.microsoft.com/office/drawing/2014/main" id="{FBA3E17F-9CD7-E5F3-C349-5141FBBDFF17}"/>
              </a:ext>
            </a:extLst>
          </p:cNvPr>
          <p:cNvSpPr>
            <a:spLocks noChangeArrowheads="1"/>
          </p:cNvSpPr>
          <p:nvPr/>
        </p:nvSpPr>
        <p:spPr bwMode="auto">
          <a:xfrm>
            <a:off x="6523282" y="3738440"/>
            <a:ext cx="971550" cy="88900"/>
          </a:xfrm>
          <a:prstGeom prst="rect">
            <a:avLst/>
          </a:prstGeom>
          <a:solidFill>
            <a:srgbClr val="9966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6" name="Rectangle 148">
            <a:extLst>
              <a:ext uri="{FF2B5EF4-FFF2-40B4-BE49-F238E27FC236}">
                <a16:creationId xmlns:a16="http://schemas.microsoft.com/office/drawing/2014/main" id="{0C7CE0E6-9429-BB94-DB48-B42857E04797}"/>
              </a:ext>
            </a:extLst>
          </p:cNvPr>
          <p:cNvSpPr>
            <a:spLocks noChangeArrowheads="1"/>
          </p:cNvSpPr>
          <p:nvPr/>
        </p:nvSpPr>
        <p:spPr bwMode="auto">
          <a:xfrm>
            <a:off x="6796332" y="3908303"/>
            <a:ext cx="1249362" cy="88900"/>
          </a:xfrm>
          <a:prstGeom prst="rect">
            <a:avLst/>
          </a:prstGeom>
          <a:solidFill>
            <a:srgbClr val="9966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7" name="Rectangle 149">
            <a:extLst>
              <a:ext uri="{FF2B5EF4-FFF2-40B4-BE49-F238E27FC236}">
                <a16:creationId xmlns:a16="http://schemas.microsoft.com/office/drawing/2014/main" id="{D798FAC6-DEA6-20EC-DB30-66716981381D}"/>
              </a:ext>
            </a:extLst>
          </p:cNvPr>
          <p:cNvSpPr>
            <a:spLocks noChangeArrowheads="1"/>
          </p:cNvSpPr>
          <p:nvPr/>
        </p:nvSpPr>
        <p:spPr bwMode="auto">
          <a:xfrm>
            <a:off x="6574082" y="4084515"/>
            <a:ext cx="1314450" cy="88900"/>
          </a:xfrm>
          <a:prstGeom prst="rect">
            <a:avLst/>
          </a:prstGeom>
          <a:solidFill>
            <a:srgbClr val="996633"/>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18" name="Text Box 150">
            <a:extLst>
              <a:ext uri="{FF2B5EF4-FFF2-40B4-BE49-F238E27FC236}">
                <a16:creationId xmlns:a16="http://schemas.microsoft.com/office/drawing/2014/main" id="{64424144-DF46-1E21-733E-3784417DB00B}"/>
              </a:ext>
            </a:extLst>
          </p:cNvPr>
          <p:cNvSpPr txBox="1">
            <a:spLocks noChangeArrowheads="1"/>
          </p:cNvSpPr>
          <p:nvPr/>
        </p:nvSpPr>
        <p:spPr bwMode="auto">
          <a:xfrm>
            <a:off x="2076694" y="1717556"/>
            <a:ext cx="488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彼得</a:t>
            </a:r>
          </a:p>
        </p:txBody>
      </p:sp>
      <p:sp>
        <p:nvSpPr>
          <p:cNvPr id="7319" name="Text Box 151">
            <a:extLst>
              <a:ext uri="{FF2B5EF4-FFF2-40B4-BE49-F238E27FC236}">
                <a16:creationId xmlns:a16="http://schemas.microsoft.com/office/drawing/2014/main" id="{063A732C-C026-CE0E-DCF9-7112CC382AC8}"/>
              </a:ext>
            </a:extLst>
          </p:cNvPr>
          <p:cNvSpPr txBox="1">
            <a:spLocks noChangeArrowheads="1"/>
          </p:cNvSpPr>
          <p:nvPr/>
        </p:nvSpPr>
        <p:spPr bwMode="auto">
          <a:xfrm>
            <a:off x="2068757" y="1906465"/>
            <a:ext cx="488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保羅</a:t>
            </a:r>
          </a:p>
        </p:txBody>
      </p:sp>
      <p:sp>
        <p:nvSpPr>
          <p:cNvPr id="7320" name="Text Box 152">
            <a:extLst>
              <a:ext uri="{FF2B5EF4-FFF2-40B4-BE49-F238E27FC236}">
                <a16:creationId xmlns:a16="http://schemas.microsoft.com/office/drawing/2014/main" id="{B540A773-A3C1-BFE1-9917-B8214853DA1A}"/>
              </a:ext>
            </a:extLst>
          </p:cNvPr>
          <p:cNvSpPr txBox="1">
            <a:spLocks noChangeArrowheads="1"/>
          </p:cNvSpPr>
          <p:nvPr/>
        </p:nvSpPr>
        <p:spPr bwMode="auto">
          <a:xfrm>
            <a:off x="2583107" y="2103315"/>
            <a:ext cx="488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約翰</a:t>
            </a:r>
          </a:p>
        </p:txBody>
      </p:sp>
      <p:sp>
        <p:nvSpPr>
          <p:cNvPr id="7321" name="Text Box 153">
            <a:extLst>
              <a:ext uri="{FF2B5EF4-FFF2-40B4-BE49-F238E27FC236}">
                <a16:creationId xmlns:a16="http://schemas.microsoft.com/office/drawing/2014/main" id="{A57995D9-8649-99C0-F327-659F49C05710}"/>
              </a:ext>
            </a:extLst>
          </p:cNvPr>
          <p:cNvSpPr txBox="1">
            <a:spLocks noChangeArrowheads="1"/>
          </p:cNvSpPr>
          <p:nvPr/>
        </p:nvSpPr>
        <p:spPr bwMode="auto">
          <a:xfrm>
            <a:off x="2586282" y="2349381"/>
            <a:ext cx="109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羅馬的格利免</a:t>
            </a:r>
          </a:p>
        </p:txBody>
      </p:sp>
      <p:sp>
        <p:nvSpPr>
          <p:cNvPr id="7322" name="Text Box 154">
            <a:extLst>
              <a:ext uri="{FF2B5EF4-FFF2-40B4-BE49-F238E27FC236}">
                <a16:creationId xmlns:a16="http://schemas.microsoft.com/office/drawing/2014/main" id="{229501C4-36AA-A886-9229-AC06607ECB08}"/>
              </a:ext>
            </a:extLst>
          </p:cNvPr>
          <p:cNvSpPr txBox="1">
            <a:spLocks noChangeArrowheads="1"/>
          </p:cNvSpPr>
          <p:nvPr/>
        </p:nvSpPr>
        <p:spPr bwMode="auto">
          <a:xfrm>
            <a:off x="2729157" y="2530356"/>
            <a:ext cx="793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伊格那丟</a:t>
            </a:r>
          </a:p>
        </p:txBody>
      </p:sp>
      <p:sp>
        <p:nvSpPr>
          <p:cNvPr id="7323" name="Text Box 155">
            <a:extLst>
              <a:ext uri="{FF2B5EF4-FFF2-40B4-BE49-F238E27FC236}">
                <a16:creationId xmlns:a16="http://schemas.microsoft.com/office/drawing/2014/main" id="{B2CA335F-7F63-C149-D7C0-C37C4DE84981}"/>
              </a:ext>
            </a:extLst>
          </p:cNvPr>
          <p:cNvSpPr txBox="1">
            <a:spLocks noChangeArrowheads="1"/>
          </p:cNvSpPr>
          <p:nvPr/>
        </p:nvSpPr>
        <p:spPr bwMode="auto">
          <a:xfrm>
            <a:off x="3502269" y="2730381"/>
            <a:ext cx="641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坡旅甲</a:t>
            </a:r>
          </a:p>
        </p:txBody>
      </p:sp>
      <p:sp>
        <p:nvSpPr>
          <p:cNvPr id="7324" name="Text Box 156">
            <a:extLst>
              <a:ext uri="{FF2B5EF4-FFF2-40B4-BE49-F238E27FC236}">
                <a16:creationId xmlns:a16="http://schemas.microsoft.com/office/drawing/2014/main" id="{4C0B1145-A971-B068-D0DE-AE6001C39A41}"/>
              </a:ext>
            </a:extLst>
          </p:cNvPr>
          <p:cNvSpPr txBox="1">
            <a:spLocks noChangeArrowheads="1"/>
          </p:cNvSpPr>
          <p:nvPr/>
        </p:nvSpPr>
        <p:spPr bwMode="auto">
          <a:xfrm>
            <a:off x="3419719" y="2908181"/>
            <a:ext cx="488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黑馬</a:t>
            </a:r>
          </a:p>
        </p:txBody>
      </p:sp>
      <p:sp>
        <p:nvSpPr>
          <p:cNvPr id="7325" name="Text Box 157">
            <a:extLst>
              <a:ext uri="{FF2B5EF4-FFF2-40B4-BE49-F238E27FC236}">
                <a16:creationId xmlns:a16="http://schemas.microsoft.com/office/drawing/2014/main" id="{C43A682D-5EE3-13E7-4788-8957C3A1F1E9}"/>
              </a:ext>
            </a:extLst>
          </p:cNvPr>
          <p:cNvSpPr txBox="1">
            <a:spLocks noChangeArrowheads="1"/>
          </p:cNvSpPr>
          <p:nvPr/>
        </p:nvSpPr>
        <p:spPr bwMode="auto">
          <a:xfrm>
            <a:off x="3656257" y="3625731"/>
            <a:ext cx="109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殉道者游斯丁</a:t>
            </a:r>
          </a:p>
        </p:txBody>
      </p:sp>
      <p:sp>
        <p:nvSpPr>
          <p:cNvPr id="7326" name="Text Box 158">
            <a:extLst>
              <a:ext uri="{FF2B5EF4-FFF2-40B4-BE49-F238E27FC236}">
                <a16:creationId xmlns:a16="http://schemas.microsoft.com/office/drawing/2014/main" id="{0B6CAA4E-5B5B-6BF0-75F9-ACD688DFE689}"/>
              </a:ext>
            </a:extLst>
          </p:cNvPr>
          <p:cNvSpPr txBox="1">
            <a:spLocks noChangeArrowheads="1"/>
          </p:cNvSpPr>
          <p:nvPr/>
        </p:nvSpPr>
        <p:spPr bwMode="auto">
          <a:xfrm>
            <a:off x="4246807" y="3868615"/>
            <a:ext cx="641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愛任紐</a:t>
            </a:r>
          </a:p>
        </p:txBody>
      </p:sp>
      <p:sp>
        <p:nvSpPr>
          <p:cNvPr id="7327" name="Text Box 159">
            <a:extLst>
              <a:ext uri="{FF2B5EF4-FFF2-40B4-BE49-F238E27FC236}">
                <a16:creationId xmlns:a16="http://schemas.microsoft.com/office/drawing/2014/main" id="{D1E2FC18-0142-532F-4BA9-05DC6BBDE84A}"/>
              </a:ext>
            </a:extLst>
          </p:cNvPr>
          <p:cNvSpPr txBox="1">
            <a:spLocks noChangeArrowheads="1"/>
          </p:cNvSpPr>
          <p:nvPr/>
        </p:nvSpPr>
        <p:spPr bwMode="auto">
          <a:xfrm>
            <a:off x="4440482" y="4067056"/>
            <a:ext cx="1403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亞歷山大的格利免</a:t>
            </a:r>
          </a:p>
        </p:txBody>
      </p:sp>
      <p:sp>
        <p:nvSpPr>
          <p:cNvPr id="7328" name="Text Box 160">
            <a:extLst>
              <a:ext uri="{FF2B5EF4-FFF2-40B4-BE49-F238E27FC236}">
                <a16:creationId xmlns:a16="http://schemas.microsoft.com/office/drawing/2014/main" id="{A6488929-BE56-E4C2-7EDF-9144ECAB078C}"/>
              </a:ext>
            </a:extLst>
          </p:cNvPr>
          <p:cNvSpPr txBox="1">
            <a:spLocks noChangeArrowheads="1"/>
          </p:cNvSpPr>
          <p:nvPr/>
        </p:nvSpPr>
        <p:spPr bwMode="auto">
          <a:xfrm>
            <a:off x="5115169" y="4268665"/>
            <a:ext cx="641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俄利根</a:t>
            </a:r>
          </a:p>
        </p:txBody>
      </p:sp>
      <p:sp>
        <p:nvSpPr>
          <p:cNvPr id="7329" name="Text Box 161">
            <a:extLst>
              <a:ext uri="{FF2B5EF4-FFF2-40B4-BE49-F238E27FC236}">
                <a16:creationId xmlns:a16="http://schemas.microsoft.com/office/drawing/2014/main" id="{2643919A-D7BA-12B5-E61C-B133ED8090B5}"/>
              </a:ext>
            </a:extLst>
          </p:cNvPr>
          <p:cNvSpPr txBox="1">
            <a:spLocks noChangeArrowheads="1"/>
          </p:cNvSpPr>
          <p:nvPr/>
        </p:nvSpPr>
        <p:spPr bwMode="auto">
          <a:xfrm>
            <a:off x="4634157" y="4452815"/>
            <a:ext cx="641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特土良</a:t>
            </a:r>
          </a:p>
        </p:txBody>
      </p:sp>
      <p:sp>
        <p:nvSpPr>
          <p:cNvPr id="7330" name="Text Box 162">
            <a:extLst>
              <a:ext uri="{FF2B5EF4-FFF2-40B4-BE49-F238E27FC236}">
                <a16:creationId xmlns:a16="http://schemas.microsoft.com/office/drawing/2014/main" id="{5718AA10-8B5D-56FF-D13C-0A2225B0C82F}"/>
              </a:ext>
            </a:extLst>
          </p:cNvPr>
          <p:cNvSpPr txBox="1">
            <a:spLocks noChangeArrowheads="1"/>
          </p:cNvSpPr>
          <p:nvPr/>
        </p:nvSpPr>
        <p:spPr bwMode="auto">
          <a:xfrm>
            <a:off x="5194544" y="4632206"/>
            <a:ext cx="641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居普良</a:t>
            </a:r>
          </a:p>
        </p:txBody>
      </p:sp>
      <p:sp>
        <p:nvSpPr>
          <p:cNvPr id="7331" name="Text Box 163">
            <a:extLst>
              <a:ext uri="{FF2B5EF4-FFF2-40B4-BE49-F238E27FC236}">
                <a16:creationId xmlns:a16="http://schemas.microsoft.com/office/drawing/2014/main" id="{B419A44D-1903-7D6E-1B8C-3CC47611C80D}"/>
              </a:ext>
            </a:extLst>
          </p:cNvPr>
          <p:cNvSpPr txBox="1">
            <a:spLocks noChangeArrowheads="1"/>
          </p:cNvSpPr>
          <p:nvPr/>
        </p:nvSpPr>
        <p:spPr bwMode="auto">
          <a:xfrm>
            <a:off x="6761407" y="5022731"/>
            <a:ext cx="641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安多紐</a:t>
            </a:r>
          </a:p>
        </p:txBody>
      </p:sp>
      <p:sp>
        <p:nvSpPr>
          <p:cNvPr id="7332" name="Text Box 164">
            <a:extLst>
              <a:ext uri="{FF2B5EF4-FFF2-40B4-BE49-F238E27FC236}">
                <a16:creationId xmlns:a16="http://schemas.microsoft.com/office/drawing/2014/main" id="{9BF43173-1F10-7E3D-32FD-FAF85D6876A2}"/>
              </a:ext>
            </a:extLst>
          </p:cNvPr>
          <p:cNvSpPr txBox="1">
            <a:spLocks noChangeArrowheads="1"/>
          </p:cNvSpPr>
          <p:nvPr/>
        </p:nvSpPr>
        <p:spPr bwMode="auto">
          <a:xfrm>
            <a:off x="6650282" y="5197356"/>
            <a:ext cx="641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帕科繆</a:t>
            </a:r>
          </a:p>
        </p:txBody>
      </p:sp>
      <p:sp>
        <p:nvSpPr>
          <p:cNvPr id="7333" name="Text Box 165">
            <a:extLst>
              <a:ext uri="{FF2B5EF4-FFF2-40B4-BE49-F238E27FC236}">
                <a16:creationId xmlns:a16="http://schemas.microsoft.com/office/drawing/2014/main" id="{D1486992-52BD-8A81-BE59-953DFE673DC2}"/>
              </a:ext>
            </a:extLst>
          </p:cNvPr>
          <p:cNvSpPr txBox="1">
            <a:spLocks noChangeArrowheads="1"/>
          </p:cNvSpPr>
          <p:nvPr/>
        </p:nvSpPr>
        <p:spPr bwMode="auto">
          <a:xfrm>
            <a:off x="7063032" y="3224090"/>
            <a:ext cx="793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亞他那修</a:t>
            </a:r>
          </a:p>
        </p:txBody>
      </p:sp>
      <p:sp>
        <p:nvSpPr>
          <p:cNvPr id="7334" name="Text Box 166">
            <a:extLst>
              <a:ext uri="{FF2B5EF4-FFF2-40B4-BE49-F238E27FC236}">
                <a16:creationId xmlns:a16="http://schemas.microsoft.com/office/drawing/2014/main" id="{796474A0-689C-A875-5419-0E4B4B91C3C5}"/>
              </a:ext>
            </a:extLst>
          </p:cNvPr>
          <p:cNvSpPr txBox="1">
            <a:spLocks noChangeArrowheads="1"/>
          </p:cNvSpPr>
          <p:nvPr/>
        </p:nvSpPr>
        <p:spPr bwMode="auto">
          <a:xfrm>
            <a:off x="7618657" y="3405065"/>
            <a:ext cx="793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屈梭多模</a:t>
            </a:r>
          </a:p>
        </p:txBody>
      </p:sp>
      <p:sp>
        <p:nvSpPr>
          <p:cNvPr id="7335" name="Text Box 167">
            <a:extLst>
              <a:ext uri="{FF2B5EF4-FFF2-40B4-BE49-F238E27FC236}">
                <a16:creationId xmlns:a16="http://schemas.microsoft.com/office/drawing/2014/main" id="{B220B0A5-8CEB-5111-6C6C-A7D7E84C90AE}"/>
              </a:ext>
            </a:extLst>
          </p:cNvPr>
          <p:cNvSpPr txBox="1">
            <a:spLocks noChangeArrowheads="1"/>
          </p:cNvSpPr>
          <p:nvPr/>
        </p:nvSpPr>
        <p:spPr bwMode="auto">
          <a:xfrm>
            <a:off x="7442444" y="3627315"/>
            <a:ext cx="793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安波羅修</a:t>
            </a:r>
          </a:p>
        </p:txBody>
      </p:sp>
      <p:sp>
        <p:nvSpPr>
          <p:cNvPr id="7336" name="Text Box 168">
            <a:extLst>
              <a:ext uri="{FF2B5EF4-FFF2-40B4-BE49-F238E27FC236}">
                <a16:creationId xmlns:a16="http://schemas.microsoft.com/office/drawing/2014/main" id="{7FED7C5D-8360-FB21-7665-5E1BDDF63F03}"/>
              </a:ext>
            </a:extLst>
          </p:cNvPr>
          <p:cNvSpPr txBox="1">
            <a:spLocks noChangeArrowheads="1"/>
          </p:cNvSpPr>
          <p:nvPr/>
        </p:nvSpPr>
        <p:spPr bwMode="auto">
          <a:xfrm>
            <a:off x="7986957" y="3798765"/>
            <a:ext cx="793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奧古斯丁</a:t>
            </a:r>
          </a:p>
        </p:txBody>
      </p:sp>
      <p:sp>
        <p:nvSpPr>
          <p:cNvPr id="7337" name="Text Box 169">
            <a:extLst>
              <a:ext uri="{FF2B5EF4-FFF2-40B4-BE49-F238E27FC236}">
                <a16:creationId xmlns:a16="http://schemas.microsoft.com/office/drawing/2014/main" id="{99FA8948-477D-6197-699F-36C45446BDD4}"/>
              </a:ext>
            </a:extLst>
          </p:cNvPr>
          <p:cNvSpPr txBox="1">
            <a:spLocks noChangeArrowheads="1"/>
          </p:cNvSpPr>
          <p:nvPr/>
        </p:nvSpPr>
        <p:spPr bwMode="auto">
          <a:xfrm>
            <a:off x="7834557" y="3984506"/>
            <a:ext cx="6413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耶柔米</a:t>
            </a:r>
          </a:p>
        </p:txBody>
      </p:sp>
      <p:sp>
        <p:nvSpPr>
          <p:cNvPr id="7338" name="Text Box 170">
            <a:extLst>
              <a:ext uri="{FF2B5EF4-FFF2-40B4-BE49-F238E27FC236}">
                <a16:creationId xmlns:a16="http://schemas.microsoft.com/office/drawing/2014/main" id="{C6BFCCC2-1602-0F07-1834-D86CD778F8CD}"/>
              </a:ext>
            </a:extLst>
          </p:cNvPr>
          <p:cNvSpPr txBox="1">
            <a:spLocks noChangeArrowheads="1"/>
          </p:cNvSpPr>
          <p:nvPr/>
        </p:nvSpPr>
        <p:spPr bwMode="auto">
          <a:xfrm>
            <a:off x="8117132" y="5041781"/>
            <a:ext cx="793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本尼狄克</a:t>
            </a:r>
          </a:p>
        </p:txBody>
      </p:sp>
      <p:sp>
        <p:nvSpPr>
          <p:cNvPr id="7339" name="Text Box 171">
            <a:extLst>
              <a:ext uri="{FF2B5EF4-FFF2-40B4-BE49-F238E27FC236}">
                <a16:creationId xmlns:a16="http://schemas.microsoft.com/office/drawing/2014/main" id="{7BA22F86-4E5C-27D6-DF2B-A57E2C043C39}"/>
              </a:ext>
            </a:extLst>
          </p:cNvPr>
          <p:cNvSpPr txBox="1">
            <a:spLocks noChangeArrowheads="1"/>
          </p:cNvSpPr>
          <p:nvPr/>
        </p:nvSpPr>
        <p:spPr bwMode="auto">
          <a:xfrm>
            <a:off x="5618407" y="3814640"/>
            <a:ext cx="793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ct val="20000"/>
              </a:spcAft>
            </a:pPr>
            <a:r>
              <a:rPr lang="zh-TW" altLang="en-US" sz="1200">
                <a:solidFill>
                  <a:srgbClr val="A50021"/>
                </a:solidFill>
                <a:ea typeface="標楷體" panose="03000509000000000000" pitchFamily="65" charset="-120"/>
              </a:rPr>
              <a:t>拉丁教父</a:t>
            </a:r>
          </a:p>
        </p:txBody>
      </p:sp>
      <p:sp>
        <p:nvSpPr>
          <p:cNvPr id="7340" name="AutoShape 172">
            <a:extLst>
              <a:ext uri="{FF2B5EF4-FFF2-40B4-BE49-F238E27FC236}">
                <a16:creationId xmlns:a16="http://schemas.microsoft.com/office/drawing/2014/main" id="{CDA5FBC3-8D82-598D-49EA-8D84F7BC9C06}"/>
              </a:ext>
            </a:extLst>
          </p:cNvPr>
          <p:cNvSpPr>
            <a:spLocks/>
          </p:cNvSpPr>
          <p:nvPr/>
        </p:nvSpPr>
        <p:spPr bwMode="auto">
          <a:xfrm>
            <a:off x="6393107" y="3744790"/>
            <a:ext cx="88900" cy="427038"/>
          </a:xfrm>
          <a:prstGeom prst="leftBrace">
            <a:avLst>
              <a:gd name="adj1" fmla="val 40030"/>
              <a:gd name="adj2" fmla="val 50000"/>
            </a:avLst>
          </a:prstGeom>
          <a:noFill/>
          <a:ln w="952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1" name="AutoShape 173">
            <a:extLst>
              <a:ext uri="{FF2B5EF4-FFF2-40B4-BE49-F238E27FC236}">
                <a16:creationId xmlns:a16="http://schemas.microsoft.com/office/drawing/2014/main" id="{E25C2855-E0B0-D2DB-3735-0F41ABB858CA}"/>
              </a:ext>
            </a:extLst>
          </p:cNvPr>
          <p:cNvSpPr>
            <a:spLocks/>
          </p:cNvSpPr>
          <p:nvPr/>
        </p:nvSpPr>
        <p:spPr bwMode="auto">
          <a:xfrm>
            <a:off x="3322882" y="4197228"/>
            <a:ext cx="88900" cy="260350"/>
          </a:xfrm>
          <a:prstGeom prst="leftBrace">
            <a:avLst>
              <a:gd name="adj1" fmla="val 24405"/>
              <a:gd name="adj2" fmla="val 50000"/>
            </a:avLst>
          </a:prstGeom>
          <a:noFill/>
          <a:ln w="952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2" name="AutoShape 174">
            <a:extLst>
              <a:ext uri="{FF2B5EF4-FFF2-40B4-BE49-F238E27FC236}">
                <a16:creationId xmlns:a16="http://schemas.microsoft.com/office/drawing/2014/main" id="{11B02319-56D2-D42E-1E66-C6AF9B81563A}"/>
              </a:ext>
            </a:extLst>
          </p:cNvPr>
          <p:cNvSpPr>
            <a:spLocks/>
          </p:cNvSpPr>
          <p:nvPr/>
        </p:nvSpPr>
        <p:spPr bwMode="auto">
          <a:xfrm>
            <a:off x="3405432" y="4576640"/>
            <a:ext cx="88900" cy="260350"/>
          </a:xfrm>
          <a:prstGeom prst="leftBrace">
            <a:avLst>
              <a:gd name="adj1" fmla="val 24405"/>
              <a:gd name="adj2" fmla="val 50000"/>
            </a:avLst>
          </a:prstGeom>
          <a:noFill/>
          <a:ln w="952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 name="Text Box 175">
            <a:extLst>
              <a:ext uri="{FF2B5EF4-FFF2-40B4-BE49-F238E27FC236}">
                <a16:creationId xmlns:a16="http://schemas.microsoft.com/office/drawing/2014/main" id="{1F35278E-E0B0-B92D-1FCD-FC9C352EF4D5}"/>
              </a:ext>
            </a:extLst>
          </p:cNvPr>
          <p:cNvSpPr txBox="1">
            <a:spLocks noChangeArrowheads="1"/>
          </p:cNvSpPr>
          <p:nvPr/>
        </p:nvSpPr>
        <p:spPr bwMode="auto">
          <a:xfrm>
            <a:off x="2279894" y="4181356"/>
            <a:ext cx="1098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ct val="20000"/>
              </a:spcAft>
            </a:pPr>
            <a:r>
              <a:rPr lang="zh-TW" altLang="en-US" sz="1200" dirty="0">
                <a:solidFill>
                  <a:srgbClr val="A50021"/>
                </a:solidFill>
                <a:ea typeface="標楷體" panose="03000509000000000000" pitchFamily="65" charset="-120"/>
              </a:rPr>
              <a:t>亞歷山大學派</a:t>
            </a:r>
          </a:p>
        </p:txBody>
      </p:sp>
      <p:sp>
        <p:nvSpPr>
          <p:cNvPr id="7344" name="Text Box 176">
            <a:extLst>
              <a:ext uri="{FF2B5EF4-FFF2-40B4-BE49-F238E27FC236}">
                <a16:creationId xmlns:a16="http://schemas.microsoft.com/office/drawing/2014/main" id="{F6DE6DD0-F7A7-1615-710B-F572B81323E0}"/>
              </a:ext>
            </a:extLst>
          </p:cNvPr>
          <p:cNvSpPr txBox="1">
            <a:spLocks noChangeArrowheads="1"/>
          </p:cNvSpPr>
          <p:nvPr/>
        </p:nvSpPr>
        <p:spPr bwMode="auto">
          <a:xfrm>
            <a:off x="2670419" y="4554415"/>
            <a:ext cx="7937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ct val="20000"/>
              </a:spcAft>
            </a:pPr>
            <a:r>
              <a:rPr lang="zh-TW" altLang="en-US" sz="1200">
                <a:solidFill>
                  <a:srgbClr val="A50021"/>
                </a:solidFill>
                <a:ea typeface="標楷體" panose="03000509000000000000" pitchFamily="65" charset="-120"/>
              </a:rPr>
              <a:t>非洲教父</a:t>
            </a:r>
          </a:p>
        </p:txBody>
      </p:sp>
      <p:sp>
        <p:nvSpPr>
          <p:cNvPr id="7345" name="Text Box 177">
            <a:extLst>
              <a:ext uri="{FF2B5EF4-FFF2-40B4-BE49-F238E27FC236}">
                <a16:creationId xmlns:a16="http://schemas.microsoft.com/office/drawing/2014/main" id="{306B53DD-7B1C-D333-A25A-B79286F710B6}"/>
              </a:ext>
            </a:extLst>
          </p:cNvPr>
          <p:cNvSpPr txBox="1">
            <a:spLocks noChangeArrowheads="1"/>
          </p:cNvSpPr>
          <p:nvPr/>
        </p:nvSpPr>
        <p:spPr bwMode="auto">
          <a:xfrm>
            <a:off x="1032122" y="2443043"/>
            <a:ext cx="492443"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ct val="20000"/>
              </a:spcAft>
            </a:pPr>
            <a:r>
              <a:rPr lang="zh-TW" altLang="en-US" sz="1200">
                <a:solidFill>
                  <a:srgbClr val="A50021"/>
                </a:solidFill>
                <a:ea typeface="標楷體" panose="03000509000000000000" pitchFamily="65" charset="-120"/>
              </a:rPr>
              <a:t>使徒</a:t>
            </a:r>
          </a:p>
          <a:p>
            <a:pPr>
              <a:spcAft>
                <a:spcPct val="20000"/>
              </a:spcAft>
            </a:pPr>
            <a:r>
              <a:rPr lang="zh-TW" altLang="en-US" sz="1200">
                <a:solidFill>
                  <a:srgbClr val="A50021"/>
                </a:solidFill>
                <a:ea typeface="標楷體" panose="03000509000000000000" pitchFamily="65" charset="-120"/>
              </a:rPr>
              <a:t>後期</a:t>
            </a:r>
          </a:p>
          <a:p>
            <a:pPr>
              <a:spcAft>
                <a:spcPct val="20000"/>
              </a:spcAft>
            </a:pPr>
            <a:r>
              <a:rPr lang="zh-TW" altLang="en-US" sz="1200">
                <a:solidFill>
                  <a:srgbClr val="A50021"/>
                </a:solidFill>
                <a:ea typeface="標楷體" panose="03000509000000000000" pitchFamily="65" charset="-120"/>
              </a:rPr>
              <a:t>教父</a:t>
            </a:r>
          </a:p>
        </p:txBody>
      </p:sp>
      <p:sp>
        <p:nvSpPr>
          <p:cNvPr id="7346" name="AutoShape 178">
            <a:extLst>
              <a:ext uri="{FF2B5EF4-FFF2-40B4-BE49-F238E27FC236}">
                <a16:creationId xmlns:a16="http://schemas.microsoft.com/office/drawing/2014/main" id="{237F4571-C61F-A6BB-8376-188FDB196BCC}"/>
              </a:ext>
            </a:extLst>
          </p:cNvPr>
          <p:cNvSpPr>
            <a:spLocks/>
          </p:cNvSpPr>
          <p:nvPr/>
        </p:nvSpPr>
        <p:spPr bwMode="auto">
          <a:xfrm>
            <a:off x="4984994" y="5152903"/>
            <a:ext cx="88900" cy="260350"/>
          </a:xfrm>
          <a:prstGeom prst="leftBrace">
            <a:avLst>
              <a:gd name="adj1" fmla="val 24405"/>
              <a:gd name="adj2" fmla="val 50000"/>
            </a:avLst>
          </a:prstGeom>
          <a:noFill/>
          <a:ln w="952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 name="Text Box 179">
            <a:extLst>
              <a:ext uri="{FF2B5EF4-FFF2-40B4-BE49-F238E27FC236}">
                <a16:creationId xmlns:a16="http://schemas.microsoft.com/office/drawing/2014/main" id="{560A4266-D5F3-AB99-ECFE-FA0A0C4D33B6}"/>
              </a:ext>
            </a:extLst>
          </p:cNvPr>
          <p:cNvSpPr txBox="1">
            <a:spLocks noChangeArrowheads="1"/>
          </p:cNvSpPr>
          <p:nvPr/>
        </p:nvSpPr>
        <p:spPr bwMode="auto">
          <a:xfrm>
            <a:off x="4704007" y="4973518"/>
            <a:ext cx="3385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solidFill>
                  <a:srgbClr val="A50021"/>
                </a:solidFill>
                <a:ea typeface="標楷體" panose="03000509000000000000" pitchFamily="65" charset="-120"/>
              </a:rPr>
              <a:t>修</a:t>
            </a:r>
          </a:p>
          <a:p>
            <a:r>
              <a:rPr lang="zh-TW" altLang="en-US" sz="1200">
                <a:solidFill>
                  <a:srgbClr val="A50021"/>
                </a:solidFill>
                <a:ea typeface="標楷體" panose="03000509000000000000" pitchFamily="65" charset="-120"/>
              </a:rPr>
              <a:t>道</a:t>
            </a:r>
          </a:p>
          <a:p>
            <a:r>
              <a:rPr lang="zh-TW" altLang="en-US" sz="1200">
                <a:solidFill>
                  <a:srgbClr val="A50021"/>
                </a:solidFill>
                <a:ea typeface="標楷體" panose="03000509000000000000" pitchFamily="65" charset="-120"/>
              </a:rPr>
              <a:t>主</a:t>
            </a:r>
          </a:p>
          <a:p>
            <a:r>
              <a:rPr lang="zh-TW" altLang="en-US" sz="1200">
                <a:solidFill>
                  <a:srgbClr val="A50021"/>
                </a:solidFill>
                <a:ea typeface="標楷體" panose="03000509000000000000" pitchFamily="65" charset="-120"/>
              </a:rPr>
              <a:t>義</a:t>
            </a:r>
          </a:p>
        </p:txBody>
      </p:sp>
      <p:sp>
        <p:nvSpPr>
          <p:cNvPr id="7349" name="Text Box 181">
            <a:extLst>
              <a:ext uri="{FF2B5EF4-FFF2-40B4-BE49-F238E27FC236}">
                <a16:creationId xmlns:a16="http://schemas.microsoft.com/office/drawing/2014/main" id="{30786580-B22C-87A5-EC4D-7C935FB52144}"/>
              </a:ext>
            </a:extLst>
          </p:cNvPr>
          <p:cNvSpPr txBox="1">
            <a:spLocks noChangeArrowheads="1"/>
          </p:cNvSpPr>
          <p:nvPr/>
        </p:nvSpPr>
        <p:spPr bwMode="auto">
          <a:xfrm>
            <a:off x="7231307" y="2211265"/>
            <a:ext cx="6413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900">
                <a:ea typeface="SimHei" panose="02010609060101010101" pitchFamily="49" charset="-122"/>
              </a:rPr>
              <a:t>聖經正典</a:t>
            </a:r>
          </a:p>
        </p:txBody>
      </p:sp>
      <p:sp>
        <p:nvSpPr>
          <p:cNvPr id="7350" name="Rectangle 182">
            <a:extLst>
              <a:ext uri="{FF2B5EF4-FFF2-40B4-BE49-F238E27FC236}">
                <a16:creationId xmlns:a16="http://schemas.microsoft.com/office/drawing/2014/main" id="{3E725AF9-5F9E-1993-DB60-92CD7FAEF991}"/>
              </a:ext>
            </a:extLst>
          </p:cNvPr>
          <p:cNvSpPr>
            <a:spLocks noChangeArrowheads="1"/>
          </p:cNvSpPr>
          <p:nvPr/>
        </p:nvSpPr>
        <p:spPr bwMode="auto">
          <a:xfrm>
            <a:off x="1508372" y="6157790"/>
            <a:ext cx="1135063" cy="23653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1400">
                <a:ea typeface="SimHei" panose="02010609060101010101" pitchFamily="49" charset="-122"/>
              </a:rPr>
              <a:t>使徒時代</a:t>
            </a:r>
          </a:p>
        </p:txBody>
      </p:sp>
      <p:sp>
        <p:nvSpPr>
          <p:cNvPr id="7351" name="Rectangle 183">
            <a:extLst>
              <a:ext uri="{FF2B5EF4-FFF2-40B4-BE49-F238E27FC236}">
                <a16:creationId xmlns:a16="http://schemas.microsoft.com/office/drawing/2014/main" id="{0252F94E-9814-4F05-926C-0C78280A1C19}"/>
              </a:ext>
            </a:extLst>
          </p:cNvPr>
          <p:cNvSpPr>
            <a:spLocks noChangeArrowheads="1"/>
          </p:cNvSpPr>
          <p:nvPr/>
        </p:nvSpPr>
        <p:spPr bwMode="auto">
          <a:xfrm>
            <a:off x="2651369" y="6157790"/>
            <a:ext cx="1150938" cy="23653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1400">
                <a:ea typeface="SimHei" panose="02010609060101010101" pitchFamily="49" charset="-122"/>
              </a:rPr>
              <a:t>使徒後時代</a:t>
            </a:r>
          </a:p>
        </p:txBody>
      </p:sp>
      <p:sp>
        <p:nvSpPr>
          <p:cNvPr id="7352" name="Rectangle 184">
            <a:extLst>
              <a:ext uri="{FF2B5EF4-FFF2-40B4-BE49-F238E27FC236}">
                <a16:creationId xmlns:a16="http://schemas.microsoft.com/office/drawing/2014/main" id="{8231B626-D058-65C1-3669-EE19776F4705}"/>
              </a:ext>
            </a:extLst>
          </p:cNvPr>
          <p:cNvSpPr>
            <a:spLocks noChangeArrowheads="1"/>
          </p:cNvSpPr>
          <p:nvPr/>
        </p:nvSpPr>
        <p:spPr bwMode="auto">
          <a:xfrm>
            <a:off x="3807072" y="6157790"/>
            <a:ext cx="2524125" cy="23653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1400">
                <a:ea typeface="SimHei" panose="02010609060101010101" pitchFamily="49" charset="-122"/>
              </a:rPr>
              <a:t>尼西亞以前時代</a:t>
            </a:r>
          </a:p>
        </p:txBody>
      </p:sp>
      <p:sp>
        <p:nvSpPr>
          <p:cNvPr id="7353" name="Rectangle 185">
            <a:extLst>
              <a:ext uri="{FF2B5EF4-FFF2-40B4-BE49-F238E27FC236}">
                <a16:creationId xmlns:a16="http://schemas.microsoft.com/office/drawing/2014/main" id="{A9EC1626-04E3-8D5B-3780-30B0E84001E7}"/>
              </a:ext>
            </a:extLst>
          </p:cNvPr>
          <p:cNvSpPr>
            <a:spLocks noChangeArrowheads="1"/>
          </p:cNvSpPr>
          <p:nvPr/>
        </p:nvSpPr>
        <p:spPr bwMode="auto">
          <a:xfrm>
            <a:off x="6332785" y="6157790"/>
            <a:ext cx="2847975" cy="236538"/>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1400">
                <a:ea typeface="SimHei" panose="02010609060101010101" pitchFamily="49" charset="-122"/>
              </a:rPr>
              <a:t>尼西亞以後時代</a:t>
            </a:r>
          </a:p>
        </p:txBody>
      </p:sp>
      <p:pic>
        <p:nvPicPr>
          <p:cNvPr id="7362" name="Picture 194">
            <a:extLst>
              <a:ext uri="{FF2B5EF4-FFF2-40B4-BE49-F238E27FC236}">
                <a16:creationId xmlns:a16="http://schemas.microsoft.com/office/drawing/2014/main" id="{C0451954-1DEF-E5AC-12C2-27452CEBC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2910" y="2004893"/>
            <a:ext cx="446087" cy="231775"/>
          </a:xfrm>
          <a:prstGeom prst="rect">
            <a:avLst/>
          </a:prstGeom>
          <a:noFill/>
          <a:extLst>
            <a:ext uri="{909E8E84-426E-40DD-AFC4-6F175D3DCCD1}">
              <a14:hiddenFill xmlns:a14="http://schemas.microsoft.com/office/drawing/2010/main">
                <a:solidFill>
                  <a:srgbClr val="FFFFFF"/>
                </a:solidFill>
              </a14:hiddenFill>
            </a:ext>
          </a:extLst>
        </p:spPr>
      </p:pic>
      <p:sp>
        <p:nvSpPr>
          <p:cNvPr id="7363" name="AutoShape 195">
            <a:extLst>
              <a:ext uri="{FF2B5EF4-FFF2-40B4-BE49-F238E27FC236}">
                <a16:creationId xmlns:a16="http://schemas.microsoft.com/office/drawing/2014/main" id="{5C4C4CC7-0E00-F3AD-086E-03703236B89A}"/>
              </a:ext>
            </a:extLst>
          </p:cNvPr>
          <p:cNvSpPr>
            <a:spLocks noChangeArrowheads="1"/>
          </p:cNvSpPr>
          <p:nvPr/>
        </p:nvSpPr>
        <p:spPr bwMode="auto">
          <a:xfrm>
            <a:off x="5956544" y="1490543"/>
            <a:ext cx="393700" cy="396875"/>
          </a:xfrm>
          <a:prstGeom prst="horizontalScroll">
            <a:avLst>
              <a:gd name="adj" fmla="val 12500"/>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900">
                <a:ea typeface="SimHei" panose="02010609060101010101" pitchFamily="49" charset="-122"/>
              </a:rPr>
              <a:t>米蘭</a:t>
            </a:r>
          </a:p>
          <a:p>
            <a:pPr algn="ctr"/>
            <a:r>
              <a:rPr lang="zh-TW" altLang="en-US" sz="900">
                <a:ea typeface="SimHei" panose="02010609060101010101" pitchFamily="49" charset="-122"/>
              </a:rPr>
              <a:t>敕令</a:t>
            </a:r>
          </a:p>
        </p:txBody>
      </p:sp>
      <p:sp>
        <p:nvSpPr>
          <p:cNvPr id="7364" name="Rectangle 196">
            <a:extLst>
              <a:ext uri="{FF2B5EF4-FFF2-40B4-BE49-F238E27FC236}">
                <a16:creationId xmlns:a16="http://schemas.microsoft.com/office/drawing/2014/main" id="{2461C5F4-DD42-A83A-26BD-B861442DBCA1}"/>
              </a:ext>
            </a:extLst>
          </p:cNvPr>
          <p:cNvSpPr>
            <a:spLocks noChangeArrowheads="1"/>
          </p:cNvSpPr>
          <p:nvPr/>
        </p:nvSpPr>
        <p:spPr bwMode="auto">
          <a:xfrm>
            <a:off x="4865932" y="590428"/>
            <a:ext cx="42862" cy="450850"/>
          </a:xfrm>
          <a:prstGeom prst="rect">
            <a:avLst/>
          </a:prstGeom>
          <a:solidFill>
            <a:srgbClr val="FF7C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65" name="Text Box 197">
            <a:extLst>
              <a:ext uri="{FF2B5EF4-FFF2-40B4-BE49-F238E27FC236}">
                <a16:creationId xmlns:a16="http://schemas.microsoft.com/office/drawing/2014/main" id="{2BC31F1E-3BD1-D59D-6C5F-3E6422AA4614}"/>
              </a:ext>
            </a:extLst>
          </p:cNvPr>
          <p:cNvSpPr txBox="1">
            <a:spLocks noChangeArrowheads="1"/>
          </p:cNvSpPr>
          <p:nvPr/>
        </p:nvSpPr>
        <p:spPr bwMode="auto">
          <a:xfrm>
            <a:off x="4640507" y="318968"/>
            <a:ext cx="493712" cy="157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TW" altLang="en-US" sz="700">
                <a:ea typeface="SimHei" panose="02010609060101010101" pitchFamily="49" charset="-122"/>
              </a:rPr>
              <a:t>馬克西母</a:t>
            </a:r>
          </a:p>
        </p:txBody>
      </p:sp>
      <p:sp>
        <p:nvSpPr>
          <p:cNvPr id="7366" name="Line 198">
            <a:extLst>
              <a:ext uri="{FF2B5EF4-FFF2-40B4-BE49-F238E27FC236}">
                <a16:creationId xmlns:a16="http://schemas.microsoft.com/office/drawing/2014/main" id="{166A728A-609A-EB06-AA72-CBC5FCB279C3}"/>
              </a:ext>
            </a:extLst>
          </p:cNvPr>
          <p:cNvSpPr>
            <a:spLocks noChangeShapeType="1"/>
          </p:cNvSpPr>
          <p:nvPr/>
        </p:nvSpPr>
        <p:spPr bwMode="auto">
          <a:xfrm>
            <a:off x="4881807" y="474543"/>
            <a:ext cx="0" cy="106363"/>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69" name="Text Box 201">
            <a:extLst>
              <a:ext uri="{FF2B5EF4-FFF2-40B4-BE49-F238E27FC236}">
                <a16:creationId xmlns:a16="http://schemas.microsoft.com/office/drawing/2014/main" id="{9394A157-0591-C4F3-6C7E-A9951694152C}"/>
              </a:ext>
            </a:extLst>
          </p:cNvPr>
          <p:cNvSpPr txBox="1">
            <a:spLocks noChangeArrowheads="1"/>
          </p:cNvSpPr>
          <p:nvPr/>
        </p:nvSpPr>
        <p:spPr bwMode="auto">
          <a:xfrm>
            <a:off x="8540994" y="4608390"/>
            <a:ext cx="64135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帕提克</a:t>
            </a:r>
          </a:p>
        </p:txBody>
      </p:sp>
      <p:sp>
        <p:nvSpPr>
          <p:cNvPr id="7367" name="Rectangle 199">
            <a:extLst>
              <a:ext uri="{FF2B5EF4-FFF2-40B4-BE49-F238E27FC236}">
                <a16:creationId xmlns:a16="http://schemas.microsoft.com/office/drawing/2014/main" id="{6E8103FB-8F0E-B011-02E2-6B7B1BE051E8}"/>
              </a:ext>
            </a:extLst>
          </p:cNvPr>
          <p:cNvSpPr>
            <a:spLocks noChangeArrowheads="1"/>
          </p:cNvSpPr>
          <p:nvPr/>
        </p:nvSpPr>
        <p:spPr bwMode="auto">
          <a:xfrm>
            <a:off x="7348785" y="4711578"/>
            <a:ext cx="1209675" cy="88900"/>
          </a:xfrm>
          <a:prstGeom prst="rect">
            <a:avLst/>
          </a:prstGeom>
          <a:solidFill>
            <a:srgbClr val="808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70" name="Text Box 202">
            <a:extLst>
              <a:ext uri="{FF2B5EF4-FFF2-40B4-BE49-F238E27FC236}">
                <a16:creationId xmlns:a16="http://schemas.microsoft.com/office/drawing/2014/main" id="{E09FA913-D00B-6318-D69E-E2439CE4AFE6}"/>
              </a:ext>
            </a:extLst>
          </p:cNvPr>
          <p:cNvSpPr txBox="1">
            <a:spLocks noChangeArrowheads="1"/>
          </p:cNvSpPr>
          <p:nvPr/>
        </p:nvSpPr>
        <p:spPr bwMode="auto">
          <a:xfrm>
            <a:off x="7244007" y="4402015"/>
            <a:ext cx="641350"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200">
                <a:ea typeface="SimHei" panose="02010609060101010101" pitchFamily="49" charset="-122"/>
              </a:rPr>
              <a:t>烏斐拉</a:t>
            </a:r>
          </a:p>
        </p:txBody>
      </p:sp>
      <p:sp>
        <p:nvSpPr>
          <p:cNvPr id="7371" name="Rectangle 203">
            <a:extLst>
              <a:ext uri="{FF2B5EF4-FFF2-40B4-BE49-F238E27FC236}">
                <a16:creationId xmlns:a16="http://schemas.microsoft.com/office/drawing/2014/main" id="{06944925-F997-2EB9-3320-F702BCC67542}"/>
              </a:ext>
            </a:extLst>
          </p:cNvPr>
          <p:cNvSpPr>
            <a:spLocks noChangeArrowheads="1"/>
          </p:cNvSpPr>
          <p:nvPr/>
        </p:nvSpPr>
        <p:spPr bwMode="auto">
          <a:xfrm>
            <a:off x="6108944" y="4503615"/>
            <a:ext cx="1176338" cy="88900"/>
          </a:xfrm>
          <a:prstGeom prst="rect">
            <a:avLst/>
          </a:prstGeom>
          <a:solidFill>
            <a:srgbClr val="808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Arrow: Down 1">
            <a:extLst>
              <a:ext uri="{FF2B5EF4-FFF2-40B4-BE49-F238E27FC236}">
                <a16:creationId xmlns:a16="http://schemas.microsoft.com/office/drawing/2014/main" id="{E5DC64BD-D848-CE73-EECF-852ECE89FF00}"/>
              </a:ext>
            </a:extLst>
          </p:cNvPr>
          <p:cNvSpPr/>
          <p:nvPr/>
        </p:nvSpPr>
        <p:spPr bwMode="auto">
          <a:xfrm>
            <a:off x="4977056" y="3524129"/>
            <a:ext cx="290169" cy="50164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
        <p:nvSpPr>
          <p:cNvPr id="3" name="Arrow: Down 2">
            <a:extLst>
              <a:ext uri="{FF2B5EF4-FFF2-40B4-BE49-F238E27FC236}">
                <a16:creationId xmlns:a16="http://schemas.microsoft.com/office/drawing/2014/main" id="{63B6CA5A-0C2F-9501-0513-488A52BDFC32}"/>
              </a:ext>
            </a:extLst>
          </p:cNvPr>
          <p:cNvSpPr/>
          <p:nvPr/>
        </p:nvSpPr>
        <p:spPr bwMode="auto">
          <a:xfrm rot="10800000">
            <a:off x="5300908" y="2423993"/>
            <a:ext cx="196851" cy="484183"/>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840" name="Rectangle 104">
            <a:extLst>
              <a:ext uri="{FF2B5EF4-FFF2-40B4-BE49-F238E27FC236}">
                <a16:creationId xmlns:a16="http://schemas.microsoft.com/office/drawing/2014/main" id="{B5E5DD59-C657-4274-FED2-C0CC43D0E590}"/>
              </a:ext>
            </a:extLst>
          </p:cNvPr>
          <p:cNvSpPr>
            <a:spLocks noChangeArrowheads="1"/>
          </p:cNvSpPr>
          <p:nvPr/>
        </p:nvSpPr>
        <p:spPr bwMode="auto">
          <a:xfrm>
            <a:off x="8408989" y="9572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36" name="Rectangle 100">
            <a:extLst>
              <a:ext uri="{FF2B5EF4-FFF2-40B4-BE49-F238E27FC236}">
                <a16:creationId xmlns:a16="http://schemas.microsoft.com/office/drawing/2014/main" id="{9B1A9C62-25F1-8ECF-FAFB-80A90438605F}"/>
              </a:ext>
            </a:extLst>
          </p:cNvPr>
          <p:cNvSpPr>
            <a:spLocks noChangeArrowheads="1"/>
          </p:cNvSpPr>
          <p:nvPr/>
        </p:nvSpPr>
        <p:spPr bwMode="auto">
          <a:xfrm>
            <a:off x="7181850" y="9572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244738" name="Group 2">
            <a:extLst>
              <a:ext uri="{FF2B5EF4-FFF2-40B4-BE49-F238E27FC236}">
                <a16:creationId xmlns:a16="http://schemas.microsoft.com/office/drawing/2014/main" id="{5CF61034-BEDD-D21B-DD12-69B5D253C5C6}"/>
              </a:ext>
            </a:extLst>
          </p:cNvPr>
          <p:cNvGraphicFramePr>
            <a:graphicFrameLocks noGrp="1"/>
          </p:cNvGraphicFramePr>
          <p:nvPr/>
        </p:nvGraphicFramePr>
        <p:xfrm>
          <a:off x="2274888" y="1296988"/>
          <a:ext cx="7912100" cy="365760"/>
        </p:xfrm>
        <a:graphic>
          <a:graphicData uri="http://schemas.openxmlformats.org/drawingml/2006/table">
            <a:tbl>
              <a:tblPr/>
              <a:tblGrid>
                <a:gridCol w="788987">
                  <a:extLst>
                    <a:ext uri="{9D8B030D-6E8A-4147-A177-3AD203B41FA5}">
                      <a16:colId xmlns:a16="http://schemas.microsoft.com/office/drawing/2014/main" val="2494215997"/>
                    </a:ext>
                  </a:extLst>
                </a:gridCol>
                <a:gridCol w="790575">
                  <a:extLst>
                    <a:ext uri="{9D8B030D-6E8A-4147-A177-3AD203B41FA5}">
                      <a16:colId xmlns:a16="http://schemas.microsoft.com/office/drawing/2014/main" val="662708414"/>
                    </a:ext>
                  </a:extLst>
                </a:gridCol>
                <a:gridCol w="792163">
                  <a:extLst>
                    <a:ext uri="{9D8B030D-6E8A-4147-A177-3AD203B41FA5}">
                      <a16:colId xmlns:a16="http://schemas.microsoft.com/office/drawing/2014/main" val="2910378679"/>
                    </a:ext>
                  </a:extLst>
                </a:gridCol>
                <a:gridCol w="788987">
                  <a:extLst>
                    <a:ext uri="{9D8B030D-6E8A-4147-A177-3AD203B41FA5}">
                      <a16:colId xmlns:a16="http://schemas.microsoft.com/office/drawing/2014/main" val="1882859094"/>
                    </a:ext>
                  </a:extLst>
                </a:gridCol>
                <a:gridCol w="792163">
                  <a:extLst>
                    <a:ext uri="{9D8B030D-6E8A-4147-A177-3AD203B41FA5}">
                      <a16:colId xmlns:a16="http://schemas.microsoft.com/office/drawing/2014/main" val="545228517"/>
                    </a:ext>
                  </a:extLst>
                </a:gridCol>
                <a:gridCol w="795337">
                  <a:extLst>
                    <a:ext uri="{9D8B030D-6E8A-4147-A177-3AD203B41FA5}">
                      <a16:colId xmlns:a16="http://schemas.microsoft.com/office/drawing/2014/main" val="2066054269"/>
                    </a:ext>
                  </a:extLst>
                </a:gridCol>
                <a:gridCol w="790575">
                  <a:extLst>
                    <a:ext uri="{9D8B030D-6E8A-4147-A177-3AD203B41FA5}">
                      <a16:colId xmlns:a16="http://schemas.microsoft.com/office/drawing/2014/main" val="907682829"/>
                    </a:ext>
                  </a:extLst>
                </a:gridCol>
                <a:gridCol w="790575">
                  <a:extLst>
                    <a:ext uri="{9D8B030D-6E8A-4147-A177-3AD203B41FA5}">
                      <a16:colId xmlns:a16="http://schemas.microsoft.com/office/drawing/2014/main" val="2927568314"/>
                    </a:ext>
                  </a:extLst>
                </a:gridCol>
                <a:gridCol w="790575">
                  <a:extLst>
                    <a:ext uri="{9D8B030D-6E8A-4147-A177-3AD203B41FA5}">
                      <a16:colId xmlns:a16="http://schemas.microsoft.com/office/drawing/2014/main" val="3340401172"/>
                    </a:ext>
                  </a:extLst>
                </a:gridCol>
                <a:gridCol w="792163">
                  <a:extLst>
                    <a:ext uri="{9D8B030D-6E8A-4147-A177-3AD203B41FA5}">
                      <a16:colId xmlns:a16="http://schemas.microsoft.com/office/drawing/2014/main" val="3029076784"/>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4715128"/>
                  </a:ext>
                </a:extLst>
              </a:tr>
            </a:tbl>
          </a:graphicData>
        </a:graphic>
      </p:graphicFrame>
      <p:graphicFrame>
        <p:nvGraphicFramePr>
          <p:cNvPr id="244762" name="Group 26">
            <a:extLst>
              <a:ext uri="{FF2B5EF4-FFF2-40B4-BE49-F238E27FC236}">
                <a16:creationId xmlns:a16="http://schemas.microsoft.com/office/drawing/2014/main" id="{C60C5858-470F-1F63-0F54-BFD520326D87}"/>
              </a:ext>
            </a:extLst>
          </p:cNvPr>
          <p:cNvGraphicFramePr>
            <a:graphicFrameLocks noGrp="1"/>
          </p:cNvGraphicFramePr>
          <p:nvPr/>
        </p:nvGraphicFramePr>
        <p:xfrm>
          <a:off x="1874839" y="1419225"/>
          <a:ext cx="8709025" cy="335280"/>
        </p:xfrm>
        <a:graphic>
          <a:graphicData uri="http://schemas.openxmlformats.org/drawingml/2006/table">
            <a:tbl>
              <a:tblPr/>
              <a:tblGrid>
                <a:gridCol w="792162">
                  <a:extLst>
                    <a:ext uri="{9D8B030D-6E8A-4147-A177-3AD203B41FA5}">
                      <a16:colId xmlns:a16="http://schemas.microsoft.com/office/drawing/2014/main" val="3396925406"/>
                    </a:ext>
                  </a:extLst>
                </a:gridCol>
                <a:gridCol w="790575">
                  <a:extLst>
                    <a:ext uri="{9D8B030D-6E8A-4147-A177-3AD203B41FA5}">
                      <a16:colId xmlns:a16="http://schemas.microsoft.com/office/drawing/2014/main" val="3061092087"/>
                    </a:ext>
                  </a:extLst>
                </a:gridCol>
                <a:gridCol w="792163">
                  <a:extLst>
                    <a:ext uri="{9D8B030D-6E8A-4147-A177-3AD203B41FA5}">
                      <a16:colId xmlns:a16="http://schemas.microsoft.com/office/drawing/2014/main" val="733876061"/>
                    </a:ext>
                  </a:extLst>
                </a:gridCol>
                <a:gridCol w="790575">
                  <a:extLst>
                    <a:ext uri="{9D8B030D-6E8A-4147-A177-3AD203B41FA5}">
                      <a16:colId xmlns:a16="http://schemas.microsoft.com/office/drawing/2014/main" val="2422029853"/>
                    </a:ext>
                  </a:extLst>
                </a:gridCol>
                <a:gridCol w="792162">
                  <a:extLst>
                    <a:ext uri="{9D8B030D-6E8A-4147-A177-3AD203B41FA5}">
                      <a16:colId xmlns:a16="http://schemas.microsoft.com/office/drawing/2014/main" val="3382621217"/>
                    </a:ext>
                  </a:extLst>
                </a:gridCol>
                <a:gridCol w="793750">
                  <a:extLst>
                    <a:ext uri="{9D8B030D-6E8A-4147-A177-3AD203B41FA5}">
                      <a16:colId xmlns:a16="http://schemas.microsoft.com/office/drawing/2014/main" val="3070535275"/>
                    </a:ext>
                  </a:extLst>
                </a:gridCol>
                <a:gridCol w="792163">
                  <a:extLst>
                    <a:ext uri="{9D8B030D-6E8A-4147-A177-3AD203B41FA5}">
                      <a16:colId xmlns:a16="http://schemas.microsoft.com/office/drawing/2014/main" val="4021421837"/>
                    </a:ext>
                  </a:extLst>
                </a:gridCol>
                <a:gridCol w="790575">
                  <a:extLst>
                    <a:ext uri="{9D8B030D-6E8A-4147-A177-3AD203B41FA5}">
                      <a16:colId xmlns:a16="http://schemas.microsoft.com/office/drawing/2014/main" val="290207439"/>
                    </a:ext>
                  </a:extLst>
                </a:gridCol>
                <a:gridCol w="792162">
                  <a:extLst>
                    <a:ext uri="{9D8B030D-6E8A-4147-A177-3AD203B41FA5}">
                      <a16:colId xmlns:a16="http://schemas.microsoft.com/office/drawing/2014/main" val="3746759911"/>
                    </a:ext>
                  </a:extLst>
                </a:gridCol>
                <a:gridCol w="790575">
                  <a:extLst>
                    <a:ext uri="{9D8B030D-6E8A-4147-A177-3AD203B41FA5}">
                      <a16:colId xmlns:a16="http://schemas.microsoft.com/office/drawing/2014/main" val="1728603603"/>
                    </a:ext>
                  </a:extLst>
                </a:gridCol>
                <a:gridCol w="792163">
                  <a:extLst>
                    <a:ext uri="{9D8B030D-6E8A-4147-A177-3AD203B41FA5}">
                      <a16:colId xmlns:a16="http://schemas.microsoft.com/office/drawing/2014/main" val="3698535233"/>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85754697"/>
                  </a:ext>
                </a:extLst>
              </a:tr>
            </a:tbl>
          </a:graphicData>
        </a:graphic>
      </p:graphicFrame>
      <p:sp>
        <p:nvSpPr>
          <p:cNvPr id="244778" name="Text Box 42">
            <a:extLst>
              <a:ext uri="{FF2B5EF4-FFF2-40B4-BE49-F238E27FC236}">
                <a16:creationId xmlns:a16="http://schemas.microsoft.com/office/drawing/2014/main" id="{E8C5658D-A901-A8CF-7533-C09A60B5D08C}"/>
              </a:ext>
            </a:extLst>
          </p:cNvPr>
          <p:cNvSpPr txBox="1">
            <a:spLocks noChangeArrowheads="1"/>
          </p:cNvSpPr>
          <p:nvPr/>
        </p:nvSpPr>
        <p:spPr bwMode="auto">
          <a:xfrm>
            <a:off x="1604963" y="14128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44779" name="Rectangle 43">
            <a:extLst>
              <a:ext uri="{FF2B5EF4-FFF2-40B4-BE49-F238E27FC236}">
                <a16:creationId xmlns:a16="http://schemas.microsoft.com/office/drawing/2014/main" id="{1299CC63-E32F-C052-F5D7-1D960A8474C8}"/>
              </a:ext>
            </a:extLst>
          </p:cNvPr>
          <p:cNvSpPr>
            <a:spLocks noChangeArrowheads="1"/>
          </p:cNvSpPr>
          <p:nvPr/>
        </p:nvSpPr>
        <p:spPr bwMode="auto">
          <a:xfrm>
            <a:off x="2471738" y="9572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780" name="Rectangle 44">
            <a:extLst>
              <a:ext uri="{FF2B5EF4-FFF2-40B4-BE49-F238E27FC236}">
                <a16:creationId xmlns:a16="http://schemas.microsoft.com/office/drawing/2014/main" id="{F2934245-7C0D-23BD-D9FC-9A748FB2554F}"/>
              </a:ext>
            </a:extLst>
          </p:cNvPr>
          <p:cNvSpPr>
            <a:spLocks noChangeArrowheads="1"/>
          </p:cNvSpPr>
          <p:nvPr/>
        </p:nvSpPr>
        <p:spPr bwMode="auto">
          <a:xfrm>
            <a:off x="1846264" y="7413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44781" name="Rectangle 45">
            <a:extLst>
              <a:ext uri="{FF2B5EF4-FFF2-40B4-BE49-F238E27FC236}">
                <a16:creationId xmlns:a16="http://schemas.microsoft.com/office/drawing/2014/main" id="{16F272A9-D8DC-ED1E-B807-AC787E841715}"/>
              </a:ext>
            </a:extLst>
          </p:cNvPr>
          <p:cNvSpPr>
            <a:spLocks noChangeArrowheads="1"/>
          </p:cNvSpPr>
          <p:nvPr/>
        </p:nvSpPr>
        <p:spPr bwMode="auto">
          <a:xfrm>
            <a:off x="3735388" y="7413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782" name="Rectangle 46">
            <a:extLst>
              <a:ext uri="{FF2B5EF4-FFF2-40B4-BE49-F238E27FC236}">
                <a16:creationId xmlns:a16="http://schemas.microsoft.com/office/drawing/2014/main" id="{976E0E52-3771-A275-F606-68868A278E16}"/>
              </a:ext>
            </a:extLst>
          </p:cNvPr>
          <p:cNvSpPr>
            <a:spLocks noChangeArrowheads="1"/>
          </p:cNvSpPr>
          <p:nvPr/>
        </p:nvSpPr>
        <p:spPr bwMode="auto">
          <a:xfrm>
            <a:off x="4687889" y="7413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783" name="Rectangle 47">
            <a:extLst>
              <a:ext uri="{FF2B5EF4-FFF2-40B4-BE49-F238E27FC236}">
                <a16:creationId xmlns:a16="http://schemas.microsoft.com/office/drawing/2014/main" id="{14A3A63A-625A-5DF9-697A-1BDB24AA55B0}"/>
              </a:ext>
            </a:extLst>
          </p:cNvPr>
          <p:cNvSpPr>
            <a:spLocks noChangeArrowheads="1"/>
          </p:cNvSpPr>
          <p:nvPr/>
        </p:nvSpPr>
        <p:spPr bwMode="auto">
          <a:xfrm>
            <a:off x="4768850" y="7413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791" name="Rectangle 55">
            <a:extLst>
              <a:ext uri="{FF2B5EF4-FFF2-40B4-BE49-F238E27FC236}">
                <a16:creationId xmlns:a16="http://schemas.microsoft.com/office/drawing/2014/main" id="{AE3AD00E-4206-9B3F-7C13-D837F1F4FA0E}"/>
              </a:ext>
            </a:extLst>
          </p:cNvPr>
          <p:cNvSpPr>
            <a:spLocks noChangeArrowheads="1"/>
          </p:cNvSpPr>
          <p:nvPr/>
        </p:nvSpPr>
        <p:spPr bwMode="auto">
          <a:xfrm>
            <a:off x="5407025"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244792" name="Rectangle 56">
            <a:extLst>
              <a:ext uri="{FF2B5EF4-FFF2-40B4-BE49-F238E27FC236}">
                <a16:creationId xmlns:a16="http://schemas.microsoft.com/office/drawing/2014/main" id="{A1D17DF3-C4C3-F49D-29E9-D44020655E7D}"/>
              </a:ext>
            </a:extLst>
          </p:cNvPr>
          <p:cNvSpPr>
            <a:spLocks noChangeArrowheads="1"/>
          </p:cNvSpPr>
          <p:nvPr/>
        </p:nvSpPr>
        <p:spPr bwMode="auto">
          <a:xfrm>
            <a:off x="6032501" y="9572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44795" name="Rectangle 59">
            <a:extLst>
              <a:ext uri="{FF2B5EF4-FFF2-40B4-BE49-F238E27FC236}">
                <a16:creationId xmlns:a16="http://schemas.microsoft.com/office/drawing/2014/main" id="{E3E37E53-9A21-EF47-0EE9-729514221BE0}"/>
              </a:ext>
            </a:extLst>
          </p:cNvPr>
          <p:cNvSpPr>
            <a:spLocks noChangeArrowheads="1"/>
          </p:cNvSpPr>
          <p:nvPr/>
        </p:nvSpPr>
        <p:spPr bwMode="auto">
          <a:xfrm>
            <a:off x="2513014" y="7413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4796" name="Rectangle 60">
            <a:extLst>
              <a:ext uri="{FF2B5EF4-FFF2-40B4-BE49-F238E27FC236}">
                <a16:creationId xmlns:a16="http://schemas.microsoft.com/office/drawing/2014/main" id="{CC0B11DE-4C1F-F48F-8FD2-A168FC46EAB1}"/>
              </a:ext>
            </a:extLst>
          </p:cNvPr>
          <p:cNvSpPr>
            <a:spLocks noChangeArrowheads="1"/>
          </p:cNvSpPr>
          <p:nvPr/>
        </p:nvSpPr>
        <p:spPr bwMode="auto">
          <a:xfrm>
            <a:off x="2513014" y="10287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797" name="Rectangle 61">
            <a:extLst>
              <a:ext uri="{FF2B5EF4-FFF2-40B4-BE49-F238E27FC236}">
                <a16:creationId xmlns:a16="http://schemas.microsoft.com/office/drawing/2014/main" id="{79B8603E-1D6B-4DDC-30D6-1F443A9A4DEE}"/>
              </a:ext>
            </a:extLst>
          </p:cNvPr>
          <p:cNvSpPr>
            <a:spLocks noChangeArrowheads="1"/>
          </p:cNvSpPr>
          <p:nvPr/>
        </p:nvSpPr>
        <p:spPr bwMode="auto">
          <a:xfrm>
            <a:off x="2513013" y="7413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798" name="Rectangle 62">
            <a:extLst>
              <a:ext uri="{FF2B5EF4-FFF2-40B4-BE49-F238E27FC236}">
                <a16:creationId xmlns:a16="http://schemas.microsoft.com/office/drawing/2014/main" id="{901E7F54-ECBF-DFCB-A7FF-C6D5B883A751}"/>
              </a:ext>
            </a:extLst>
          </p:cNvPr>
          <p:cNvSpPr>
            <a:spLocks noChangeArrowheads="1"/>
          </p:cNvSpPr>
          <p:nvPr/>
        </p:nvSpPr>
        <p:spPr bwMode="auto">
          <a:xfrm>
            <a:off x="2708275" y="7413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799" name="Rectangle 63">
            <a:extLst>
              <a:ext uri="{FF2B5EF4-FFF2-40B4-BE49-F238E27FC236}">
                <a16:creationId xmlns:a16="http://schemas.microsoft.com/office/drawing/2014/main" id="{6AA8C63B-E108-5950-B0E8-A067F3764211}"/>
              </a:ext>
            </a:extLst>
          </p:cNvPr>
          <p:cNvSpPr>
            <a:spLocks noChangeArrowheads="1"/>
          </p:cNvSpPr>
          <p:nvPr/>
        </p:nvSpPr>
        <p:spPr bwMode="auto">
          <a:xfrm>
            <a:off x="2471739" y="7413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4800" name="Rectangle 64">
            <a:extLst>
              <a:ext uri="{FF2B5EF4-FFF2-40B4-BE49-F238E27FC236}">
                <a16:creationId xmlns:a16="http://schemas.microsoft.com/office/drawing/2014/main" id="{A7E67ED4-A911-5B3A-FE58-C36E6985B567}"/>
              </a:ext>
            </a:extLst>
          </p:cNvPr>
          <p:cNvSpPr>
            <a:spLocks noChangeArrowheads="1"/>
          </p:cNvSpPr>
          <p:nvPr/>
        </p:nvSpPr>
        <p:spPr bwMode="auto">
          <a:xfrm>
            <a:off x="280193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44801" name="Rectangle 65">
            <a:extLst>
              <a:ext uri="{FF2B5EF4-FFF2-40B4-BE49-F238E27FC236}">
                <a16:creationId xmlns:a16="http://schemas.microsoft.com/office/drawing/2014/main" id="{481D7F61-FFEE-514D-8996-D869F2E39822}"/>
              </a:ext>
            </a:extLst>
          </p:cNvPr>
          <p:cNvSpPr>
            <a:spLocks noChangeArrowheads="1"/>
          </p:cNvSpPr>
          <p:nvPr/>
        </p:nvSpPr>
        <p:spPr bwMode="auto">
          <a:xfrm>
            <a:off x="1752600"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244804" name="AutoShape 68">
            <a:extLst>
              <a:ext uri="{FF2B5EF4-FFF2-40B4-BE49-F238E27FC236}">
                <a16:creationId xmlns:a16="http://schemas.microsoft.com/office/drawing/2014/main" id="{E1E7C310-A9F3-BD0F-F48F-209E73C1337C}"/>
              </a:ext>
            </a:extLst>
          </p:cNvPr>
          <p:cNvCxnSpPr>
            <a:cxnSpLocks noChangeShapeType="1"/>
            <a:stCxn id="244801" idx="2"/>
            <a:endCxn id="244780" idx="0"/>
          </p:cNvCxnSpPr>
          <p:nvPr/>
        </p:nvCxnSpPr>
        <p:spPr bwMode="auto">
          <a:xfrm rot="5400000">
            <a:off x="2020094" y="60245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805" name="Rectangle 69">
            <a:extLst>
              <a:ext uri="{FF2B5EF4-FFF2-40B4-BE49-F238E27FC236}">
                <a16:creationId xmlns:a16="http://schemas.microsoft.com/office/drawing/2014/main" id="{7D012B6E-DD0A-D830-387A-065369E12C9C}"/>
              </a:ext>
            </a:extLst>
          </p:cNvPr>
          <p:cNvSpPr>
            <a:spLocks noChangeArrowheads="1"/>
          </p:cNvSpPr>
          <p:nvPr/>
        </p:nvSpPr>
        <p:spPr bwMode="auto">
          <a:xfrm>
            <a:off x="3225800" y="7397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44806" name="AutoShape 70">
            <a:extLst>
              <a:ext uri="{FF2B5EF4-FFF2-40B4-BE49-F238E27FC236}">
                <a16:creationId xmlns:a16="http://schemas.microsoft.com/office/drawing/2014/main" id="{7F4B7675-236E-ACE8-922D-24559816071E}"/>
              </a:ext>
            </a:extLst>
          </p:cNvPr>
          <p:cNvCxnSpPr>
            <a:cxnSpLocks noChangeShapeType="1"/>
            <a:stCxn id="244800" idx="2"/>
            <a:endCxn id="244805" idx="0"/>
          </p:cNvCxnSpPr>
          <p:nvPr/>
        </p:nvCxnSpPr>
        <p:spPr bwMode="auto">
          <a:xfrm rot="16200000" flipH="1">
            <a:off x="3205164" y="46672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4807" name="AutoShape 71">
            <a:extLst>
              <a:ext uri="{FF2B5EF4-FFF2-40B4-BE49-F238E27FC236}">
                <a16:creationId xmlns:a16="http://schemas.microsoft.com/office/drawing/2014/main" id="{FD4F62B2-F9A8-5190-4FD7-DCF31DAC437B}"/>
              </a:ext>
            </a:extLst>
          </p:cNvPr>
          <p:cNvCxnSpPr>
            <a:cxnSpLocks noChangeShapeType="1"/>
            <a:stCxn id="244791" idx="2"/>
          </p:cNvCxnSpPr>
          <p:nvPr/>
        </p:nvCxnSpPr>
        <p:spPr bwMode="auto">
          <a:xfrm rot="5400000">
            <a:off x="5624513" y="55245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808" name="Rectangle 72">
            <a:extLst>
              <a:ext uri="{FF2B5EF4-FFF2-40B4-BE49-F238E27FC236}">
                <a16:creationId xmlns:a16="http://schemas.microsoft.com/office/drawing/2014/main" id="{6131158A-818E-7201-4501-91E19AF5A4DE}"/>
              </a:ext>
            </a:extLst>
          </p:cNvPr>
          <p:cNvSpPr>
            <a:spLocks noChangeArrowheads="1"/>
          </p:cNvSpPr>
          <p:nvPr/>
        </p:nvSpPr>
        <p:spPr bwMode="auto">
          <a:xfrm>
            <a:off x="6032500" y="7413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44809" name="Rectangle 73">
            <a:extLst>
              <a:ext uri="{FF2B5EF4-FFF2-40B4-BE49-F238E27FC236}">
                <a16:creationId xmlns:a16="http://schemas.microsoft.com/office/drawing/2014/main" id="{0EB47392-65DC-EF0C-5B60-DC8A994E71B0}"/>
              </a:ext>
            </a:extLst>
          </p:cNvPr>
          <p:cNvSpPr>
            <a:spLocks noChangeArrowheads="1"/>
          </p:cNvSpPr>
          <p:nvPr/>
        </p:nvSpPr>
        <p:spPr bwMode="auto">
          <a:xfrm>
            <a:off x="6591300" y="7413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10" name="Rectangle 74">
            <a:extLst>
              <a:ext uri="{FF2B5EF4-FFF2-40B4-BE49-F238E27FC236}">
                <a16:creationId xmlns:a16="http://schemas.microsoft.com/office/drawing/2014/main" id="{9DDE174F-ADB4-B4A7-B397-442C2220E44C}"/>
              </a:ext>
            </a:extLst>
          </p:cNvPr>
          <p:cNvSpPr>
            <a:spLocks noChangeArrowheads="1"/>
          </p:cNvSpPr>
          <p:nvPr/>
        </p:nvSpPr>
        <p:spPr bwMode="auto">
          <a:xfrm>
            <a:off x="8231189" y="7413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11" name="Rectangle 75">
            <a:extLst>
              <a:ext uri="{FF2B5EF4-FFF2-40B4-BE49-F238E27FC236}">
                <a16:creationId xmlns:a16="http://schemas.microsoft.com/office/drawing/2014/main" id="{94708651-A2FB-A261-4B37-9683E1AED783}"/>
              </a:ext>
            </a:extLst>
          </p:cNvPr>
          <p:cNvSpPr>
            <a:spLocks noChangeArrowheads="1"/>
          </p:cNvSpPr>
          <p:nvPr/>
        </p:nvSpPr>
        <p:spPr bwMode="auto">
          <a:xfrm>
            <a:off x="8501064" y="7413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12" name="Rectangle 76">
            <a:extLst>
              <a:ext uri="{FF2B5EF4-FFF2-40B4-BE49-F238E27FC236}">
                <a16:creationId xmlns:a16="http://schemas.microsoft.com/office/drawing/2014/main" id="{DE7329F7-B1CA-43B6-5D01-922BB8DF9548}"/>
              </a:ext>
            </a:extLst>
          </p:cNvPr>
          <p:cNvSpPr>
            <a:spLocks noChangeArrowheads="1"/>
          </p:cNvSpPr>
          <p:nvPr/>
        </p:nvSpPr>
        <p:spPr bwMode="auto">
          <a:xfrm>
            <a:off x="9170988" y="7413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13" name="Rectangle 77">
            <a:extLst>
              <a:ext uri="{FF2B5EF4-FFF2-40B4-BE49-F238E27FC236}">
                <a16:creationId xmlns:a16="http://schemas.microsoft.com/office/drawing/2014/main" id="{5C098B16-FA81-060A-A3C2-EF5D1A9441B8}"/>
              </a:ext>
            </a:extLst>
          </p:cNvPr>
          <p:cNvSpPr>
            <a:spLocks noChangeArrowheads="1"/>
          </p:cNvSpPr>
          <p:nvPr/>
        </p:nvSpPr>
        <p:spPr bwMode="auto">
          <a:xfrm>
            <a:off x="9866313" y="7413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44814" name="AutoShape 78">
            <a:extLst>
              <a:ext uri="{FF2B5EF4-FFF2-40B4-BE49-F238E27FC236}">
                <a16:creationId xmlns:a16="http://schemas.microsoft.com/office/drawing/2014/main" id="{12B0064F-923E-BB2C-B64B-A8DA1F642E83}"/>
              </a:ext>
            </a:extLst>
          </p:cNvPr>
          <p:cNvCxnSpPr>
            <a:cxnSpLocks noChangeShapeType="1"/>
            <a:stCxn id="244820" idx="2"/>
          </p:cNvCxnSpPr>
          <p:nvPr/>
        </p:nvCxnSpPr>
        <p:spPr bwMode="auto">
          <a:xfrm rot="16200000" flipH="1">
            <a:off x="4878388" y="53657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4815" name="Rectangle 79">
            <a:extLst>
              <a:ext uri="{FF2B5EF4-FFF2-40B4-BE49-F238E27FC236}">
                <a16:creationId xmlns:a16="http://schemas.microsoft.com/office/drawing/2014/main" id="{5BAF863F-08D8-9448-D200-88FC4CEBCD19}"/>
              </a:ext>
            </a:extLst>
          </p:cNvPr>
          <p:cNvSpPr>
            <a:spLocks noChangeArrowheads="1"/>
          </p:cNvSpPr>
          <p:nvPr/>
        </p:nvSpPr>
        <p:spPr bwMode="auto">
          <a:xfrm>
            <a:off x="2908301" y="9207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4816" name="Rectangle 80">
            <a:extLst>
              <a:ext uri="{FF2B5EF4-FFF2-40B4-BE49-F238E27FC236}">
                <a16:creationId xmlns:a16="http://schemas.microsoft.com/office/drawing/2014/main" id="{E6805CEE-0460-9410-4AA0-91CED43C16BD}"/>
              </a:ext>
            </a:extLst>
          </p:cNvPr>
          <p:cNvSpPr>
            <a:spLocks noChangeArrowheads="1"/>
          </p:cNvSpPr>
          <p:nvPr/>
        </p:nvSpPr>
        <p:spPr bwMode="auto">
          <a:xfrm>
            <a:off x="2913063" y="9255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pic>
        <p:nvPicPr>
          <p:cNvPr id="244819" name="Picture 83">
            <a:extLst>
              <a:ext uri="{FF2B5EF4-FFF2-40B4-BE49-F238E27FC236}">
                <a16:creationId xmlns:a16="http://schemas.microsoft.com/office/drawing/2014/main" id="{05235A24-C909-6722-23D9-67088D4DC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326" b="1849"/>
          <a:stretch>
            <a:fillRect/>
          </a:stretch>
        </p:blipFill>
        <p:spPr bwMode="auto">
          <a:xfrm>
            <a:off x="1524000" y="1865314"/>
            <a:ext cx="9144000" cy="4992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4820" name="Rectangle 84">
            <a:extLst>
              <a:ext uri="{FF2B5EF4-FFF2-40B4-BE49-F238E27FC236}">
                <a16:creationId xmlns:a16="http://schemas.microsoft.com/office/drawing/2014/main" id="{6D956895-34AB-8775-24AC-D4936A6EA725}"/>
              </a:ext>
            </a:extLst>
          </p:cNvPr>
          <p:cNvSpPr>
            <a:spLocks noChangeArrowheads="1"/>
          </p:cNvSpPr>
          <p:nvPr/>
        </p:nvSpPr>
        <p:spPr bwMode="auto">
          <a:xfrm>
            <a:off x="4646613" y="14605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瓦倫斯</a:t>
            </a:r>
          </a:p>
        </p:txBody>
      </p:sp>
      <p:sp>
        <p:nvSpPr>
          <p:cNvPr id="244825" name="AutoShape 89">
            <a:extLst>
              <a:ext uri="{FF2B5EF4-FFF2-40B4-BE49-F238E27FC236}">
                <a16:creationId xmlns:a16="http://schemas.microsoft.com/office/drawing/2014/main" id="{7253B44D-A1E0-A515-3E7E-321ADE5EEFCC}"/>
              </a:ext>
            </a:extLst>
          </p:cNvPr>
          <p:cNvSpPr>
            <a:spLocks noChangeArrowheads="1"/>
          </p:cNvSpPr>
          <p:nvPr/>
        </p:nvSpPr>
        <p:spPr bwMode="auto">
          <a:xfrm>
            <a:off x="8077200" y="4119564"/>
            <a:ext cx="2420938" cy="2003425"/>
          </a:xfrm>
          <a:prstGeom prst="wedgeRectCallout">
            <a:avLst>
              <a:gd name="adj1" fmla="val -68491"/>
              <a:gd name="adj2" fmla="val -19412"/>
            </a:avLst>
          </a:prstGeom>
          <a:solidFill>
            <a:srgbClr val="0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r>
              <a:rPr lang="zh-TW" altLang="en-US" sz="2000">
                <a:solidFill>
                  <a:schemeClr val="bg1"/>
                </a:solidFill>
                <a:latin typeface="SimHei" panose="02010609060101010101" pitchFamily="49" charset="-122"/>
                <a:ea typeface="SimHei" panose="02010609060101010101" pitchFamily="49" charset="-122"/>
              </a:rPr>
              <a:t>提阿多修死後，西哥德人在阿拉利</a:t>
            </a:r>
            <a:r>
              <a:rPr lang="en-US" altLang="zh-TW" sz="2000">
                <a:solidFill>
                  <a:schemeClr val="bg1"/>
                </a:solidFill>
                <a:latin typeface="SimHei" panose="02010609060101010101" pitchFamily="49" charset="-122"/>
                <a:ea typeface="SimHei" panose="02010609060101010101" pitchFamily="49" charset="-122"/>
              </a:rPr>
              <a:t>(</a:t>
            </a:r>
            <a:r>
              <a:rPr lang="en-US" altLang="zh-TW" sz="2000">
                <a:solidFill>
                  <a:schemeClr val="bg1"/>
                </a:solidFill>
                <a:ea typeface="SimHei" panose="02010609060101010101" pitchFamily="49" charset="-122"/>
                <a:cs typeface="Arial" panose="020B0604020202020204" pitchFamily="34" charset="0"/>
              </a:rPr>
              <a:t>Alaric</a:t>
            </a:r>
            <a:r>
              <a:rPr lang="en-US" altLang="zh-TW" sz="2000">
                <a:solidFill>
                  <a:schemeClr val="bg1"/>
                </a:solidFill>
                <a:latin typeface="SimHei" panose="02010609060101010101" pitchFamily="49" charset="-122"/>
                <a:ea typeface="SimHei" panose="02010609060101010101" pitchFamily="49" charset="-122"/>
              </a:rPr>
              <a:t>)</a:t>
            </a:r>
            <a:r>
              <a:rPr lang="zh-TW" altLang="en-US" sz="2000">
                <a:solidFill>
                  <a:schemeClr val="bg1"/>
                </a:solidFill>
                <a:latin typeface="SimHei" panose="02010609060101010101" pitchFamily="49" charset="-122"/>
                <a:ea typeface="SimHei" panose="02010609060101010101" pitchFamily="49" charset="-122"/>
              </a:rPr>
              <a:t>率領下，劫掠到康士坦丁堡附近，再向西推進。</a:t>
            </a:r>
          </a:p>
        </p:txBody>
      </p:sp>
      <p:sp>
        <p:nvSpPr>
          <p:cNvPr id="244826" name="Text Box 90">
            <a:extLst>
              <a:ext uri="{FF2B5EF4-FFF2-40B4-BE49-F238E27FC236}">
                <a16:creationId xmlns:a16="http://schemas.microsoft.com/office/drawing/2014/main" id="{3BE4D828-A7B5-79FD-F2E4-E73B0D9A2137}"/>
              </a:ext>
            </a:extLst>
          </p:cNvPr>
          <p:cNvSpPr txBox="1">
            <a:spLocks noChangeArrowheads="1"/>
          </p:cNvSpPr>
          <p:nvPr/>
        </p:nvSpPr>
        <p:spPr bwMode="auto">
          <a:xfrm rot="-4373699">
            <a:off x="3183732" y="4723607"/>
            <a:ext cx="171450" cy="122237"/>
          </a:xfrm>
          <a:prstGeom prst="rect">
            <a:avLst/>
          </a:prstGeom>
          <a:solidFill>
            <a:srgbClr val="CFBA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zh-TW" sz="800" i="1"/>
              <a:t>407</a:t>
            </a:r>
          </a:p>
        </p:txBody>
      </p:sp>
      <p:sp>
        <p:nvSpPr>
          <p:cNvPr id="244824" name="AutoShape 88">
            <a:extLst>
              <a:ext uri="{FF2B5EF4-FFF2-40B4-BE49-F238E27FC236}">
                <a16:creationId xmlns:a16="http://schemas.microsoft.com/office/drawing/2014/main" id="{B0C8BB26-0652-AF08-497D-CD157CFC2096}"/>
              </a:ext>
            </a:extLst>
          </p:cNvPr>
          <p:cNvSpPr>
            <a:spLocks noChangeArrowheads="1"/>
          </p:cNvSpPr>
          <p:nvPr/>
        </p:nvSpPr>
        <p:spPr bwMode="auto">
          <a:xfrm>
            <a:off x="2098675" y="4565651"/>
            <a:ext cx="2814638" cy="2016125"/>
          </a:xfrm>
          <a:prstGeom prst="wedgeRectCallout">
            <a:avLst>
              <a:gd name="adj1" fmla="val 69852"/>
              <a:gd name="adj2" fmla="val -47718"/>
            </a:avLst>
          </a:prstGeom>
          <a:solidFill>
            <a:srgbClr val="0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r>
              <a:rPr lang="en-US" altLang="zh-TW" sz="2000">
                <a:solidFill>
                  <a:schemeClr val="bg1"/>
                </a:solidFill>
                <a:latin typeface="SimHei" panose="02010609060101010101" pitchFamily="49" charset="-122"/>
                <a:ea typeface="SimHei" panose="02010609060101010101" pitchFamily="49" charset="-122"/>
              </a:rPr>
              <a:t>410</a:t>
            </a:r>
            <a:r>
              <a:rPr lang="zh-TW" altLang="en-US" sz="2000">
                <a:solidFill>
                  <a:schemeClr val="bg1"/>
                </a:solidFill>
                <a:latin typeface="SimHei" panose="02010609060101010101" pitchFamily="49" charset="-122"/>
                <a:ea typeface="SimHei" panose="02010609060101010101" pitchFamily="49" charset="-122"/>
              </a:rPr>
              <a:t>年阿拉利率領西哥德人攻陷羅馬城，掠奪六天六夜，震驚全國。這是八百年來，羅馬城首次被外族人佔領。</a:t>
            </a:r>
          </a:p>
        </p:txBody>
      </p:sp>
      <p:sp>
        <p:nvSpPr>
          <p:cNvPr id="244827" name="AutoShape 91">
            <a:extLst>
              <a:ext uri="{FF2B5EF4-FFF2-40B4-BE49-F238E27FC236}">
                <a16:creationId xmlns:a16="http://schemas.microsoft.com/office/drawing/2014/main" id="{B402D479-CBCE-5D1F-4B3E-AF45C8DCBD3F}"/>
              </a:ext>
            </a:extLst>
          </p:cNvPr>
          <p:cNvSpPr>
            <a:spLocks noChangeArrowheads="1"/>
          </p:cNvSpPr>
          <p:nvPr/>
        </p:nvSpPr>
        <p:spPr bwMode="auto">
          <a:xfrm>
            <a:off x="6045201" y="1303338"/>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4828" name="AutoShape 92">
            <a:extLst>
              <a:ext uri="{FF2B5EF4-FFF2-40B4-BE49-F238E27FC236}">
                <a16:creationId xmlns:a16="http://schemas.microsoft.com/office/drawing/2014/main" id="{BE68B9D1-4C65-CB93-AA2A-13103803ACE2}"/>
              </a:ext>
            </a:extLst>
          </p:cNvPr>
          <p:cNvSpPr>
            <a:spLocks noChangeArrowheads="1"/>
          </p:cNvSpPr>
          <p:nvPr/>
        </p:nvSpPr>
        <p:spPr bwMode="auto">
          <a:xfrm>
            <a:off x="6478589" y="1301750"/>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4830" name="Rectangle 94">
            <a:extLst>
              <a:ext uri="{FF2B5EF4-FFF2-40B4-BE49-F238E27FC236}">
                <a16:creationId xmlns:a16="http://schemas.microsoft.com/office/drawing/2014/main" id="{0F9859BB-B46A-B94A-90E4-74C0D1E0B1B1}"/>
              </a:ext>
            </a:extLst>
          </p:cNvPr>
          <p:cNvSpPr>
            <a:spLocks noChangeArrowheads="1"/>
          </p:cNvSpPr>
          <p:nvPr/>
        </p:nvSpPr>
        <p:spPr bwMode="auto">
          <a:xfrm>
            <a:off x="6389092" y="14533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44831" name="Rectangle 95">
            <a:extLst>
              <a:ext uri="{FF2B5EF4-FFF2-40B4-BE49-F238E27FC236}">
                <a16:creationId xmlns:a16="http://schemas.microsoft.com/office/drawing/2014/main" id="{B9B4B1E4-7518-153E-CB5F-74C8D973E998}"/>
              </a:ext>
            </a:extLst>
          </p:cNvPr>
          <p:cNvSpPr>
            <a:spLocks noChangeArrowheads="1"/>
          </p:cNvSpPr>
          <p:nvPr/>
        </p:nvSpPr>
        <p:spPr bwMode="auto">
          <a:xfrm>
            <a:off x="7219950" y="14605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瓦倫提尼安三世</a:t>
            </a:r>
          </a:p>
        </p:txBody>
      </p:sp>
      <p:sp>
        <p:nvSpPr>
          <p:cNvPr id="244832" name="Line 96">
            <a:extLst>
              <a:ext uri="{FF2B5EF4-FFF2-40B4-BE49-F238E27FC236}">
                <a16:creationId xmlns:a16="http://schemas.microsoft.com/office/drawing/2014/main" id="{5670453E-5E2A-449B-775A-AF729A84A084}"/>
              </a:ext>
            </a:extLst>
          </p:cNvPr>
          <p:cNvSpPr>
            <a:spLocks noChangeShapeType="1"/>
          </p:cNvSpPr>
          <p:nvPr/>
        </p:nvSpPr>
        <p:spPr bwMode="auto">
          <a:xfrm flipH="1">
            <a:off x="6700839" y="46355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833" name="Line 97">
            <a:extLst>
              <a:ext uri="{FF2B5EF4-FFF2-40B4-BE49-F238E27FC236}">
                <a16:creationId xmlns:a16="http://schemas.microsoft.com/office/drawing/2014/main" id="{BF1AAB48-9BC7-3A81-7611-72840F03C763}"/>
              </a:ext>
            </a:extLst>
          </p:cNvPr>
          <p:cNvSpPr>
            <a:spLocks noChangeShapeType="1"/>
          </p:cNvSpPr>
          <p:nvPr/>
        </p:nvSpPr>
        <p:spPr bwMode="auto">
          <a:xfrm flipH="1">
            <a:off x="7750175" y="46355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4834" name="Rectangle 98">
            <a:extLst>
              <a:ext uri="{FF2B5EF4-FFF2-40B4-BE49-F238E27FC236}">
                <a16:creationId xmlns:a16="http://schemas.microsoft.com/office/drawing/2014/main" id="{5C828402-4C3F-71D9-11EE-D653FFDB789C}"/>
              </a:ext>
            </a:extLst>
          </p:cNvPr>
          <p:cNvSpPr>
            <a:spLocks noChangeArrowheads="1"/>
          </p:cNvSpPr>
          <p:nvPr/>
        </p:nvSpPr>
        <p:spPr bwMode="auto">
          <a:xfrm>
            <a:off x="370998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244835" name="AutoShape 99">
            <a:extLst>
              <a:ext uri="{FF2B5EF4-FFF2-40B4-BE49-F238E27FC236}">
                <a16:creationId xmlns:a16="http://schemas.microsoft.com/office/drawing/2014/main" id="{ADFCB838-44DE-FB76-2417-D6649BB01DCD}"/>
              </a:ext>
            </a:extLst>
          </p:cNvPr>
          <p:cNvCxnSpPr>
            <a:cxnSpLocks noChangeShapeType="1"/>
            <a:stCxn id="244834" idx="2"/>
            <a:endCxn id="244781" idx="0"/>
          </p:cNvCxnSpPr>
          <p:nvPr/>
        </p:nvCxnSpPr>
        <p:spPr bwMode="auto">
          <a:xfrm rot="16200000" flipH="1">
            <a:off x="4025107" y="5548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4838" name="Picture 102">
            <a:extLst>
              <a:ext uri="{FF2B5EF4-FFF2-40B4-BE49-F238E27FC236}">
                <a16:creationId xmlns:a16="http://schemas.microsoft.com/office/drawing/2014/main" id="{96AA2C29-3495-108B-8D4D-101FF64EDB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1868488"/>
            <a:ext cx="2095500" cy="2095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4839" name="Rectangle 103">
            <a:extLst>
              <a:ext uri="{FF2B5EF4-FFF2-40B4-BE49-F238E27FC236}">
                <a16:creationId xmlns:a16="http://schemas.microsoft.com/office/drawing/2014/main" id="{BAC346BD-7C9C-AD21-4B64-29493584D4C5}"/>
              </a:ext>
            </a:extLst>
          </p:cNvPr>
          <p:cNvSpPr>
            <a:spLocks noChangeArrowheads="1"/>
          </p:cNvSpPr>
          <p:nvPr/>
        </p:nvSpPr>
        <p:spPr bwMode="auto">
          <a:xfrm>
            <a:off x="9764713" y="3535363"/>
            <a:ext cx="869950" cy="366712"/>
          </a:xfrm>
          <a:prstGeom prst="rect">
            <a:avLst/>
          </a:prstGeom>
          <a:solidFill>
            <a:srgbClr val="000000">
              <a:alpha val="7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solidFill>
                  <a:schemeClr val="bg1"/>
                </a:solidFill>
                <a:ea typeface="SimHei" panose="02010609060101010101" pitchFamily="49" charset="-122"/>
              </a:rPr>
              <a:t>阿拉利</a:t>
            </a:r>
          </a:p>
        </p:txBody>
      </p:sp>
      <p:sp>
        <p:nvSpPr>
          <p:cNvPr id="244841" name="Rectangle 105">
            <a:extLst>
              <a:ext uri="{FF2B5EF4-FFF2-40B4-BE49-F238E27FC236}">
                <a16:creationId xmlns:a16="http://schemas.microsoft.com/office/drawing/2014/main" id="{BFECC00F-9114-78F1-BDCF-31E53349D535}"/>
              </a:ext>
            </a:extLst>
          </p:cNvPr>
          <p:cNvSpPr>
            <a:spLocks noChangeArrowheads="1"/>
          </p:cNvSpPr>
          <p:nvPr/>
        </p:nvSpPr>
        <p:spPr bwMode="auto">
          <a:xfrm>
            <a:off x="4808539" y="7413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42" name="Rectangle 106">
            <a:extLst>
              <a:ext uri="{FF2B5EF4-FFF2-40B4-BE49-F238E27FC236}">
                <a16:creationId xmlns:a16="http://schemas.microsoft.com/office/drawing/2014/main" id="{75C98C68-DECF-7989-D64A-890DF5B222B7}"/>
              </a:ext>
            </a:extLst>
          </p:cNvPr>
          <p:cNvSpPr>
            <a:spLocks noChangeArrowheads="1"/>
          </p:cNvSpPr>
          <p:nvPr/>
        </p:nvSpPr>
        <p:spPr bwMode="auto">
          <a:xfrm>
            <a:off x="4810126" y="9572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43" name="Rectangle 107">
            <a:extLst>
              <a:ext uri="{FF2B5EF4-FFF2-40B4-BE49-F238E27FC236}">
                <a16:creationId xmlns:a16="http://schemas.microsoft.com/office/drawing/2014/main" id="{F9D08F68-31E1-C458-7130-AC2EAE765022}"/>
              </a:ext>
            </a:extLst>
          </p:cNvPr>
          <p:cNvSpPr>
            <a:spLocks noChangeArrowheads="1"/>
          </p:cNvSpPr>
          <p:nvPr/>
        </p:nvSpPr>
        <p:spPr bwMode="auto">
          <a:xfrm>
            <a:off x="5394325" y="74136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44844" name="Rectangle 108">
            <a:extLst>
              <a:ext uri="{FF2B5EF4-FFF2-40B4-BE49-F238E27FC236}">
                <a16:creationId xmlns:a16="http://schemas.microsoft.com/office/drawing/2014/main" id="{5F226E00-228A-429E-A2A3-8905B7837836}"/>
              </a:ext>
            </a:extLst>
          </p:cNvPr>
          <p:cNvSpPr>
            <a:spLocks noChangeArrowheads="1"/>
          </p:cNvSpPr>
          <p:nvPr/>
        </p:nvSpPr>
        <p:spPr bwMode="auto">
          <a:xfrm>
            <a:off x="5233989" y="9572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45" name="Rectangle 109">
            <a:extLst>
              <a:ext uri="{FF2B5EF4-FFF2-40B4-BE49-F238E27FC236}">
                <a16:creationId xmlns:a16="http://schemas.microsoft.com/office/drawing/2014/main" id="{C4AA08B0-A453-04B1-EA88-2D2E26242C85}"/>
              </a:ext>
            </a:extLst>
          </p:cNvPr>
          <p:cNvSpPr>
            <a:spLocks noChangeArrowheads="1"/>
          </p:cNvSpPr>
          <p:nvPr/>
        </p:nvSpPr>
        <p:spPr bwMode="auto">
          <a:xfrm>
            <a:off x="5354638" y="7413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46" name="Rectangle 110">
            <a:extLst>
              <a:ext uri="{FF2B5EF4-FFF2-40B4-BE49-F238E27FC236}">
                <a16:creationId xmlns:a16="http://schemas.microsoft.com/office/drawing/2014/main" id="{7C558BD9-36E5-D3C9-7D93-AF0E16D992E8}"/>
              </a:ext>
            </a:extLst>
          </p:cNvPr>
          <p:cNvSpPr>
            <a:spLocks noChangeArrowheads="1"/>
          </p:cNvSpPr>
          <p:nvPr/>
        </p:nvSpPr>
        <p:spPr bwMode="auto">
          <a:xfrm>
            <a:off x="5359400" y="9001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47" name="Rectangle 111">
            <a:extLst>
              <a:ext uri="{FF2B5EF4-FFF2-40B4-BE49-F238E27FC236}">
                <a16:creationId xmlns:a16="http://schemas.microsoft.com/office/drawing/2014/main" id="{6B8A4A4F-9146-921A-7D4E-C63EEEC6F737}"/>
              </a:ext>
            </a:extLst>
          </p:cNvPr>
          <p:cNvSpPr>
            <a:spLocks noChangeArrowheads="1"/>
          </p:cNvSpPr>
          <p:nvPr/>
        </p:nvSpPr>
        <p:spPr bwMode="auto">
          <a:xfrm>
            <a:off x="5554664" y="9572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48" name="Rectangle 112">
            <a:extLst>
              <a:ext uri="{FF2B5EF4-FFF2-40B4-BE49-F238E27FC236}">
                <a16:creationId xmlns:a16="http://schemas.microsoft.com/office/drawing/2014/main" id="{8BF168B5-2F9A-F633-AAC9-B29C7D2ED7B3}"/>
              </a:ext>
            </a:extLst>
          </p:cNvPr>
          <p:cNvSpPr>
            <a:spLocks noChangeArrowheads="1"/>
          </p:cNvSpPr>
          <p:nvPr/>
        </p:nvSpPr>
        <p:spPr bwMode="auto">
          <a:xfrm>
            <a:off x="3735388" y="8858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49" name="Rectangle 113">
            <a:extLst>
              <a:ext uri="{FF2B5EF4-FFF2-40B4-BE49-F238E27FC236}">
                <a16:creationId xmlns:a16="http://schemas.microsoft.com/office/drawing/2014/main" id="{5540CBFB-DB00-E524-4AE5-2A8FB855AAC7}"/>
              </a:ext>
            </a:extLst>
          </p:cNvPr>
          <p:cNvSpPr>
            <a:spLocks noChangeArrowheads="1"/>
          </p:cNvSpPr>
          <p:nvPr/>
        </p:nvSpPr>
        <p:spPr bwMode="auto">
          <a:xfrm>
            <a:off x="4244976" y="8858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4850" name="Rectangle 114">
            <a:extLst>
              <a:ext uri="{FF2B5EF4-FFF2-40B4-BE49-F238E27FC236}">
                <a16:creationId xmlns:a16="http://schemas.microsoft.com/office/drawing/2014/main" id="{7D80CCF4-56C4-8C3A-B1B6-696FBC0B8FF3}"/>
              </a:ext>
            </a:extLst>
          </p:cNvPr>
          <p:cNvSpPr>
            <a:spLocks noChangeArrowheads="1"/>
          </p:cNvSpPr>
          <p:nvPr/>
        </p:nvSpPr>
        <p:spPr bwMode="auto">
          <a:xfrm>
            <a:off x="3735388" y="10302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448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82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48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48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4824"/>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4482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44828"/>
                                        </p:tgtEl>
                                        <p:attrNameLst>
                                          <p:attrName>style.visibility</p:attrName>
                                        </p:attrNameLst>
                                      </p:cBhvr>
                                      <p:to>
                                        <p:strVal val="visible"/>
                                      </p:to>
                                    </p:set>
                                    <p:animEffect transition="in" filter="fade">
                                      <p:cBhvr>
                                        <p:cTn id="23" dur="500"/>
                                        <p:tgtEl>
                                          <p:spTgt spid="244828"/>
                                        </p:tgtEl>
                                      </p:cBhvr>
                                    </p:animEffect>
                                  </p:childTnLst>
                                </p:cTn>
                              </p:par>
                              <p:par>
                                <p:cTn id="24" presetID="10" presetClass="exit" presetSubtype="0" fill="hold" grpId="1" nodeType="withEffect">
                                  <p:stCondLst>
                                    <p:cond delay="0"/>
                                  </p:stCondLst>
                                  <p:childTnLst>
                                    <p:animEffect transition="out" filter="fade">
                                      <p:cBhvr>
                                        <p:cTn id="25" dur="500"/>
                                        <p:tgtEl>
                                          <p:spTgt spid="244827"/>
                                        </p:tgtEl>
                                      </p:cBhvr>
                                    </p:animEffect>
                                    <p:set>
                                      <p:cBhvr>
                                        <p:cTn id="26" dur="1" fill="hold">
                                          <p:stCondLst>
                                            <p:cond delay="499"/>
                                          </p:stCondLst>
                                        </p:cTn>
                                        <p:tgtEl>
                                          <p:spTgt spid="2448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825" grpId="0" animBg="1"/>
      <p:bldP spid="244825" grpId="1" animBg="1"/>
      <p:bldP spid="244824" grpId="0" animBg="1"/>
      <p:bldP spid="244827" grpId="0" animBg="1"/>
      <p:bldP spid="244827" grpId="1" animBg="1"/>
      <p:bldP spid="244828" grpId="0" animBg="1"/>
      <p:bldP spid="2448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886" name="Rectangle 102">
            <a:extLst>
              <a:ext uri="{FF2B5EF4-FFF2-40B4-BE49-F238E27FC236}">
                <a16:creationId xmlns:a16="http://schemas.microsoft.com/office/drawing/2014/main" id="{E5D3A970-E2B2-CDDB-2667-985ACB79963E}"/>
              </a:ext>
            </a:extLst>
          </p:cNvPr>
          <p:cNvSpPr>
            <a:spLocks noChangeArrowheads="1"/>
          </p:cNvSpPr>
          <p:nvPr/>
        </p:nvSpPr>
        <p:spPr bwMode="auto">
          <a:xfrm>
            <a:off x="8408989" y="9572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82" name="Rectangle 98">
            <a:extLst>
              <a:ext uri="{FF2B5EF4-FFF2-40B4-BE49-F238E27FC236}">
                <a16:creationId xmlns:a16="http://schemas.microsoft.com/office/drawing/2014/main" id="{C18912B2-3374-98DB-4BA9-4F2A058BB5EF}"/>
              </a:ext>
            </a:extLst>
          </p:cNvPr>
          <p:cNvSpPr>
            <a:spLocks noChangeArrowheads="1"/>
          </p:cNvSpPr>
          <p:nvPr/>
        </p:nvSpPr>
        <p:spPr bwMode="auto">
          <a:xfrm>
            <a:off x="7181850" y="9572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246786" name="Group 2">
            <a:extLst>
              <a:ext uri="{FF2B5EF4-FFF2-40B4-BE49-F238E27FC236}">
                <a16:creationId xmlns:a16="http://schemas.microsoft.com/office/drawing/2014/main" id="{6C75704D-3403-1F2F-CBDB-316F47AFC2A0}"/>
              </a:ext>
            </a:extLst>
          </p:cNvPr>
          <p:cNvGraphicFramePr>
            <a:graphicFrameLocks noGrp="1"/>
          </p:cNvGraphicFramePr>
          <p:nvPr/>
        </p:nvGraphicFramePr>
        <p:xfrm>
          <a:off x="2274888" y="1296988"/>
          <a:ext cx="7912100" cy="365760"/>
        </p:xfrm>
        <a:graphic>
          <a:graphicData uri="http://schemas.openxmlformats.org/drawingml/2006/table">
            <a:tbl>
              <a:tblPr/>
              <a:tblGrid>
                <a:gridCol w="788987">
                  <a:extLst>
                    <a:ext uri="{9D8B030D-6E8A-4147-A177-3AD203B41FA5}">
                      <a16:colId xmlns:a16="http://schemas.microsoft.com/office/drawing/2014/main" val="1958783712"/>
                    </a:ext>
                  </a:extLst>
                </a:gridCol>
                <a:gridCol w="790575">
                  <a:extLst>
                    <a:ext uri="{9D8B030D-6E8A-4147-A177-3AD203B41FA5}">
                      <a16:colId xmlns:a16="http://schemas.microsoft.com/office/drawing/2014/main" val="1326644903"/>
                    </a:ext>
                  </a:extLst>
                </a:gridCol>
                <a:gridCol w="792163">
                  <a:extLst>
                    <a:ext uri="{9D8B030D-6E8A-4147-A177-3AD203B41FA5}">
                      <a16:colId xmlns:a16="http://schemas.microsoft.com/office/drawing/2014/main" val="2446380860"/>
                    </a:ext>
                  </a:extLst>
                </a:gridCol>
                <a:gridCol w="788987">
                  <a:extLst>
                    <a:ext uri="{9D8B030D-6E8A-4147-A177-3AD203B41FA5}">
                      <a16:colId xmlns:a16="http://schemas.microsoft.com/office/drawing/2014/main" val="1811230329"/>
                    </a:ext>
                  </a:extLst>
                </a:gridCol>
                <a:gridCol w="792163">
                  <a:extLst>
                    <a:ext uri="{9D8B030D-6E8A-4147-A177-3AD203B41FA5}">
                      <a16:colId xmlns:a16="http://schemas.microsoft.com/office/drawing/2014/main" val="3730910752"/>
                    </a:ext>
                  </a:extLst>
                </a:gridCol>
                <a:gridCol w="795337">
                  <a:extLst>
                    <a:ext uri="{9D8B030D-6E8A-4147-A177-3AD203B41FA5}">
                      <a16:colId xmlns:a16="http://schemas.microsoft.com/office/drawing/2014/main" val="1688200359"/>
                    </a:ext>
                  </a:extLst>
                </a:gridCol>
                <a:gridCol w="790575">
                  <a:extLst>
                    <a:ext uri="{9D8B030D-6E8A-4147-A177-3AD203B41FA5}">
                      <a16:colId xmlns:a16="http://schemas.microsoft.com/office/drawing/2014/main" val="1484035388"/>
                    </a:ext>
                  </a:extLst>
                </a:gridCol>
                <a:gridCol w="790575">
                  <a:extLst>
                    <a:ext uri="{9D8B030D-6E8A-4147-A177-3AD203B41FA5}">
                      <a16:colId xmlns:a16="http://schemas.microsoft.com/office/drawing/2014/main" val="2307051811"/>
                    </a:ext>
                  </a:extLst>
                </a:gridCol>
                <a:gridCol w="790575">
                  <a:extLst>
                    <a:ext uri="{9D8B030D-6E8A-4147-A177-3AD203B41FA5}">
                      <a16:colId xmlns:a16="http://schemas.microsoft.com/office/drawing/2014/main" val="4233603662"/>
                    </a:ext>
                  </a:extLst>
                </a:gridCol>
                <a:gridCol w="792163">
                  <a:extLst>
                    <a:ext uri="{9D8B030D-6E8A-4147-A177-3AD203B41FA5}">
                      <a16:colId xmlns:a16="http://schemas.microsoft.com/office/drawing/2014/main" val="3464022636"/>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0205949"/>
                  </a:ext>
                </a:extLst>
              </a:tr>
            </a:tbl>
          </a:graphicData>
        </a:graphic>
      </p:graphicFrame>
      <p:graphicFrame>
        <p:nvGraphicFramePr>
          <p:cNvPr id="246810" name="Group 26">
            <a:extLst>
              <a:ext uri="{FF2B5EF4-FFF2-40B4-BE49-F238E27FC236}">
                <a16:creationId xmlns:a16="http://schemas.microsoft.com/office/drawing/2014/main" id="{9184636A-3970-A838-84C7-5614B68D4FF4}"/>
              </a:ext>
            </a:extLst>
          </p:cNvPr>
          <p:cNvGraphicFramePr>
            <a:graphicFrameLocks noGrp="1"/>
          </p:cNvGraphicFramePr>
          <p:nvPr/>
        </p:nvGraphicFramePr>
        <p:xfrm>
          <a:off x="1874839" y="1419225"/>
          <a:ext cx="8709025" cy="335280"/>
        </p:xfrm>
        <a:graphic>
          <a:graphicData uri="http://schemas.openxmlformats.org/drawingml/2006/table">
            <a:tbl>
              <a:tblPr/>
              <a:tblGrid>
                <a:gridCol w="792162">
                  <a:extLst>
                    <a:ext uri="{9D8B030D-6E8A-4147-A177-3AD203B41FA5}">
                      <a16:colId xmlns:a16="http://schemas.microsoft.com/office/drawing/2014/main" val="3187919912"/>
                    </a:ext>
                  </a:extLst>
                </a:gridCol>
                <a:gridCol w="790575">
                  <a:extLst>
                    <a:ext uri="{9D8B030D-6E8A-4147-A177-3AD203B41FA5}">
                      <a16:colId xmlns:a16="http://schemas.microsoft.com/office/drawing/2014/main" val="2760492625"/>
                    </a:ext>
                  </a:extLst>
                </a:gridCol>
                <a:gridCol w="792163">
                  <a:extLst>
                    <a:ext uri="{9D8B030D-6E8A-4147-A177-3AD203B41FA5}">
                      <a16:colId xmlns:a16="http://schemas.microsoft.com/office/drawing/2014/main" val="1552836953"/>
                    </a:ext>
                  </a:extLst>
                </a:gridCol>
                <a:gridCol w="790575">
                  <a:extLst>
                    <a:ext uri="{9D8B030D-6E8A-4147-A177-3AD203B41FA5}">
                      <a16:colId xmlns:a16="http://schemas.microsoft.com/office/drawing/2014/main" val="630631515"/>
                    </a:ext>
                  </a:extLst>
                </a:gridCol>
                <a:gridCol w="792162">
                  <a:extLst>
                    <a:ext uri="{9D8B030D-6E8A-4147-A177-3AD203B41FA5}">
                      <a16:colId xmlns:a16="http://schemas.microsoft.com/office/drawing/2014/main" val="3111916776"/>
                    </a:ext>
                  </a:extLst>
                </a:gridCol>
                <a:gridCol w="793750">
                  <a:extLst>
                    <a:ext uri="{9D8B030D-6E8A-4147-A177-3AD203B41FA5}">
                      <a16:colId xmlns:a16="http://schemas.microsoft.com/office/drawing/2014/main" val="3433024226"/>
                    </a:ext>
                  </a:extLst>
                </a:gridCol>
                <a:gridCol w="792163">
                  <a:extLst>
                    <a:ext uri="{9D8B030D-6E8A-4147-A177-3AD203B41FA5}">
                      <a16:colId xmlns:a16="http://schemas.microsoft.com/office/drawing/2014/main" val="1392487797"/>
                    </a:ext>
                  </a:extLst>
                </a:gridCol>
                <a:gridCol w="790575">
                  <a:extLst>
                    <a:ext uri="{9D8B030D-6E8A-4147-A177-3AD203B41FA5}">
                      <a16:colId xmlns:a16="http://schemas.microsoft.com/office/drawing/2014/main" val="4028438198"/>
                    </a:ext>
                  </a:extLst>
                </a:gridCol>
                <a:gridCol w="792162">
                  <a:extLst>
                    <a:ext uri="{9D8B030D-6E8A-4147-A177-3AD203B41FA5}">
                      <a16:colId xmlns:a16="http://schemas.microsoft.com/office/drawing/2014/main" val="1000819664"/>
                    </a:ext>
                  </a:extLst>
                </a:gridCol>
                <a:gridCol w="790575">
                  <a:extLst>
                    <a:ext uri="{9D8B030D-6E8A-4147-A177-3AD203B41FA5}">
                      <a16:colId xmlns:a16="http://schemas.microsoft.com/office/drawing/2014/main" val="3811519083"/>
                    </a:ext>
                  </a:extLst>
                </a:gridCol>
                <a:gridCol w="792163">
                  <a:extLst>
                    <a:ext uri="{9D8B030D-6E8A-4147-A177-3AD203B41FA5}">
                      <a16:colId xmlns:a16="http://schemas.microsoft.com/office/drawing/2014/main" val="1868791155"/>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84461302"/>
                  </a:ext>
                </a:extLst>
              </a:tr>
            </a:tbl>
          </a:graphicData>
        </a:graphic>
      </p:graphicFrame>
      <p:sp>
        <p:nvSpPr>
          <p:cNvPr id="246826" name="Text Box 42">
            <a:extLst>
              <a:ext uri="{FF2B5EF4-FFF2-40B4-BE49-F238E27FC236}">
                <a16:creationId xmlns:a16="http://schemas.microsoft.com/office/drawing/2014/main" id="{E427B78F-23AA-7A6C-D8FF-98D9F29EBD10}"/>
              </a:ext>
            </a:extLst>
          </p:cNvPr>
          <p:cNvSpPr txBox="1">
            <a:spLocks noChangeArrowheads="1"/>
          </p:cNvSpPr>
          <p:nvPr/>
        </p:nvSpPr>
        <p:spPr bwMode="auto">
          <a:xfrm>
            <a:off x="1604963" y="14128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46827" name="Rectangle 43">
            <a:extLst>
              <a:ext uri="{FF2B5EF4-FFF2-40B4-BE49-F238E27FC236}">
                <a16:creationId xmlns:a16="http://schemas.microsoft.com/office/drawing/2014/main" id="{68541433-3212-205E-8737-49CE13CA0CFD}"/>
              </a:ext>
            </a:extLst>
          </p:cNvPr>
          <p:cNvSpPr>
            <a:spLocks noChangeArrowheads="1"/>
          </p:cNvSpPr>
          <p:nvPr/>
        </p:nvSpPr>
        <p:spPr bwMode="auto">
          <a:xfrm>
            <a:off x="2471738" y="9572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28" name="Rectangle 44">
            <a:extLst>
              <a:ext uri="{FF2B5EF4-FFF2-40B4-BE49-F238E27FC236}">
                <a16:creationId xmlns:a16="http://schemas.microsoft.com/office/drawing/2014/main" id="{D32C5A7A-92EE-E14A-C41E-BF28AB7FE602}"/>
              </a:ext>
            </a:extLst>
          </p:cNvPr>
          <p:cNvSpPr>
            <a:spLocks noChangeArrowheads="1"/>
          </p:cNvSpPr>
          <p:nvPr/>
        </p:nvSpPr>
        <p:spPr bwMode="auto">
          <a:xfrm>
            <a:off x="1846264" y="7413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46829" name="Rectangle 45">
            <a:extLst>
              <a:ext uri="{FF2B5EF4-FFF2-40B4-BE49-F238E27FC236}">
                <a16:creationId xmlns:a16="http://schemas.microsoft.com/office/drawing/2014/main" id="{F63AC484-6C80-D708-85E6-E77A84592E17}"/>
              </a:ext>
            </a:extLst>
          </p:cNvPr>
          <p:cNvSpPr>
            <a:spLocks noChangeArrowheads="1"/>
          </p:cNvSpPr>
          <p:nvPr/>
        </p:nvSpPr>
        <p:spPr bwMode="auto">
          <a:xfrm>
            <a:off x="3735388" y="7413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30" name="Rectangle 46">
            <a:extLst>
              <a:ext uri="{FF2B5EF4-FFF2-40B4-BE49-F238E27FC236}">
                <a16:creationId xmlns:a16="http://schemas.microsoft.com/office/drawing/2014/main" id="{CBD6415F-53DF-A0EC-15FB-05F310AE6E6A}"/>
              </a:ext>
            </a:extLst>
          </p:cNvPr>
          <p:cNvSpPr>
            <a:spLocks noChangeArrowheads="1"/>
          </p:cNvSpPr>
          <p:nvPr/>
        </p:nvSpPr>
        <p:spPr bwMode="auto">
          <a:xfrm>
            <a:off x="4687889" y="7413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31" name="Rectangle 47">
            <a:extLst>
              <a:ext uri="{FF2B5EF4-FFF2-40B4-BE49-F238E27FC236}">
                <a16:creationId xmlns:a16="http://schemas.microsoft.com/office/drawing/2014/main" id="{0DACA6AE-4468-3C4E-1811-D77F0E54A8D3}"/>
              </a:ext>
            </a:extLst>
          </p:cNvPr>
          <p:cNvSpPr>
            <a:spLocks noChangeArrowheads="1"/>
          </p:cNvSpPr>
          <p:nvPr/>
        </p:nvSpPr>
        <p:spPr bwMode="auto">
          <a:xfrm>
            <a:off x="4768850" y="7413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39" name="Rectangle 55">
            <a:extLst>
              <a:ext uri="{FF2B5EF4-FFF2-40B4-BE49-F238E27FC236}">
                <a16:creationId xmlns:a16="http://schemas.microsoft.com/office/drawing/2014/main" id="{83AB1A6A-3194-59F7-619D-8D14BAA5C5DA}"/>
              </a:ext>
            </a:extLst>
          </p:cNvPr>
          <p:cNvSpPr>
            <a:spLocks noChangeArrowheads="1"/>
          </p:cNvSpPr>
          <p:nvPr/>
        </p:nvSpPr>
        <p:spPr bwMode="auto">
          <a:xfrm>
            <a:off x="5407025"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246840" name="Rectangle 56">
            <a:extLst>
              <a:ext uri="{FF2B5EF4-FFF2-40B4-BE49-F238E27FC236}">
                <a16:creationId xmlns:a16="http://schemas.microsoft.com/office/drawing/2014/main" id="{317A7034-E3D2-B656-20AE-0546055D2EB9}"/>
              </a:ext>
            </a:extLst>
          </p:cNvPr>
          <p:cNvSpPr>
            <a:spLocks noChangeArrowheads="1"/>
          </p:cNvSpPr>
          <p:nvPr/>
        </p:nvSpPr>
        <p:spPr bwMode="auto">
          <a:xfrm>
            <a:off x="6032501" y="9572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46843" name="Rectangle 59">
            <a:extLst>
              <a:ext uri="{FF2B5EF4-FFF2-40B4-BE49-F238E27FC236}">
                <a16:creationId xmlns:a16="http://schemas.microsoft.com/office/drawing/2014/main" id="{565B9551-D986-88DC-5AAD-998E03A14530}"/>
              </a:ext>
            </a:extLst>
          </p:cNvPr>
          <p:cNvSpPr>
            <a:spLocks noChangeArrowheads="1"/>
          </p:cNvSpPr>
          <p:nvPr/>
        </p:nvSpPr>
        <p:spPr bwMode="auto">
          <a:xfrm>
            <a:off x="2513014" y="7413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6844" name="Rectangle 60">
            <a:extLst>
              <a:ext uri="{FF2B5EF4-FFF2-40B4-BE49-F238E27FC236}">
                <a16:creationId xmlns:a16="http://schemas.microsoft.com/office/drawing/2014/main" id="{5C195537-40BB-F0F5-CCB1-93958914277D}"/>
              </a:ext>
            </a:extLst>
          </p:cNvPr>
          <p:cNvSpPr>
            <a:spLocks noChangeArrowheads="1"/>
          </p:cNvSpPr>
          <p:nvPr/>
        </p:nvSpPr>
        <p:spPr bwMode="auto">
          <a:xfrm>
            <a:off x="2513014" y="10287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45" name="Rectangle 61">
            <a:extLst>
              <a:ext uri="{FF2B5EF4-FFF2-40B4-BE49-F238E27FC236}">
                <a16:creationId xmlns:a16="http://schemas.microsoft.com/office/drawing/2014/main" id="{DC9F82AC-2A08-F645-C46F-449F1B56EE81}"/>
              </a:ext>
            </a:extLst>
          </p:cNvPr>
          <p:cNvSpPr>
            <a:spLocks noChangeArrowheads="1"/>
          </p:cNvSpPr>
          <p:nvPr/>
        </p:nvSpPr>
        <p:spPr bwMode="auto">
          <a:xfrm>
            <a:off x="2513013" y="7413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46" name="Rectangle 62">
            <a:extLst>
              <a:ext uri="{FF2B5EF4-FFF2-40B4-BE49-F238E27FC236}">
                <a16:creationId xmlns:a16="http://schemas.microsoft.com/office/drawing/2014/main" id="{90DB6FE4-3DB4-C5E8-3E97-F3F78C8B17D3}"/>
              </a:ext>
            </a:extLst>
          </p:cNvPr>
          <p:cNvSpPr>
            <a:spLocks noChangeArrowheads="1"/>
          </p:cNvSpPr>
          <p:nvPr/>
        </p:nvSpPr>
        <p:spPr bwMode="auto">
          <a:xfrm>
            <a:off x="2708275" y="7413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47" name="Rectangle 63">
            <a:extLst>
              <a:ext uri="{FF2B5EF4-FFF2-40B4-BE49-F238E27FC236}">
                <a16:creationId xmlns:a16="http://schemas.microsoft.com/office/drawing/2014/main" id="{75DDE8F2-9CD1-08A8-403C-E850353232F3}"/>
              </a:ext>
            </a:extLst>
          </p:cNvPr>
          <p:cNvSpPr>
            <a:spLocks noChangeArrowheads="1"/>
          </p:cNvSpPr>
          <p:nvPr/>
        </p:nvSpPr>
        <p:spPr bwMode="auto">
          <a:xfrm>
            <a:off x="2471739" y="7413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6848" name="Rectangle 64">
            <a:extLst>
              <a:ext uri="{FF2B5EF4-FFF2-40B4-BE49-F238E27FC236}">
                <a16:creationId xmlns:a16="http://schemas.microsoft.com/office/drawing/2014/main" id="{91F25A50-0A1C-B4EE-50F9-9B92BC20A8B1}"/>
              </a:ext>
            </a:extLst>
          </p:cNvPr>
          <p:cNvSpPr>
            <a:spLocks noChangeArrowheads="1"/>
          </p:cNvSpPr>
          <p:nvPr/>
        </p:nvSpPr>
        <p:spPr bwMode="auto">
          <a:xfrm>
            <a:off x="280193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46849" name="Rectangle 65">
            <a:extLst>
              <a:ext uri="{FF2B5EF4-FFF2-40B4-BE49-F238E27FC236}">
                <a16:creationId xmlns:a16="http://schemas.microsoft.com/office/drawing/2014/main" id="{98ED2F46-2D65-FDEA-4589-28CDEF7A0DFA}"/>
              </a:ext>
            </a:extLst>
          </p:cNvPr>
          <p:cNvSpPr>
            <a:spLocks noChangeArrowheads="1"/>
          </p:cNvSpPr>
          <p:nvPr/>
        </p:nvSpPr>
        <p:spPr bwMode="auto">
          <a:xfrm>
            <a:off x="1752600"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246852" name="AutoShape 68">
            <a:extLst>
              <a:ext uri="{FF2B5EF4-FFF2-40B4-BE49-F238E27FC236}">
                <a16:creationId xmlns:a16="http://schemas.microsoft.com/office/drawing/2014/main" id="{EAF775E3-1536-403E-A98E-4DA2533BBCE6}"/>
              </a:ext>
            </a:extLst>
          </p:cNvPr>
          <p:cNvCxnSpPr>
            <a:cxnSpLocks noChangeShapeType="1"/>
            <a:stCxn id="246849" idx="2"/>
            <a:endCxn id="246828" idx="0"/>
          </p:cNvCxnSpPr>
          <p:nvPr/>
        </p:nvCxnSpPr>
        <p:spPr bwMode="auto">
          <a:xfrm rot="5400000">
            <a:off x="2020094" y="60245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853" name="Rectangle 69">
            <a:extLst>
              <a:ext uri="{FF2B5EF4-FFF2-40B4-BE49-F238E27FC236}">
                <a16:creationId xmlns:a16="http://schemas.microsoft.com/office/drawing/2014/main" id="{D9550DFE-650A-E837-B8F5-FABDA3A0939A}"/>
              </a:ext>
            </a:extLst>
          </p:cNvPr>
          <p:cNvSpPr>
            <a:spLocks noChangeArrowheads="1"/>
          </p:cNvSpPr>
          <p:nvPr/>
        </p:nvSpPr>
        <p:spPr bwMode="auto">
          <a:xfrm>
            <a:off x="3225800" y="7397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46854" name="AutoShape 70">
            <a:extLst>
              <a:ext uri="{FF2B5EF4-FFF2-40B4-BE49-F238E27FC236}">
                <a16:creationId xmlns:a16="http://schemas.microsoft.com/office/drawing/2014/main" id="{5ECE0E75-9147-4F41-E8D9-D259A5D69F27}"/>
              </a:ext>
            </a:extLst>
          </p:cNvPr>
          <p:cNvCxnSpPr>
            <a:cxnSpLocks noChangeShapeType="1"/>
            <a:stCxn id="246848" idx="2"/>
            <a:endCxn id="246853" idx="0"/>
          </p:cNvCxnSpPr>
          <p:nvPr/>
        </p:nvCxnSpPr>
        <p:spPr bwMode="auto">
          <a:xfrm rot="16200000" flipH="1">
            <a:off x="3205164" y="46672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6855" name="AutoShape 71">
            <a:extLst>
              <a:ext uri="{FF2B5EF4-FFF2-40B4-BE49-F238E27FC236}">
                <a16:creationId xmlns:a16="http://schemas.microsoft.com/office/drawing/2014/main" id="{907689FD-F57F-AF8D-330A-2D2A8D69FC74}"/>
              </a:ext>
            </a:extLst>
          </p:cNvPr>
          <p:cNvCxnSpPr>
            <a:cxnSpLocks noChangeShapeType="1"/>
            <a:stCxn id="246839" idx="2"/>
          </p:cNvCxnSpPr>
          <p:nvPr/>
        </p:nvCxnSpPr>
        <p:spPr bwMode="auto">
          <a:xfrm rot="5400000">
            <a:off x="5624513" y="55245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856" name="Rectangle 72">
            <a:extLst>
              <a:ext uri="{FF2B5EF4-FFF2-40B4-BE49-F238E27FC236}">
                <a16:creationId xmlns:a16="http://schemas.microsoft.com/office/drawing/2014/main" id="{25C3A73E-ED71-48EB-9F71-237938965243}"/>
              </a:ext>
            </a:extLst>
          </p:cNvPr>
          <p:cNvSpPr>
            <a:spLocks noChangeArrowheads="1"/>
          </p:cNvSpPr>
          <p:nvPr/>
        </p:nvSpPr>
        <p:spPr bwMode="auto">
          <a:xfrm>
            <a:off x="6032500" y="7413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46857" name="Rectangle 73">
            <a:extLst>
              <a:ext uri="{FF2B5EF4-FFF2-40B4-BE49-F238E27FC236}">
                <a16:creationId xmlns:a16="http://schemas.microsoft.com/office/drawing/2014/main" id="{6FABAB7A-606E-7A68-25D9-F1D27F4A05A0}"/>
              </a:ext>
            </a:extLst>
          </p:cNvPr>
          <p:cNvSpPr>
            <a:spLocks noChangeArrowheads="1"/>
          </p:cNvSpPr>
          <p:nvPr/>
        </p:nvSpPr>
        <p:spPr bwMode="auto">
          <a:xfrm>
            <a:off x="6591300" y="7413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58" name="Rectangle 74">
            <a:extLst>
              <a:ext uri="{FF2B5EF4-FFF2-40B4-BE49-F238E27FC236}">
                <a16:creationId xmlns:a16="http://schemas.microsoft.com/office/drawing/2014/main" id="{97F5CCC6-BCE8-0071-DBBB-2085F354E48B}"/>
              </a:ext>
            </a:extLst>
          </p:cNvPr>
          <p:cNvSpPr>
            <a:spLocks noChangeArrowheads="1"/>
          </p:cNvSpPr>
          <p:nvPr/>
        </p:nvSpPr>
        <p:spPr bwMode="auto">
          <a:xfrm>
            <a:off x="8231189" y="7413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59" name="Rectangle 75">
            <a:extLst>
              <a:ext uri="{FF2B5EF4-FFF2-40B4-BE49-F238E27FC236}">
                <a16:creationId xmlns:a16="http://schemas.microsoft.com/office/drawing/2014/main" id="{94767245-AEC3-29B3-08C8-E317E008CAE1}"/>
              </a:ext>
            </a:extLst>
          </p:cNvPr>
          <p:cNvSpPr>
            <a:spLocks noChangeArrowheads="1"/>
          </p:cNvSpPr>
          <p:nvPr/>
        </p:nvSpPr>
        <p:spPr bwMode="auto">
          <a:xfrm>
            <a:off x="8501064" y="7413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60" name="Rectangle 76">
            <a:extLst>
              <a:ext uri="{FF2B5EF4-FFF2-40B4-BE49-F238E27FC236}">
                <a16:creationId xmlns:a16="http://schemas.microsoft.com/office/drawing/2014/main" id="{1A477EF5-5386-0212-95B0-22E03D42979D}"/>
              </a:ext>
            </a:extLst>
          </p:cNvPr>
          <p:cNvSpPr>
            <a:spLocks noChangeArrowheads="1"/>
          </p:cNvSpPr>
          <p:nvPr/>
        </p:nvSpPr>
        <p:spPr bwMode="auto">
          <a:xfrm>
            <a:off x="9170988" y="7413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61" name="Rectangle 77">
            <a:extLst>
              <a:ext uri="{FF2B5EF4-FFF2-40B4-BE49-F238E27FC236}">
                <a16:creationId xmlns:a16="http://schemas.microsoft.com/office/drawing/2014/main" id="{6DF30CF3-331F-3D76-E84F-1B665F6F09D2}"/>
              </a:ext>
            </a:extLst>
          </p:cNvPr>
          <p:cNvSpPr>
            <a:spLocks noChangeArrowheads="1"/>
          </p:cNvSpPr>
          <p:nvPr/>
        </p:nvSpPr>
        <p:spPr bwMode="auto">
          <a:xfrm>
            <a:off x="9866313" y="7413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46862" name="AutoShape 78">
            <a:extLst>
              <a:ext uri="{FF2B5EF4-FFF2-40B4-BE49-F238E27FC236}">
                <a16:creationId xmlns:a16="http://schemas.microsoft.com/office/drawing/2014/main" id="{96FA483D-2FF2-57AB-C311-B06F0B1627B1}"/>
              </a:ext>
            </a:extLst>
          </p:cNvPr>
          <p:cNvCxnSpPr>
            <a:cxnSpLocks noChangeShapeType="1"/>
            <a:stCxn id="246868" idx="2"/>
          </p:cNvCxnSpPr>
          <p:nvPr/>
        </p:nvCxnSpPr>
        <p:spPr bwMode="auto">
          <a:xfrm rot="16200000" flipH="1">
            <a:off x="4878388" y="53657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6863" name="Rectangle 79">
            <a:extLst>
              <a:ext uri="{FF2B5EF4-FFF2-40B4-BE49-F238E27FC236}">
                <a16:creationId xmlns:a16="http://schemas.microsoft.com/office/drawing/2014/main" id="{94E44611-FE0E-2FBD-166F-2E3C8ED5CA35}"/>
              </a:ext>
            </a:extLst>
          </p:cNvPr>
          <p:cNvSpPr>
            <a:spLocks noChangeArrowheads="1"/>
          </p:cNvSpPr>
          <p:nvPr/>
        </p:nvSpPr>
        <p:spPr bwMode="auto">
          <a:xfrm>
            <a:off x="2908301" y="9207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6864" name="Rectangle 80">
            <a:extLst>
              <a:ext uri="{FF2B5EF4-FFF2-40B4-BE49-F238E27FC236}">
                <a16:creationId xmlns:a16="http://schemas.microsoft.com/office/drawing/2014/main" id="{20AC370A-CB5C-0053-FF08-20BEAFAEFE84}"/>
              </a:ext>
            </a:extLst>
          </p:cNvPr>
          <p:cNvSpPr>
            <a:spLocks noChangeArrowheads="1"/>
          </p:cNvSpPr>
          <p:nvPr/>
        </p:nvSpPr>
        <p:spPr bwMode="auto">
          <a:xfrm>
            <a:off x="2913063" y="9255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pic>
        <p:nvPicPr>
          <p:cNvPr id="246867" name="Picture 83">
            <a:extLst>
              <a:ext uri="{FF2B5EF4-FFF2-40B4-BE49-F238E27FC236}">
                <a16:creationId xmlns:a16="http://schemas.microsoft.com/office/drawing/2014/main" id="{3616E9EF-A628-118A-5518-8163668A5B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326" b="1849"/>
          <a:stretch>
            <a:fillRect/>
          </a:stretch>
        </p:blipFill>
        <p:spPr bwMode="auto">
          <a:xfrm>
            <a:off x="1524000" y="1865314"/>
            <a:ext cx="9144000" cy="4992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6868" name="Rectangle 84">
            <a:extLst>
              <a:ext uri="{FF2B5EF4-FFF2-40B4-BE49-F238E27FC236}">
                <a16:creationId xmlns:a16="http://schemas.microsoft.com/office/drawing/2014/main" id="{33E46845-80D0-AE69-B930-52C1F84B1A49}"/>
              </a:ext>
            </a:extLst>
          </p:cNvPr>
          <p:cNvSpPr>
            <a:spLocks noChangeArrowheads="1"/>
          </p:cNvSpPr>
          <p:nvPr/>
        </p:nvSpPr>
        <p:spPr bwMode="auto">
          <a:xfrm>
            <a:off x="4646613" y="14605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瓦倫斯</a:t>
            </a:r>
          </a:p>
        </p:txBody>
      </p:sp>
      <p:sp>
        <p:nvSpPr>
          <p:cNvPr id="246869" name="AutoShape 85">
            <a:extLst>
              <a:ext uri="{FF2B5EF4-FFF2-40B4-BE49-F238E27FC236}">
                <a16:creationId xmlns:a16="http://schemas.microsoft.com/office/drawing/2014/main" id="{AA9C97CF-546B-8563-1509-08184C4D5D2C}"/>
              </a:ext>
            </a:extLst>
          </p:cNvPr>
          <p:cNvSpPr>
            <a:spLocks noChangeArrowheads="1"/>
          </p:cNvSpPr>
          <p:nvPr/>
        </p:nvSpPr>
        <p:spPr bwMode="auto">
          <a:xfrm>
            <a:off x="6402389" y="4967288"/>
            <a:ext cx="2814637" cy="1308100"/>
          </a:xfrm>
          <a:prstGeom prst="wedgeRectCallout">
            <a:avLst>
              <a:gd name="adj1" fmla="val -63764"/>
              <a:gd name="adj2" fmla="val -39440"/>
            </a:avLst>
          </a:prstGeom>
          <a:solidFill>
            <a:srgbClr val="0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r>
              <a:rPr lang="zh-TW" altLang="en-US" sz="2000">
                <a:solidFill>
                  <a:schemeClr val="bg1"/>
                </a:solidFill>
                <a:latin typeface="SimHei" panose="02010609060101010101" pitchFamily="49" charset="-122"/>
                <a:ea typeface="SimHei" panose="02010609060101010101" pitchFamily="49" charset="-122"/>
              </a:rPr>
              <a:t>阿拉利原想趁勝奪取北非</a:t>
            </a:r>
            <a:r>
              <a:rPr lang="en-US" altLang="zh-TW" sz="2000">
                <a:solidFill>
                  <a:schemeClr val="bg1"/>
                </a:solidFill>
                <a:latin typeface="SimHei" panose="02010609060101010101" pitchFamily="49" charset="-122"/>
                <a:ea typeface="SimHei" panose="02010609060101010101" pitchFamily="49" charset="-122"/>
              </a:rPr>
              <a:t>(</a:t>
            </a:r>
            <a:r>
              <a:rPr lang="zh-TW" altLang="en-US" sz="2000">
                <a:solidFill>
                  <a:schemeClr val="bg1"/>
                </a:solidFill>
                <a:latin typeface="SimHei" panose="02010609060101010101" pitchFamily="49" charset="-122"/>
                <a:ea typeface="SimHei" panose="02010609060101010101" pitchFamily="49" charset="-122"/>
              </a:rPr>
              <a:t>義大利的糧倉</a:t>
            </a:r>
            <a:r>
              <a:rPr lang="en-US" altLang="zh-TW" sz="2000">
                <a:solidFill>
                  <a:schemeClr val="bg1"/>
                </a:solidFill>
                <a:latin typeface="SimHei" panose="02010609060101010101" pitchFamily="49" charset="-122"/>
                <a:ea typeface="SimHei" panose="02010609060101010101" pitchFamily="49" charset="-122"/>
              </a:rPr>
              <a:t>)</a:t>
            </a:r>
            <a:r>
              <a:rPr lang="zh-TW" altLang="en-US" sz="2000">
                <a:solidFill>
                  <a:schemeClr val="bg1"/>
                </a:solidFill>
                <a:latin typeface="SimHei" panose="02010609060101010101" pitchFamily="49" charset="-122"/>
                <a:ea typeface="SimHei" panose="02010609060101010101" pitchFamily="49" charset="-122"/>
              </a:rPr>
              <a:t>，卻死在義大利南部。</a:t>
            </a:r>
          </a:p>
        </p:txBody>
      </p:sp>
      <p:sp>
        <p:nvSpPr>
          <p:cNvPr id="246871" name="AutoShape 87">
            <a:extLst>
              <a:ext uri="{FF2B5EF4-FFF2-40B4-BE49-F238E27FC236}">
                <a16:creationId xmlns:a16="http://schemas.microsoft.com/office/drawing/2014/main" id="{94543E6E-7646-D324-9BBE-7C8089B62461}"/>
              </a:ext>
            </a:extLst>
          </p:cNvPr>
          <p:cNvSpPr>
            <a:spLocks noChangeArrowheads="1"/>
          </p:cNvSpPr>
          <p:nvPr/>
        </p:nvSpPr>
        <p:spPr bwMode="auto">
          <a:xfrm>
            <a:off x="2566988" y="5143500"/>
            <a:ext cx="2525712" cy="1308100"/>
          </a:xfrm>
          <a:prstGeom prst="wedgeRectCallout">
            <a:avLst>
              <a:gd name="adj1" fmla="val 23037"/>
              <a:gd name="adj2" fmla="val -112014"/>
            </a:avLst>
          </a:prstGeom>
          <a:solidFill>
            <a:srgbClr val="0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r>
              <a:rPr lang="zh-TW" altLang="en-US" sz="2000">
                <a:solidFill>
                  <a:schemeClr val="bg1"/>
                </a:solidFill>
                <a:latin typeface="SimHei" panose="02010609060101010101" pitchFamily="49" charset="-122"/>
                <a:ea typeface="SimHei" panose="02010609060101010101" pitchFamily="49" charset="-122"/>
              </a:rPr>
              <a:t>西哥德人轉而北犯，入侵高盧</a:t>
            </a:r>
            <a:r>
              <a:rPr lang="en-US" altLang="zh-TW" sz="2000">
                <a:solidFill>
                  <a:schemeClr val="bg1"/>
                </a:solidFill>
                <a:latin typeface="SimHei" panose="02010609060101010101" pitchFamily="49" charset="-122"/>
                <a:ea typeface="SimHei" panose="02010609060101010101" pitchFamily="49" charset="-122"/>
              </a:rPr>
              <a:t>(</a:t>
            </a:r>
            <a:r>
              <a:rPr lang="zh-TW" altLang="en-US" sz="2000">
                <a:solidFill>
                  <a:schemeClr val="bg1"/>
                </a:solidFill>
                <a:latin typeface="SimHei" panose="02010609060101010101" pitchFamily="49" charset="-122"/>
                <a:ea typeface="SimHei" panose="02010609060101010101" pitchFamily="49" charset="-122"/>
              </a:rPr>
              <a:t>法國</a:t>
            </a:r>
            <a:r>
              <a:rPr lang="en-US" altLang="zh-TW" sz="2000">
                <a:solidFill>
                  <a:schemeClr val="bg1"/>
                </a:solidFill>
                <a:latin typeface="SimHei" panose="02010609060101010101" pitchFamily="49" charset="-122"/>
                <a:ea typeface="SimHei" panose="02010609060101010101" pitchFamily="49" charset="-122"/>
              </a:rPr>
              <a:t>)</a:t>
            </a:r>
            <a:r>
              <a:rPr lang="zh-TW" altLang="en-US" sz="2000">
                <a:solidFill>
                  <a:schemeClr val="bg1"/>
                </a:solidFill>
                <a:latin typeface="SimHei" panose="02010609060101010101" pitchFamily="49" charset="-122"/>
                <a:ea typeface="SimHei" panose="02010609060101010101" pitchFamily="49" charset="-122"/>
              </a:rPr>
              <a:t>後，就在當地定居。</a:t>
            </a:r>
          </a:p>
        </p:txBody>
      </p:sp>
      <p:sp>
        <p:nvSpPr>
          <p:cNvPr id="246872" name="Text Box 88">
            <a:extLst>
              <a:ext uri="{FF2B5EF4-FFF2-40B4-BE49-F238E27FC236}">
                <a16:creationId xmlns:a16="http://schemas.microsoft.com/office/drawing/2014/main" id="{AD507A94-6EEE-1F88-CA11-BEABA5976949}"/>
              </a:ext>
            </a:extLst>
          </p:cNvPr>
          <p:cNvSpPr txBox="1">
            <a:spLocks noChangeArrowheads="1"/>
          </p:cNvSpPr>
          <p:nvPr/>
        </p:nvSpPr>
        <p:spPr bwMode="auto">
          <a:xfrm rot="-4373699">
            <a:off x="3183732" y="4723607"/>
            <a:ext cx="171450" cy="122237"/>
          </a:xfrm>
          <a:prstGeom prst="rect">
            <a:avLst/>
          </a:prstGeom>
          <a:solidFill>
            <a:srgbClr val="CFBA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zh-TW" sz="800" i="1"/>
              <a:t>407</a:t>
            </a:r>
          </a:p>
        </p:txBody>
      </p:sp>
      <p:sp>
        <p:nvSpPr>
          <p:cNvPr id="246873" name="AutoShape 89">
            <a:extLst>
              <a:ext uri="{FF2B5EF4-FFF2-40B4-BE49-F238E27FC236}">
                <a16:creationId xmlns:a16="http://schemas.microsoft.com/office/drawing/2014/main" id="{045EA9EA-3CDE-2097-9BEC-AD15FD7ABB94}"/>
              </a:ext>
            </a:extLst>
          </p:cNvPr>
          <p:cNvSpPr>
            <a:spLocks noChangeArrowheads="1"/>
          </p:cNvSpPr>
          <p:nvPr/>
        </p:nvSpPr>
        <p:spPr bwMode="auto">
          <a:xfrm>
            <a:off x="6478589" y="1301750"/>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6875" name="AutoShape 91">
            <a:extLst>
              <a:ext uri="{FF2B5EF4-FFF2-40B4-BE49-F238E27FC236}">
                <a16:creationId xmlns:a16="http://schemas.microsoft.com/office/drawing/2014/main" id="{00AD9FEE-B931-F619-06F5-638CAF1D821A}"/>
              </a:ext>
            </a:extLst>
          </p:cNvPr>
          <p:cNvSpPr>
            <a:spLocks noChangeArrowheads="1"/>
          </p:cNvSpPr>
          <p:nvPr/>
        </p:nvSpPr>
        <p:spPr bwMode="auto">
          <a:xfrm>
            <a:off x="6689726" y="1303338"/>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6876" name="Rectangle 92">
            <a:extLst>
              <a:ext uri="{FF2B5EF4-FFF2-40B4-BE49-F238E27FC236}">
                <a16:creationId xmlns:a16="http://schemas.microsoft.com/office/drawing/2014/main" id="{935E03B8-DA5C-1E9F-85BB-5F8ECC44B90B}"/>
              </a:ext>
            </a:extLst>
          </p:cNvPr>
          <p:cNvSpPr>
            <a:spLocks noChangeArrowheads="1"/>
          </p:cNvSpPr>
          <p:nvPr/>
        </p:nvSpPr>
        <p:spPr bwMode="auto">
          <a:xfrm>
            <a:off x="6389092" y="14533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46877" name="Line 93">
            <a:extLst>
              <a:ext uri="{FF2B5EF4-FFF2-40B4-BE49-F238E27FC236}">
                <a16:creationId xmlns:a16="http://schemas.microsoft.com/office/drawing/2014/main" id="{CFCA6A9B-1B79-B98E-4079-D7B367AA37B2}"/>
              </a:ext>
            </a:extLst>
          </p:cNvPr>
          <p:cNvSpPr>
            <a:spLocks noChangeShapeType="1"/>
          </p:cNvSpPr>
          <p:nvPr/>
        </p:nvSpPr>
        <p:spPr bwMode="auto">
          <a:xfrm flipH="1">
            <a:off x="6700839" y="46355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78" name="Rectangle 94">
            <a:extLst>
              <a:ext uri="{FF2B5EF4-FFF2-40B4-BE49-F238E27FC236}">
                <a16:creationId xmlns:a16="http://schemas.microsoft.com/office/drawing/2014/main" id="{9D9E1232-15C5-C777-5809-D5410035B13B}"/>
              </a:ext>
            </a:extLst>
          </p:cNvPr>
          <p:cNvSpPr>
            <a:spLocks noChangeArrowheads="1"/>
          </p:cNvSpPr>
          <p:nvPr/>
        </p:nvSpPr>
        <p:spPr bwMode="auto">
          <a:xfrm>
            <a:off x="7219950" y="14605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瓦倫提尼安三世</a:t>
            </a:r>
          </a:p>
        </p:txBody>
      </p:sp>
      <p:sp>
        <p:nvSpPr>
          <p:cNvPr id="246879" name="Line 95">
            <a:extLst>
              <a:ext uri="{FF2B5EF4-FFF2-40B4-BE49-F238E27FC236}">
                <a16:creationId xmlns:a16="http://schemas.microsoft.com/office/drawing/2014/main" id="{7A4D1203-4C7C-D8C8-10AC-2624F7C857B5}"/>
              </a:ext>
            </a:extLst>
          </p:cNvPr>
          <p:cNvSpPr>
            <a:spLocks noChangeShapeType="1"/>
          </p:cNvSpPr>
          <p:nvPr/>
        </p:nvSpPr>
        <p:spPr bwMode="auto">
          <a:xfrm flipH="1">
            <a:off x="7750175" y="46355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880" name="Rectangle 96">
            <a:extLst>
              <a:ext uri="{FF2B5EF4-FFF2-40B4-BE49-F238E27FC236}">
                <a16:creationId xmlns:a16="http://schemas.microsoft.com/office/drawing/2014/main" id="{163C2172-EE14-5A36-FADE-0ED5D26A14F3}"/>
              </a:ext>
            </a:extLst>
          </p:cNvPr>
          <p:cNvSpPr>
            <a:spLocks noChangeArrowheads="1"/>
          </p:cNvSpPr>
          <p:nvPr/>
        </p:nvSpPr>
        <p:spPr bwMode="auto">
          <a:xfrm>
            <a:off x="370998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246881" name="AutoShape 97">
            <a:extLst>
              <a:ext uri="{FF2B5EF4-FFF2-40B4-BE49-F238E27FC236}">
                <a16:creationId xmlns:a16="http://schemas.microsoft.com/office/drawing/2014/main" id="{81BDBD93-7597-0A0E-6D6A-1A18AA7B16AC}"/>
              </a:ext>
            </a:extLst>
          </p:cNvPr>
          <p:cNvCxnSpPr>
            <a:cxnSpLocks noChangeShapeType="1"/>
            <a:stCxn id="246880" idx="2"/>
            <a:endCxn id="246829" idx="0"/>
          </p:cNvCxnSpPr>
          <p:nvPr/>
        </p:nvCxnSpPr>
        <p:spPr bwMode="auto">
          <a:xfrm rot="16200000" flipH="1">
            <a:off x="4025107" y="5548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6884" name="Picture 100">
            <a:extLst>
              <a:ext uri="{FF2B5EF4-FFF2-40B4-BE49-F238E27FC236}">
                <a16:creationId xmlns:a16="http://schemas.microsoft.com/office/drawing/2014/main" id="{A9454915-E281-274B-CA2F-64BC00C16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0" y="1868488"/>
            <a:ext cx="2095500" cy="2095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6885" name="Rectangle 101">
            <a:extLst>
              <a:ext uri="{FF2B5EF4-FFF2-40B4-BE49-F238E27FC236}">
                <a16:creationId xmlns:a16="http://schemas.microsoft.com/office/drawing/2014/main" id="{392FBE38-D00B-A7E1-E977-5D7FBD93CBA0}"/>
              </a:ext>
            </a:extLst>
          </p:cNvPr>
          <p:cNvSpPr>
            <a:spLocks noChangeArrowheads="1"/>
          </p:cNvSpPr>
          <p:nvPr/>
        </p:nvSpPr>
        <p:spPr bwMode="auto">
          <a:xfrm>
            <a:off x="9764713" y="3535363"/>
            <a:ext cx="869950" cy="366712"/>
          </a:xfrm>
          <a:prstGeom prst="rect">
            <a:avLst/>
          </a:prstGeom>
          <a:solidFill>
            <a:srgbClr val="000000">
              <a:alpha val="7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solidFill>
                  <a:schemeClr val="bg1"/>
                </a:solidFill>
                <a:ea typeface="SimHei" panose="02010609060101010101" pitchFamily="49" charset="-122"/>
              </a:rPr>
              <a:t>阿拉利</a:t>
            </a:r>
          </a:p>
        </p:txBody>
      </p:sp>
      <p:sp>
        <p:nvSpPr>
          <p:cNvPr id="246887" name="Rectangle 103">
            <a:extLst>
              <a:ext uri="{FF2B5EF4-FFF2-40B4-BE49-F238E27FC236}">
                <a16:creationId xmlns:a16="http://schemas.microsoft.com/office/drawing/2014/main" id="{784D7B8B-5C52-16CF-C050-3525F06086CE}"/>
              </a:ext>
            </a:extLst>
          </p:cNvPr>
          <p:cNvSpPr>
            <a:spLocks noChangeArrowheads="1"/>
          </p:cNvSpPr>
          <p:nvPr/>
        </p:nvSpPr>
        <p:spPr bwMode="auto">
          <a:xfrm>
            <a:off x="4808539" y="7413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88" name="Rectangle 104">
            <a:extLst>
              <a:ext uri="{FF2B5EF4-FFF2-40B4-BE49-F238E27FC236}">
                <a16:creationId xmlns:a16="http://schemas.microsoft.com/office/drawing/2014/main" id="{1DE4DB80-3AD2-33A9-13D0-91880B422D6A}"/>
              </a:ext>
            </a:extLst>
          </p:cNvPr>
          <p:cNvSpPr>
            <a:spLocks noChangeArrowheads="1"/>
          </p:cNvSpPr>
          <p:nvPr/>
        </p:nvSpPr>
        <p:spPr bwMode="auto">
          <a:xfrm>
            <a:off x="4810126" y="9572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89" name="Rectangle 105">
            <a:extLst>
              <a:ext uri="{FF2B5EF4-FFF2-40B4-BE49-F238E27FC236}">
                <a16:creationId xmlns:a16="http://schemas.microsoft.com/office/drawing/2014/main" id="{C7F1FE9D-136B-CE1F-9B7C-D590B96F05C5}"/>
              </a:ext>
            </a:extLst>
          </p:cNvPr>
          <p:cNvSpPr>
            <a:spLocks noChangeArrowheads="1"/>
          </p:cNvSpPr>
          <p:nvPr/>
        </p:nvSpPr>
        <p:spPr bwMode="auto">
          <a:xfrm>
            <a:off x="5394325" y="74136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46890" name="Rectangle 106">
            <a:extLst>
              <a:ext uri="{FF2B5EF4-FFF2-40B4-BE49-F238E27FC236}">
                <a16:creationId xmlns:a16="http://schemas.microsoft.com/office/drawing/2014/main" id="{EA5CB91E-33E0-D6E1-6654-A708DBBC49FC}"/>
              </a:ext>
            </a:extLst>
          </p:cNvPr>
          <p:cNvSpPr>
            <a:spLocks noChangeArrowheads="1"/>
          </p:cNvSpPr>
          <p:nvPr/>
        </p:nvSpPr>
        <p:spPr bwMode="auto">
          <a:xfrm>
            <a:off x="5233989" y="9572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91" name="Rectangle 107">
            <a:extLst>
              <a:ext uri="{FF2B5EF4-FFF2-40B4-BE49-F238E27FC236}">
                <a16:creationId xmlns:a16="http://schemas.microsoft.com/office/drawing/2014/main" id="{C0CB439F-4029-D58C-B0DB-850750BB9A0B}"/>
              </a:ext>
            </a:extLst>
          </p:cNvPr>
          <p:cNvSpPr>
            <a:spLocks noChangeArrowheads="1"/>
          </p:cNvSpPr>
          <p:nvPr/>
        </p:nvSpPr>
        <p:spPr bwMode="auto">
          <a:xfrm>
            <a:off x="5354638" y="7413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92" name="Rectangle 108">
            <a:extLst>
              <a:ext uri="{FF2B5EF4-FFF2-40B4-BE49-F238E27FC236}">
                <a16:creationId xmlns:a16="http://schemas.microsoft.com/office/drawing/2014/main" id="{BC6D6CFC-32BA-0515-DFA9-358361CCBA66}"/>
              </a:ext>
            </a:extLst>
          </p:cNvPr>
          <p:cNvSpPr>
            <a:spLocks noChangeArrowheads="1"/>
          </p:cNvSpPr>
          <p:nvPr/>
        </p:nvSpPr>
        <p:spPr bwMode="auto">
          <a:xfrm>
            <a:off x="5359400" y="9001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93" name="Rectangle 109">
            <a:extLst>
              <a:ext uri="{FF2B5EF4-FFF2-40B4-BE49-F238E27FC236}">
                <a16:creationId xmlns:a16="http://schemas.microsoft.com/office/drawing/2014/main" id="{37BF467D-8604-3E47-EF31-83AF2112E189}"/>
              </a:ext>
            </a:extLst>
          </p:cNvPr>
          <p:cNvSpPr>
            <a:spLocks noChangeArrowheads="1"/>
          </p:cNvSpPr>
          <p:nvPr/>
        </p:nvSpPr>
        <p:spPr bwMode="auto">
          <a:xfrm>
            <a:off x="5554664" y="9572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94" name="Rectangle 110">
            <a:extLst>
              <a:ext uri="{FF2B5EF4-FFF2-40B4-BE49-F238E27FC236}">
                <a16:creationId xmlns:a16="http://schemas.microsoft.com/office/drawing/2014/main" id="{202AEBEC-F1A8-198D-98DD-8D3C022BB676}"/>
              </a:ext>
            </a:extLst>
          </p:cNvPr>
          <p:cNvSpPr>
            <a:spLocks noChangeArrowheads="1"/>
          </p:cNvSpPr>
          <p:nvPr/>
        </p:nvSpPr>
        <p:spPr bwMode="auto">
          <a:xfrm>
            <a:off x="3735388" y="8858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95" name="Rectangle 111">
            <a:extLst>
              <a:ext uri="{FF2B5EF4-FFF2-40B4-BE49-F238E27FC236}">
                <a16:creationId xmlns:a16="http://schemas.microsoft.com/office/drawing/2014/main" id="{A63798ED-3136-FB36-FC7A-7BCBEA2C0186}"/>
              </a:ext>
            </a:extLst>
          </p:cNvPr>
          <p:cNvSpPr>
            <a:spLocks noChangeArrowheads="1"/>
          </p:cNvSpPr>
          <p:nvPr/>
        </p:nvSpPr>
        <p:spPr bwMode="auto">
          <a:xfrm>
            <a:off x="4244976" y="8858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6896" name="Rectangle 112">
            <a:extLst>
              <a:ext uri="{FF2B5EF4-FFF2-40B4-BE49-F238E27FC236}">
                <a16:creationId xmlns:a16="http://schemas.microsoft.com/office/drawing/2014/main" id="{97CE2BB3-5131-1973-0D06-70D20DD9AB65}"/>
              </a:ext>
            </a:extLst>
          </p:cNvPr>
          <p:cNvSpPr>
            <a:spLocks noChangeArrowheads="1"/>
          </p:cNvSpPr>
          <p:nvPr/>
        </p:nvSpPr>
        <p:spPr bwMode="auto">
          <a:xfrm>
            <a:off x="3735388" y="10302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500"/>
                                        <p:tgtEl>
                                          <p:spTgt spid="246869"/>
                                        </p:tgtEl>
                                      </p:cBhvr>
                                    </p:animEffect>
                                    <p:set>
                                      <p:cBhvr>
                                        <p:cTn id="7" dur="1" fill="hold">
                                          <p:stCondLst>
                                            <p:cond delay="499"/>
                                          </p:stCondLst>
                                        </p:cTn>
                                        <p:tgtEl>
                                          <p:spTgt spid="246869"/>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246884"/>
                                        </p:tgtEl>
                                      </p:cBhvr>
                                    </p:animEffect>
                                    <p:set>
                                      <p:cBhvr>
                                        <p:cTn id="10" dur="1" fill="hold">
                                          <p:stCondLst>
                                            <p:cond delay="499"/>
                                          </p:stCondLst>
                                        </p:cTn>
                                        <p:tgtEl>
                                          <p:spTgt spid="246884"/>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246885"/>
                                        </p:tgtEl>
                                      </p:cBhvr>
                                    </p:animEffect>
                                    <p:set>
                                      <p:cBhvr>
                                        <p:cTn id="13" dur="1" fill="hold">
                                          <p:stCondLst>
                                            <p:cond delay="499"/>
                                          </p:stCondLst>
                                        </p:cTn>
                                        <p:tgtEl>
                                          <p:spTgt spid="246885"/>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46871"/>
                                        </p:tgtEl>
                                        <p:attrNameLst>
                                          <p:attrName>style.visibility</p:attrName>
                                        </p:attrNameLst>
                                      </p:cBhvr>
                                      <p:to>
                                        <p:strVal val="visible"/>
                                      </p:to>
                                    </p:set>
                                  </p:childTnLst>
                                </p:cTn>
                              </p:par>
                              <p:par>
                                <p:cTn id="18" presetID="10" presetClass="entr" presetSubtype="0" fill="hold" grpId="0" nodeType="withEffect">
                                  <p:stCondLst>
                                    <p:cond delay="0"/>
                                  </p:stCondLst>
                                  <p:childTnLst>
                                    <p:set>
                                      <p:cBhvr>
                                        <p:cTn id="19" dur="1" fill="hold">
                                          <p:stCondLst>
                                            <p:cond delay="0"/>
                                          </p:stCondLst>
                                        </p:cTn>
                                        <p:tgtEl>
                                          <p:spTgt spid="246875"/>
                                        </p:tgtEl>
                                        <p:attrNameLst>
                                          <p:attrName>style.visibility</p:attrName>
                                        </p:attrNameLst>
                                      </p:cBhvr>
                                      <p:to>
                                        <p:strVal val="visible"/>
                                      </p:to>
                                    </p:set>
                                    <p:animEffect transition="in" filter="fade">
                                      <p:cBhvr>
                                        <p:cTn id="20" dur="500"/>
                                        <p:tgtEl>
                                          <p:spTgt spid="246875"/>
                                        </p:tgtEl>
                                      </p:cBhvr>
                                    </p:animEffect>
                                  </p:childTnLst>
                                </p:cTn>
                              </p:par>
                              <p:par>
                                <p:cTn id="21" presetID="10" presetClass="exit" presetSubtype="0" fill="hold" grpId="0" nodeType="withEffect">
                                  <p:stCondLst>
                                    <p:cond delay="0"/>
                                  </p:stCondLst>
                                  <p:childTnLst>
                                    <p:animEffect transition="out" filter="fade">
                                      <p:cBhvr>
                                        <p:cTn id="22" dur="500"/>
                                        <p:tgtEl>
                                          <p:spTgt spid="246873"/>
                                        </p:tgtEl>
                                      </p:cBhvr>
                                    </p:animEffect>
                                    <p:set>
                                      <p:cBhvr>
                                        <p:cTn id="23" dur="1" fill="hold">
                                          <p:stCondLst>
                                            <p:cond delay="499"/>
                                          </p:stCondLst>
                                        </p:cTn>
                                        <p:tgtEl>
                                          <p:spTgt spid="2468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69" grpId="0" animBg="1"/>
      <p:bldP spid="246871" grpId="0" animBg="1"/>
      <p:bldP spid="246873" grpId="0" animBg="1"/>
      <p:bldP spid="246875" grpId="0" animBg="1"/>
      <p:bldP spid="2468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D18B84-3B67-390C-EF2A-A9C32D0FF91F}"/>
              </a:ext>
            </a:extLst>
          </p:cNvPr>
          <p:cNvSpPr txBox="1"/>
          <p:nvPr/>
        </p:nvSpPr>
        <p:spPr>
          <a:xfrm>
            <a:off x="841248" y="1490472"/>
            <a:ext cx="10232136" cy="4801314"/>
          </a:xfrm>
          <a:prstGeom prst="rect">
            <a:avLst/>
          </a:prstGeom>
          <a:noFill/>
        </p:spPr>
        <p:txBody>
          <a:bodyPr wrap="square">
            <a:spAutoFit/>
          </a:bodyPr>
          <a:lstStyle/>
          <a:p>
            <a:pPr marL="231775" indent="-231775">
              <a:buFont typeface="Arial" panose="020B0604020202020204" pitchFamily="34" charset="0"/>
              <a:buChar char="•"/>
              <a:defRPr/>
            </a:pPr>
            <a:r>
              <a:rPr lang="en-US" altLang="zh-CN" sz="2400" dirty="0">
                <a:latin typeface="SimHei" panose="02010609060101010101" pitchFamily="49" charset="-122"/>
                <a:ea typeface="SimHei" panose="02010609060101010101" pitchFamily="49" charset="-122"/>
              </a:rPr>
              <a:t>《</a:t>
            </a:r>
            <a:r>
              <a:rPr lang="zh-CN" altLang="en-US" sz="2400" dirty="0">
                <a:latin typeface="SimHei" panose="02010609060101010101" pitchFamily="49" charset="-122"/>
                <a:ea typeface="SimHei" panose="02010609060101010101" pitchFamily="49" charset="-122"/>
                <a:hlinkClick r:id="rId2" tooltip="上帝之城"/>
              </a:rPr>
              <a:t>上帝之城</a:t>
            </a:r>
            <a:r>
              <a:rPr lang="en-US" altLang="zh-CN" sz="2400" dirty="0">
                <a:latin typeface="SimHei" panose="02010609060101010101" pitchFamily="49" charset="-122"/>
                <a:ea typeface="SimHei" panose="02010609060101010101" pitchFamily="49" charset="-122"/>
              </a:rPr>
              <a:t>》</a:t>
            </a:r>
            <a:r>
              <a:rPr lang="zh-CN" altLang="en-US" sz="2400" dirty="0">
                <a:latin typeface="SimHei" panose="02010609060101010101" pitchFamily="49" charset="-122"/>
                <a:ea typeface="SimHei" panose="02010609060101010101" pitchFamily="49" charset="-122"/>
              </a:rPr>
              <a:t>（</a:t>
            </a:r>
            <a:r>
              <a:rPr lang="en-US" altLang="zh-CN" sz="2400" dirty="0">
                <a:latin typeface="SimHei" panose="02010609060101010101" pitchFamily="49" charset="-122"/>
                <a:ea typeface="SimHei" panose="02010609060101010101" pitchFamily="49" charset="-122"/>
              </a:rPr>
              <a:t>412</a:t>
            </a:r>
            <a:r>
              <a:rPr lang="zh-CN" altLang="en-US" sz="2400" dirty="0">
                <a:latin typeface="SimHei" panose="02010609060101010101" pitchFamily="49" charset="-122"/>
                <a:ea typeface="SimHei" panose="02010609060101010101" pitchFamily="49" charset="-122"/>
              </a:rPr>
              <a:t>～</a:t>
            </a:r>
            <a:r>
              <a:rPr lang="en-US" altLang="zh-CN" sz="2400" dirty="0">
                <a:latin typeface="SimHei" panose="02010609060101010101" pitchFamily="49" charset="-122"/>
                <a:ea typeface="SimHei" panose="02010609060101010101" pitchFamily="49" charset="-122"/>
              </a:rPr>
              <a:t>427</a:t>
            </a:r>
            <a:r>
              <a:rPr lang="zh-CN" altLang="en-US" sz="2400" dirty="0">
                <a:latin typeface="SimHei" panose="02010609060101010101" pitchFamily="49" charset="-122"/>
                <a:ea typeface="SimHei" panose="02010609060101010101" pitchFamily="49" charset="-122"/>
              </a:rPr>
              <a:t>）主要论述神的护理及人类的历史。神的国度是属灵及永垂不朽的，而并非是这世界任一国家能取代的。</a:t>
            </a:r>
            <a:endParaRPr lang="en-US" altLang="zh-CN" sz="2400" dirty="0">
              <a:latin typeface="SimHei" panose="02010609060101010101" pitchFamily="49" charset="-122"/>
              <a:ea typeface="SimHei" panose="02010609060101010101" pitchFamily="49" charset="-122"/>
            </a:endParaRPr>
          </a:p>
          <a:p>
            <a:pPr marL="231775" indent="-231775">
              <a:buFont typeface="Arial" panose="020B0604020202020204" pitchFamily="34" charset="0"/>
              <a:buChar char="•"/>
              <a:defRPr/>
            </a:pPr>
            <a:r>
              <a:rPr lang="zh-TW" altLang="en-US" sz="2400" dirty="0">
                <a:latin typeface="SimHei" panose="02010609060101010101" pitchFamily="49" charset="-122"/>
                <a:ea typeface="SimHei" panose="02010609060101010101" pitchFamily="49" charset="-122"/>
              </a:rPr>
              <a:t>标题取自</a:t>
            </a:r>
            <a:r>
              <a:rPr lang="en-US" altLang="zh-TW" sz="2400" dirty="0">
                <a:latin typeface="SimHei" panose="02010609060101010101" pitchFamily="49" charset="-122"/>
                <a:ea typeface="SimHei" panose="02010609060101010101" pitchFamily="49" charset="-122"/>
              </a:rPr>
              <a:t>《</a:t>
            </a:r>
            <a:r>
              <a:rPr lang="zh-TW" altLang="en-US" sz="2400" dirty="0">
                <a:latin typeface="SimHei" panose="02010609060101010101" pitchFamily="49" charset="-122"/>
                <a:ea typeface="SimHei" panose="02010609060101010101" pitchFamily="49" charset="-122"/>
              </a:rPr>
              <a:t>诗篇</a:t>
            </a:r>
            <a:r>
              <a:rPr lang="en-US" altLang="zh-TW" sz="2400" dirty="0">
                <a:latin typeface="SimHei" panose="02010609060101010101" pitchFamily="49" charset="-122"/>
                <a:ea typeface="SimHei" panose="02010609060101010101" pitchFamily="49" charset="-122"/>
              </a:rPr>
              <a:t>》</a:t>
            </a:r>
            <a:r>
              <a:rPr lang="zh-TW" altLang="en-US" sz="2400" dirty="0">
                <a:latin typeface="SimHei" panose="02010609060101010101" pitchFamily="49" charset="-122"/>
                <a:ea typeface="SimHei" panose="02010609060101010101" pitchFamily="49" charset="-122"/>
              </a:rPr>
              <a:t>第八十七篇第三节：「上帝的城啊！有荣耀的事乃是指着祢说的」</a:t>
            </a:r>
          </a:p>
          <a:p>
            <a:pPr marL="231775" indent="-231775">
              <a:buFont typeface="Arial" panose="020B0604020202020204" pitchFamily="34" charset="0"/>
              <a:buChar char="•"/>
              <a:defRPr/>
            </a:pPr>
            <a:endParaRPr lang="zh-TW" altLang="en-US" sz="2400" dirty="0">
              <a:latin typeface="SimHei" panose="02010609060101010101" pitchFamily="49" charset="-122"/>
              <a:ea typeface="SimHei" panose="02010609060101010101" pitchFamily="49" charset="-122"/>
            </a:endParaRPr>
          </a:p>
          <a:p>
            <a:pPr marL="231775" indent="-231775">
              <a:buFont typeface="Arial" panose="020B0604020202020204" pitchFamily="34" charset="0"/>
              <a:buChar char="•"/>
              <a:defRPr/>
            </a:pPr>
            <a:r>
              <a:rPr lang="zh-TW" altLang="en-US" sz="2400" dirty="0">
                <a:latin typeface="SimHei" panose="02010609060101010101" pitchFamily="49" charset="-122"/>
                <a:ea typeface="SimHei" panose="02010609060101010101" pitchFamily="49" charset="-122"/>
              </a:rPr>
              <a:t>罗马的衰退是肇因于道德的衰退；基督教不但不是罗马衰退的原因，反而有助于道德的提升。</a:t>
            </a:r>
            <a:endParaRPr lang="en-US" altLang="zh-TW" sz="2400" dirty="0">
              <a:latin typeface="SimHei" panose="02010609060101010101" pitchFamily="49" charset="-122"/>
              <a:ea typeface="SimHei" panose="02010609060101010101" pitchFamily="49" charset="-122"/>
            </a:endParaRPr>
          </a:p>
          <a:p>
            <a:pPr marL="231775" indent="-231775">
              <a:buFont typeface="Arial" panose="020B0604020202020204" pitchFamily="34" charset="0"/>
              <a:buChar char="•"/>
              <a:defRPr/>
            </a:pPr>
            <a:endParaRPr lang="zh-TW" altLang="en-US" sz="2400" dirty="0">
              <a:latin typeface="SimHei" panose="02010609060101010101" pitchFamily="49" charset="-122"/>
              <a:ea typeface="SimHei" panose="02010609060101010101" pitchFamily="49" charset="-122"/>
            </a:endParaRPr>
          </a:p>
          <a:p>
            <a:pPr marL="231775" indent="-231775">
              <a:buFont typeface="Arial" panose="020B0604020202020204" pitchFamily="34" charset="0"/>
              <a:buChar char="•"/>
              <a:defRPr/>
            </a:pPr>
            <a:r>
              <a:rPr lang="zh-TW" altLang="en-US" sz="2400" dirty="0">
                <a:latin typeface="SimHei" panose="02010609060101010101" pitchFamily="49" charset="-122"/>
                <a:ea typeface="SimHei" panose="02010609060101010101" pitchFamily="49" charset="-122"/>
              </a:rPr>
              <a:t>但基督徒所归属的不是罗马帝国或任何地</a:t>
            </a:r>
            <a:r>
              <a:rPr lang="zh-CN" altLang="en-US" sz="2400" dirty="0">
                <a:latin typeface="SimHei" panose="02010609060101010101" pitchFamily="49" charset="-122"/>
                <a:ea typeface="SimHei" panose="02010609060101010101" pitchFamily="49" charset="-122"/>
              </a:rPr>
              <a:t>上</a:t>
            </a:r>
            <a:r>
              <a:rPr lang="zh-TW" altLang="en-US" sz="2400" dirty="0">
                <a:latin typeface="SimHei" panose="02010609060101010101" pitchFamily="49" charset="-122"/>
                <a:ea typeface="SimHei" panose="02010609060101010101" pitchFamily="49" charset="-122"/>
              </a:rPr>
              <a:t>之城，而是上帝之城。</a:t>
            </a:r>
            <a:endParaRPr lang="en-US" altLang="zh-TW" sz="2400" dirty="0">
              <a:latin typeface="SimHei" panose="02010609060101010101" pitchFamily="49" charset="-122"/>
              <a:ea typeface="SimHei" panose="02010609060101010101" pitchFamily="49" charset="-122"/>
            </a:endParaRPr>
          </a:p>
          <a:p>
            <a:pPr marL="231775" indent="-231775">
              <a:buFont typeface="Arial" panose="020B0604020202020204" pitchFamily="34" charset="0"/>
              <a:buChar char="•"/>
              <a:defRPr/>
            </a:pPr>
            <a:endParaRPr lang="zh-TW" altLang="en-US" sz="2400" dirty="0">
              <a:latin typeface="SimHei" panose="02010609060101010101" pitchFamily="49" charset="-122"/>
              <a:ea typeface="SimHei" panose="02010609060101010101" pitchFamily="49" charset="-122"/>
            </a:endParaRPr>
          </a:p>
          <a:p>
            <a:pPr marL="231775" indent="-231775">
              <a:buFont typeface="Arial" panose="020B0604020202020204" pitchFamily="34" charset="0"/>
              <a:buChar char="•"/>
              <a:defRPr/>
            </a:pPr>
            <a:r>
              <a:rPr lang="zh-TW" altLang="en-US" sz="2400" dirty="0">
                <a:latin typeface="SimHei" panose="02010609060101010101" pitchFamily="49" charset="-122"/>
                <a:ea typeface="SimHei" panose="02010609060101010101" pitchFamily="49" charset="-122"/>
              </a:rPr>
              <a:t>地</a:t>
            </a:r>
            <a:r>
              <a:rPr lang="zh-CN" altLang="en-US" sz="2400" dirty="0">
                <a:latin typeface="SimHei" panose="02010609060101010101" pitchFamily="49" charset="-122"/>
                <a:ea typeface="SimHei" panose="02010609060101010101" pitchFamily="49" charset="-122"/>
              </a:rPr>
              <a:t>上</a:t>
            </a:r>
            <a:r>
              <a:rPr lang="zh-TW" altLang="en-US" sz="2400" dirty="0">
                <a:latin typeface="SimHei" panose="02010609060101010101" pitchFamily="49" charset="-122"/>
                <a:ea typeface="SimHei" panose="02010609060101010101" pitchFamily="49" charset="-122"/>
              </a:rPr>
              <a:t>之城与上帝之城最根本的差别在于，前者人民的</a:t>
            </a:r>
            <a:r>
              <a:rPr lang="zh-CN" altLang="en-US" sz="2400" dirty="0">
                <a:latin typeface="SimHei" panose="02010609060101010101" pitchFamily="49" charset="-122"/>
                <a:ea typeface="SimHei" panose="02010609060101010101" pitchFamily="49" charset="-122"/>
              </a:rPr>
              <a:t>生命中心</a:t>
            </a:r>
            <a:r>
              <a:rPr lang="zh-TW" altLang="en-US" sz="2400" dirty="0">
                <a:latin typeface="SimHei" panose="02010609060101010101" pitchFamily="49" charset="-122"/>
                <a:ea typeface="SimHei" panose="02010609060101010101" pitchFamily="49" charset="-122"/>
              </a:rPr>
              <a:t>在于对自己的爱，后者则是</a:t>
            </a:r>
            <a:r>
              <a:rPr lang="zh-CN" altLang="en-US" sz="2400" dirty="0">
                <a:latin typeface="SimHei" panose="02010609060101010101" pitchFamily="49" charset="-122"/>
                <a:ea typeface="SimHei" panose="02010609060101010101" pitchFamily="49" charset="-122"/>
              </a:rPr>
              <a:t>首先基于</a:t>
            </a:r>
            <a:r>
              <a:rPr lang="zh-TW" altLang="en-US" sz="2400" dirty="0">
                <a:latin typeface="SimHei" panose="02010609060101010101" pitchFamily="49" charset="-122"/>
                <a:ea typeface="SimHei" panose="02010609060101010101" pitchFamily="49" charset="-122"/>
              </a:rPr>
              <a:t>对上帝的爱</a:t>
            </a:r>
            <a:r>
              <a:rPr lang="zh-CN" altLang="en-US" sz="2400" dirty="0">
                <a:latin typeface="SimHei" panose="02010609060101010101" pitchFamily="49" charset="-122"/>
                <a:ea typeface="SimHei" panose="02010609060101010101" pitchFamily="49" charset="-122"/>
              </a:rPr>
              <a:t>并</a:t>
            </a:r>
            <a:r>
              <a:rPr lang="zh-TW" altLang="en-US" sz="2400" dirty="0">
                <a:latin typeface="SimHei" panose="02010609060101010101" pitchFamily="49" charset="-122"/>
                <a:ea typeface="SimHei" panose="02010609060101010101" pitchFamily="49" charset="-122"/>
              </a:rPr>
              <a:t>因此而生的对彼此的爱。</a:t>
            </a:r>
          </a:p>
          <a:p>
            <a:pPr marL="231775" indent="-231775">
              <a:buFont typeface="Arial" panose="020B0604020202020204" pitchFamily="34" charset="0"/>
              <a:buChar char="•"/>
              <a:defRPr/>
            </a:pPr>
            <a:endParaRPr lang="en-US" altLang="zh-CN" dirty="0">
              <a:latin typeface="SimHei" panose="02010609060101010101" pitchFamily="49" charset="-122"/>
              <a:ea typeface="SimHei" panose="02010609060101010101" pitchFamily="49" charset="-122"/>
            </a:endParaRPr>
          </a:p>
        </p:txBody>
      </p:sp>
      <p:sp>
        <p:nvSpPr>
          <p:cNvPr id="34819" name="TextBox 4">
            <a:extLst>
              <a:ext uri="{FF2B5EF4-FFF2-40B4-BE49-F238E27FC236}">
                <a16:creationId xmlns:a16="http://schemas.microsoft.com/office/drawing/2014/main" id="{09CE0764-B980-5AD6-4363-3E449EBE5201}"/>
              </a:ext>
            </a:extLst>
          </p:cNvPr>
          <p:cNvSpPr txBox="1">
            <a:spLocks noChangeArrowheads="1"/>
          </p:cNvSpPr>
          <p:nvPr/>
        </p:nvSpPr>
        <p:spPr bwMode="auto">
          <a:xfrm>
            <a:off x="1088136" y="457900"/>
            <a:ext cx="75529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CN" altLang="en-US" b="1" dirty="0">
                <a:latin typeface="SimHei" panose="02010609060101010101" pitchFamily="49" charset="-122"/>
                <a:ea typeface="SimHei" panose="02010609060101010101" pitchFamily="49" charset="-122"/>
              </a:rPr>
              <a:t>奥古斯丁的另一部主要著作 </a:t>
            </a:r>
            <a:r>
              <a:rPr lang="en-US" altLang="zh-CN" dirty="0">
                <a:latin typeface="SimHei" panose="02010609060101010101" pitchFamily="49" charset="-122"/>
                <a:ea typeface="SimHei" panose="02010609060101010101" pitchFamily="49" charset="-122"/>
              </a:rPr>
              <a:t>《</a:t>
            </a:r>
            <a:r>
              <a:rPr lang="zh-CN" altLang="en-US" dirty="0">
                <a:latin typeface="SimHei" panose="02010609060101010101" pitchFamily="49" charset="-122"/>
                <a:ea typeface="SimHei" panose="02010609060101010101" pitchFamily="49" charset="-122"/>
                <a:hlinkClick r:id="rId2" tooltip="上帝之城"/>
              </a:rPr>
              <a:t>上帝之城</a:t>
            </a:r>
            <a:r>
              <a:rPr lang="en-US" altLang="zh-CN" dirty="0">
                <a:latin typeface="SimHei" panose="02010609060101010101" pitchFamily="49" charset="-122"/>
                <a:ea typeface="SimHei" panose="02010609060101010101" pitchFamily="49" charset="-122"/>
              </a:rPr>
              <a:t>》</a:t>
            </a:r>
            <a:endParaRPr lang="en-US" alt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E9A1C2-F898-78C9-F00D-03B479007C18}"/>
              </a:ext>
            </a:extLst>
          </p:cNvPr>
          <p:cNvSpPr txBox="1"/>
          <p:nvPr/>
        </p:nvSpPr>
        <p:spPr>
          <a:xfrm>
            <a:off x="3640753" y="588764"/>
            <a:ext cx="5198447" cy="604781"/>
          </a:xfrm>
          <a:prstGeom prst="rect">
            <a:avLst/>
          </a:prstGeom>
          <a:noFill/>
        </p:spPr>
        <p:txBody>
          <a:bodyPr wrap="square">
            <a:spAutoFit/>
          </a:bodyPr>
          <a:lstStyle/>
          <a:p>
            <a:pPr eaLnBrk="1" hangingPunct="1">
              <a:lnSpc>
                <a:spcPct val="120000"/>
              </a:lnSpc>
              <a:spcAft>
                <a:spcPct val="30000"/>
              </a:spcAft>
            </a:pPr>
            <a:r>
              <a:rPr lang="zh-CN" altLang="en-US" sz="3200" dirty="0">
                <a:latin typeface="SimHei" panose="02010609060101010101" pitchFamily="49" charset="-122"/>
                <a:ea typeface="SimHei" panose="02010609060101010101" pitchFamily="49" charset="-122"/>
              </a:rPr>
              <a:t>地上之城 </a:t>
            </a:r>
            <a:r>
              <a:rPr lang="en-US" altLang="zh-CN" sz="3200" dirty="0">
                <a:latin typeface="SimHei" panose="02010609060101010101" pitchFamily="49" charset="-122"/>
                <a:ea typeface="SimHei" panose="02010609060101010101" pitchFamily="49" charset="-122"/>
              </a:rPr>
              <a:t>vs </a:t>
            </a:r>
            <a:r>
              <a:rPr lang="zh-CN" altLang="en-US" sz="3200" dirty="0">
                <a:latin typeface="SimHei" panose="02010609060101010101" pitchFamily="49" charset="-122"/>
                <a:ea typeface="SimHei" panose="02010609060101010101" pitchFamily="49" charset="-122"/>
              </a:rPr>
              <a:t>上帝之城</a:t>
            </a:r>
            <a:endParaRPr lang="en-US" altLang="zh-TW" sz="3200" dirty="0">
              <a:latin typeface="SimHei" panose="02010609060101010101" pitchFamily="49" charset="-122"/>
              <a:ea typeface="SimHei" panose="02010609060101010101" pitchFamily="49" charset="-122"/>
            </a:endParaRPr>
          </a:p>
        </p:txBody>
      </p:sp>
      <p:graphicFrame>
        <p:nvGraphicFramePr>
          <p:cNvPr id="2" name="Table 4">
            <a:extLst>
              <a:ext uri="{FF2B5EF4-FFF2-40B4-BE49-F238E27FC236}">
                <a16:creationId xmlns:a16="http://schemas.microsoft.com/office/drawing/2014/main" id="{5F6435F7-880A-61E6-E7B3-225DEF89915A}"/>
              </a:ext>
            </a:extLst>
          </p:cNvPr>
          <p:cNvGraphicFramePr>
            <a:graphicFrameLocks noGrp="1"/>
          </p:cNvGraphicFramePr>
          <p:nvPr>
            <p:extLst>
              <p:ext uri="{D42A27DB-BD31-4B8C-83A1-F6EECF244321}">
                <p14:modId xmlns:p14="http://schemas.microsoft.com/office/powerpoint/2010/main" val="1535330057"/>
              </p:ext>
            </p:extLst>
          </p:nvPr>
        </p:nvGraphicFramePr>
        <p:xfrm>
          <a:off x="1527048" y="1691640"/>
          <a:ext cx="8311896" cy="4151374"/>
        </p:xfrm>
        <a:graphic>
          <a:graphicData uri="http://schemas.openxmlformats.org/drawingml/2006/table">
            <a:tbl>
              <a:tblPr firstRow="1" bandRow="1">
                <a:tableStyleId>{5940675A-B579-460E-94D1-54222C63F5DA}</a:tableStyleId>
              </a:tblPr>
              <a:tblGrid>
                <a:gridCol w="2224310">
                  <a:extLst>
                    <a:ext uri="{9D8B030D-6E8A-4147-A177-3AD203B41FA5}">
                      <a16:colId xmlns:a16="http://schemas.microsoft.com/office/drawing/2014/main" val="1588602929"/>
                    </a:ext>
                  </a:extLst>
                </a:gridCol>
                <a:gridCol w="3025005">
                  <a:extLst>
                    <a:ext uri="{9D8B030D-6E8A-4147-A177-3AD203B41FA5}">
                      <a16:colId xmlns:a16="http://schemas.microsoft.com/office/drawing/2014/main" val="1581936179"/>
                    </a:ext>
                  </a:extLst>
                </a:gridCol>
                <a:gridCol w="3062581">
                  <a:extLst>
                    <a:ext uri="{9D8B030D-6E8A-4147-A177-3AD203B41FA5}">
                      <a16:colId xmlns:a16="http://schemas.microsoft.com/office/drawing/2014/main" val="1498196187"/>
                    </a:ext>
                  </a:extLst>
                </a:gridCol>
              </a:tblGrid>
              <a:tr h="592390">
                <a:tc>
                  <a:txBody>
                    <a:bodyPr/>
                    <a:lstStyle/>
                    <a:p>
                      <a:pPr>
                        <a:lnSpc>
                          <a:spcPct val="150000"/>
                        </a:lnSpc>
                      </a:pPr>
                      <a:endParaRPr lang="en-US" sz="2400" dirty="0"/>
                    </a:p>
                  </a:txBody>
                  <a:tcPr/>
                </a:tc>
                <a:tc>
                  <a:txBody>
                    <a:bodyPr/>
                    <a:lstStyle/>
                    <a:p>
                      <a:pPr algn="ctr">
                        <a:lnSpc>
                          <a:spcPct val="150000"/>
                        </a:lnSpc>
                      </a:pPr>
                      <a:r>
                        <a:rPr lang="zh-CN" altLang="en-US" sz="2400" dirty="0">
                          <a:latin typeface="SimHei" panose="02010609060101010101" pitchFamily="49" charset="-122"/>
                          <a:ea typeface="SimHei" panose="02010609060101010101" pitchFamily="49" charset="-122"/>
                        </a:rPr>
                        <a:t>地上之城</a:t>
                      </a:r>
                      <a:endParaRPr lang="en-US" sz="2400" dirty="0"/>
                    </a:p>
                  </a:txBody>
                  <a:tcPr/>
                </a:tc>
                <a:tc>
                  <a:txBody>
                    <a:bodyPr/>
                    <a:lstStyle/>
                    <a:p>
                      <a:pPr algn="ctr">
                        <a:lnSpc>
                          <a:spcPct val="150000"/>
                        </a:lnSpc>
                      </a:pPr>
                      <a:r>
                        <a:rPr lang="zh-CN" altLang="en-US" sz="2400" dirty="0">
                          <a:latin typeface="SimHei" panose="02010609060101010101" pitchFamily="49" charset="-122"/>
                          <a:ea typeface="SimHei" panose="02010609060101010101" pitchFamily="49" charset="-122"/>
                        </a:rPr>
                        <a:t>上帝之城</a:t>
                      </a:r>
                      <a:endParaRPr lang="en-US" sz="2400" dirty="0"/>
                    </a:p>
                  </a:txBody>
                  <a:tcPr/>
                </a:tc>
                <a:extLst>
                  <a:ext uri="{0D108BD9-81ED-4DB2-BD59-A6C34878D82A}">
                    <a16:rowId xmlns:a16="http://schemas.microsoft.com/office/drawing/2014/main" val="1511447109"/>
                  </a:ext>
                </a:extLst>
              </a:tr>
              <a:tr h="593164">
                <a:tc>
                  <a:txBody>
                    <a:bodyPr/>
                    <a:lstStyle/>
                    <a:p>
                      <a:pPr>
                        <a:lnSpc>
                          <a:spcPct val="150000"/>
                        </a:lnSpc>
                      </a:pPr>
                      <a:r>
                        <a:rPr lang="zh-CN" altLang="en-US" sz="2400" dirty="0"/>
                        <a:t>信仰</a:t>
                      </a:r>
                      <a:endParaRPr lang="en-US" sz="2400" dirty="0"/>
                    </a:p>
                  </a:txBody>
                  <a:tcPr/>
                </a:tc>
                <a:tc>
                  <a:txBody>
                    <a:bodyPr/>
                    <a:lstStyle/>
                    <a:p>
                      <a:pPr algn="ctr">
                        <a:lnSpc>
                          <a:spcPct val="150000"/>
                        </a:lnSpc>
                      </a:pPr>
                      <a:r>
                        <a:rPr lang="zh-CN" altLang="en-US" sz="2400" dirty="0"/>
                        <a:t>偶像，自己</a:t>
                      </a:r>
                      <a:endParaRPr lang="en-US" sz="2400" dirty="0"/>
                    </a:p>
                  </a:txBody>
                  <a:tcPr/>
                </a:tc>
                <a:tc>
                  <a:txBody>
                    <a:bodyPr/>
                    <a:lstStyle/>
                    <a:p>
                      <a:pPr algn="ctr">
                        <a:lnSpc>
                          <a:spcPct val="150000"/>
                        </a:lnSpc>
                      </a:pPr>
                      <a:r>
                        <a:rPr lang="zh-CN" altLang="en-US" sz="2400" dirty="0"/>
                        <a:t>神</a:t>
                      </a:r>
                      <a:endParaRPr lang="en-US" sz="2400" dirty="0"/>
                    </a:p>
                  </a:txBody>
                  <a:tcPr/>
                </a:tc>
                <a:extLst>
                  <a:ext uri="{0D108BD9-81ED-4DB2-BD59-A6C34878D82A}">
                    <a16:rowId xmlns:a16="http://schemas.microsoft.com/office/drawing/2014/main" val="3956030293"/>
                  </a:ext>
                </a:extLst>
              </a:tr>
              <a:tr h="593164">
                <a:tc>
                  <a:txBody>
                    <a:bodyPr/>
                    <a:lstStyle/>
                    <a:p>
                      <a:pPr>
                        <a:lnSpc>
                          <a:spcPct val="150000"/>
                        </a:lnSpc>
                      </a:pPr>
                      <a:r>
                        <a:rPr lang="zh-CN" altLang="en-US" sz="2400" dirty="0"/>
                        <a:t>成员产生</a:t>
                      </a:r>
                      <a:endParaRPr lang="en-US" sz="2400" dirty="0"/>
                    </a:p>
                  </a:txBody>
                  <a:tcPr/>
                </a:tc>
                <a:tc>
                  <a:txBody>
                    <a:bodyPr/>
                    <a:lstStyle/>
                    <a:p>
                      <a:pPr algn="ctr">
                        <a:lnSpc>
                          <a:spcPct val="150000"/>
                        </a:lnSpc>
                      </a:pPr>
                      <a:r>
                        <a:rPr lang="zh-CN" altLang="en-US" sz="2400" dirty="0"/>
                        <a:t>生育，亚当里面</a:t>
                      </a:r>
                      <a:endParaRPr lang="en-US" sz="2400" dirty="0"/>
                    </a:p>
                  </a:txBody>
                  <a:tcPr/>
                </a:tc>
                <a:tc>
                  <a:txBody>
                    <a:bodyPr/>
                    <a:lstStyle/>
                    <a:p>
                      <a:pPr algn="ctr">
                        <a:lnSpc>
                          <a:spcPct val="150000"/>
                        </a:lnSpc>
                      </a:pPr>
                      <a:r>
                        <a:rPr lang="zh-CN" altLang="en-US" sz="2400" dirty="0"/>
                        <a:t>重生，基督里面</a:t>
                      </a:r>
                      <a:endParaRPr lang="en-US" sz="2400" dirty="0"/>
                    </a:p>
                  </a:txBody>
                  <a:tcPr/>
                </a:tc>
                <a:extLst>
                  <a:ext uri="{0D108BD9-81ED-4DB2-BD59-A6C34878D82A}">
                    <a16:rowId xmlns:a16="http://schemas.microsoft.com/office/drawing/2014/main" val="577915624"/>
                  </a:ext>
                </a:extLst>
              </a:tr>
              <a:tr h="593164">
                <a:tc>
                  <a:txBody>
                    <a:bodyPr/>
                    <a:lstStyle/>
                    <a:p>
                      <a:pPr>
                        <a:lnSpc>
                          <a:spcPct val="150000"/>
                        </a:lnSpc>
                      </a:pPr>
                      <a:r>
                        <a:rPr lang="zh-CN" altLang="en-US" sz="2400" dirty="0"/>
                        <a:t>结局</a:t>
                      </a:r>
                      <a:endParaRPr lang="en-US" sz="2400" dirty="0"/>
                    </a:p>
                  </a:txBody>
                  <a:tcPr/>
                </a:tc>
                <a:tc>
                  <a:txBody>
                    <a:bodyPr/>
                    <a:lstStyle/>
                    <a:p>
                      <a:pPr algn="ctr">
                        <a:lnSpc>
                          <a:spcPct val="150000"/>
                        </a:lnSpc>
                      </a:pPr>
                      <a:r>
                        <a:rPr lang="zh-CN" altLang="en-US" sz="2400" b="0" i="0" kern="1200" dirty="0">
                          <a:solidFill>
                            <a:schemeClr val="tx1"/>
                          </a:solidFill>
                          <a:effectLst/>
                          <a:latin typeface="+mn-lt"/>
                          <a:ea typeface="+mn-ea"/>
                          <a:cs typeface="+mn-cs"/>
                        </a:rPr>
                        <a:t>在地狱中受永罚</a:t>
                      </a:r>
                      <a:endParaRPr lang="en-US" sz="2400" dirty="0"/>
                    </a:p>
                  </a:txBody>
                  <a:tcPr/>
                </a:tc>
                <a:tc>
                  <a:txBody>
                    <a:bodyPr/>
                    <a:lstStyle/>
                    <a:p>
                      <a:pPr algn="ctr">
                        <a:lnSpc>
                          <a:spcPct val="150000"/>
                        </a:lnSpc>
                      </a:pPr>
                      <a:r>
                        <a:rPr lang="zh-CN" altLang="en-US" sz="2400" b="0" i="0" kern="1200" dirty="0">
                          <a:solidFill>
                            <a:schemeClr val="tx1"/>
                          </a:solidFill>
                          <a:effectLst/>
                          <a:latin typeface="+mn-lt"/>
                          <a:ea typeface="+mn-ea"/>
                          <a:cs typeface="+mn-cs"/>
                        </a:rPr>
                        <a:t>进入天国得永生</a:t>
                      </a:r>
                      <a:endParaRPr lang="en-US" sz="2400" dirty="0"/>
                    </a:p>
                  </a:txBody>
                  <a:tcPr/>
                </a:tc>
                <a:extLst>
                  <a:ext uri="{0D108BD9-81ED-4DB2-BD59-A6C34878D82A}">
                    <a16:rowId xmlns:a16="http://schemas.microsoft.com/office/drawing/2014/main" val="2760660994"/>
                  </a:ext>
                </a:extLst>
              </a:tr>
              <a:tr h="593164">
                <a:tc>
                  <a:txBody>
                    <a:bodyPr/>
                    <a:lstStyle/>
                    <a:p>
                      <a:pPr>
                        <a:lnSpc>
                          <a:spcPct val="150000"/>
                        </a:lnSpc>
                      </a:pPr>
                      <a:r>
                        <a:rPr lang="zh-CN" altLang="en-US" sz="2400" b="0" i="0" kern="1200" dirty="0">
                          <a:solidFill>
                            <a:schemeClr val="tx1"/>
                          </a:solidFill>
                          <a:effectLst/>
                          <a:latin typeface="+mn-lt"/>
                          <a:ea typeface="+mn-ea"/>
                          <a:cs typeface="+mn-cs"/>
                        </a:rPr>
                        <a:t>现世生活</a:t>
                      </a:r>
                      <a:endParaRPr lang="en-US" sz="2400" dirty="0"/>
                    </a:p>
                  </a:txBody>
                  <a:tcPr/>
                </a:tc>
                <a:tc>
                  <a:txBody>
                    <a:bodyPr/>
                    <a:lstStyle/>
                    <a:p>
                      <a:pPr algn="ctr">
                        <a:lnSpc>
                          <a:spcPct val="150000"/>
                        </a:lnSpc>
                      </a:pPr>
                      <a:r>
                        <a:rPr lang="zh-CN" altLang="en-US" sz="2400" b="0" i="0" kern="1200" dirty="0">
                          <a:solidFill>
                            <a:schemeClr val="tx1"/>
                          </a:solidFill>
                          <a:effectLst/>
                          <a:latin typeface="+mn-lt"/>
                          <a:ea typeface="+mn-ea"/>
                          <a:cs typeface="+mn-cs"/>
                        </a:rPr>
                        <a:t>充满了争执和争战</a:t>
                      </a:r>
                      <a:endParaRPr lang="en-US" sz="2400" dirty="0"/>
                    </a:p>
                  </a:txBody>
                  <a:tcPr/>
                </a:tc>
                <a:tc>
                  <a:txBody>
                    <a:bodyPr/>
                    <a:lstStyle/>
                    <a:p>
                      <a:pPr algn="ctr">
                        <a:lnSpc>
                          <a:spcPct val="150000"/>
                        </a:lnSpc>
                      </a:pPr>
                      <a:r>
                        <a:rPr lang="zh-CN" altLang="en-US" sz="2400" b="0" i="0" kern="1200" dirty="0">
                          <a:solidFill>
                            <a:schemeClr val="tx1"/>
                          </a:solidFill>
                          <a:effectLst/>
                          <a:latin typeface="+mn-lt"/>
                          <a:ea typeface="+mn-ea"/>
                          <a:cs typeface="+mn-cs"/>
                        </a:rPr>
                        <a:t>有序、和谐的团契</a:t>
                      </a:r>
                      <a:endParaRPr lang="en-US" sz="2400" dirty="0"/>
                    </a:p>
                  </a:txBody>
                  <a:tcPr/>
                </a:tc>
                <a:extLst>
                  <a:ext uri="{0D108BD9-81ED-4DB2-BD59-A6C34878D82A}">
                    <a16:rowId xmlns:a16="http://schemas.microsoft.com/office/drawing/2014/main" val="1285618368"/>
                  </a:ext>
                </a:extLst>
              </a:tr>
              <a:tr h="593164">
                <a:tc>
                  <a:txBody>
                    <a:bodyPr/>
                    <a:lstStyle/>
                    <a:p>
                      <a:pPr>
                        <a:lnSpc>
                          <a:spcPct val="150000"/>
                        </a:lnSpc>
                      </a:pPr>
                      <a:r>
                        <a:rPr lang="zh-CN" altLang="en-US" sz="2400" dirty="0"/>
                        <a:t>生命</a:t>
                      </a:r>
                      <a:endParaRPr lang="en-US" sz="2400" dirty="0"/>
                    </a:p>
                  </a:txBody>
                  <a:tcPr/>
                </a:tc>
                <a:tc>
                  <a:txBody>
                    <a:bodyPr/>
                    <a:lstStyle/>
                    <a:p>
                      <a:pPr algn="ctr">
                        <a:lnSpc>
                          <a:spcPct val="150000"/>
                        </a:lnSpc>
                      </a:pPr>
                      <a:r>
                        <a:rPr lang="zh-CN" altLang="en-US" sz="2400" dirty="0"/>
                        <a:t>属肉体</a:t>
                      </a:r>
                      <a:endParaRPr lang="en-US" sz="2400" dirty="0"/>
                    </a:p>
                  </a:txBody>
                  <a:tcPr/>
                </a:tc>
                <a:tc>
                  <a:txBody>
                    <a:bodyPr/>
                    <a:lstStyle/>
                    <a:p>
                      <a:pPr algn="ctr">
                        <a:lnSpc>
                          <a:spcPct val="150000"/>
                        </a:lnSpc>
                      </a:pPr>
                      <a:r>
                        <a:rPr lang="zh-CN" altLang="en-US" sz="2400" dirty="0"/>
                        <a:t>属灵</a:t>
                      </a:r>
                      <a:endParaRPr lang="en-US" sz="2400" dirty="0"/>
                    </a:p>
                  </a:txBody>
                  <a:tcPr/>
                </a:tc>
                <a:extLst>
                  <a:ext uri="{0D108BD9-81ED-4DB2-BD59-A6C34878D82A}">
                    <a16:rowId xmlns:a16="http://schemas.microsoft.com/office/drawing/2014/main" val="1828632298"/>
                  </a:ext>
                </a:extLst>
              </a:tr>
              <a:tr h="593164">
                <a:tc>
                  <a:txBody>
                    <a:bodyPr/>
                    <a:lstStyle/>
                    <a:p>
                      <a:pPr>
                        <a:lnSpc>
                          <a:spcPct val="150000"/>
                        </a:lnSpc>
                      </a:pPr>
                      <a:r>
                        <a:rPr lang="zh-CN" altLang="en-US" sz="2400" b="0" i="0" kern="1200" dirty="0">
                          <a:solidFill>
                            <a:schemeClr val="tx1"/>
                          </a:solidFill>
                          <a:effectLst/>
                          <a:latin typeface="+mn-lt"/>
                          <a:ea typeface="+mn-ea"/>
                          <a:cs typeface="+mn-cs"/>
                        </a:rPr>
                        <a:t>德性</a:t>
                      </a:r>
                      <a:endParaRPr lang="en-US" sz="2400" dirty="0"/>
                    </a:p>
                  </a:txBody>
                  <a:tcPr/>
                </a:tc>
                <a:tc>
                  <a:txBody>
                    <a:bodyPr/>
                    <a:lstStyle/>
                    <a:p>
                      <a:pPr algn="ctr">
                        <a:lnSpc>
                          <a:spcPct val="150000"/>
                        </a:lnSpc>
                      </a:pPr>
                      <a:r>
                        <a:rPr lang="zh-CN" altLang="en-US" sz="2400" dirty="0"/>
                        <a:t>对自己的爱</a:t>
                      </a:r>
                      <a:endParaRPr lang="en-US" sz="2400" dirty="0"/>
                    </a:p>
                  </a:txBody>
                  <a:tcPr/>
                </a:tc>
                <a:tc>
                  <a:txBody>
                    <a:bodyPr/>
                    <a:lstStyle/>
                    <a:p>
                      <a:pPr algn="ctr">
                        <a:lnSpc>
                          <a:spcPct val="150000"/>
                        </a:lnSpc>
                      </a:pPr>
                      <a:r>
                        <a:rPr lang="zh-CN" altLang="en-US" sz="2400" dirty="0"/>
                        <a:t>对神的爱</a:t>
                      </a:r>
                      <a:endParaRPr lang="en-US" sz="2400" dirty="0"/>
                    </a:p>
                  </a:txBody>
                  <a:tcPr/>
                </a:tc>
                <a:extLst>
                  <a:ext uri="{0D108BD9-81ED-4DB2-BD59-A6C34878D82A}">
                    <a16:rowId xmlns:a16="http://schemas.microsoft.com/office/drawing/2014/main" val="2119764103"/>
                  </a:ext>
                </a:extLst>
              </a:tr>
            </a:tbl>
          </a:graphicData>
        </a:graphic>
      </p:graphicFrame>
    </p:spTree>
    <p:extLst>
      <p:ext uri="{BB962C8B-B14F-4D97-AF65-F5344CB8AC3E}">
        <p14:creationId xmlns:p14="http://schemas.microsoft.com/office/powerpoint/2010/main" val="1386763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B695F-CB39-7C40-131E-DAB4BD32F569}"/>
              </a:ext>
            </a:extLst>
          </p:cNvPr>
          <p:cNvSpPr txBox="1"/>
          <p:nvPr/>
        </p:nvSpPr>
        <p:spPr>
          <a:xfrm>
            <a:off x="352044" y="1228783"/>
            <a:ext cx="10785348" cy="1000274"/>
          </a:xfrm>
          <a:prstGeom prst="rect">
            <a:avLst/>
          </a:prstGeom>
          <a:noFill/>
        </p:spPr>
        <p:txBody>
          <a:bodyPr wrap="square">
            <a:spAutoFit/>
          </a:bodyPr>
          <a:lstStyle/>
          <a:p>
            <a:pPr marL="344488" indent="-344488">
              <a:spcBef>
                <a:spcPts val="300"/>
              </a:spcBef>
              <a:buFont typeface="Arial" panose="020B0604020202020204" pitchFamily="34" charset="0"/>
              <a:buChar char="•"/>
              <a:defRPr/>
            </a:pPr>
            <a:r>
              <a:rPr lang="zh-CN" altLang="en-US" b="1" dirty="0">
                <a:latin typeface="SimHei" panose="02010609060101010101" pitchFamily="49" charset="-122"/>
                <a:ea typeface="SimHei" panose="02010609060101010101" pitchFamily="49" charset="-122"/>
              </a:rPr>
              <a:t>相信全权的神会按照祂隐秘的旨意掌管人类的事务，但也强调人的责任不能推脱</a:t>
            </a:r>
            <a:endParaRPr lang="en-US" altLang="zh-CN" b="1" dirty="0">
              <a:latin typeface="SimHei" panose="02010609060101010101" pitchFamily="49" charset="-122"/>
              <a:ea typeface="SimHei" panose="02010609060101010101" pitchFamily="49" charset="-122"/>
            </a:endParaRPr>
          </a:p>
          <a:p>
            <a:pPr marL="344488" indent="-344488">
              <a:spcBef>
                <a:spcPts val="300"/>
              </a:spcBef>
              <a:buFont typeface="Arial" panose="020B0604020202020204" pitchFamily="34" charset="0"/>
              <a:buChar char="•"/>
              <a:defRPr/>
            </a:pPr>
            <a:r>
              <a:rPr lang="zh-CN" altLang="en-US" b="1" dirty="0">
                <a:latin typeface="SimHei" panose="02010609060101010101" pitchFamily="49" charset="-122"/>
                <a:ea typeface="SimHei" panose="02010609060101010101" pitchFamily="49" charset="-122"/>
              </a:rPr>
              <a:t>相信有限的人当按照神显明的旨意管理人类的事务，但也深知人的堕落无法求全</a:t>
            </a:r>
            <a:endParaRPr lang="en-US" altLang="zh-CN" b="1" dirty="0">
              <a:latin typeface="SimHei" panose="02010609060101010101" pitchFamily="49" charset="-122"/>
              <a:ea typeface="SimHei" panose="02010609060101010101" pitchFamily="49" charset="-122"/>
            </a:endParaRPr>
          </a:p>
          <a:p>
            <a:pPr marL="344488" indent="-344488">
              <a:spcBef>
                <a:spcPts val="300"/>
              </a:spcBef>
              <a:buFont typeface="Arial" panose="020B0604020202020204" pitchFamily="34" charset="0"/>
              <a:buChar char="•"/>
              <a:defRPr/>
            </a:pPr>
            <a:r>
              <a:rPr lang="zh-CN" altLang="en-US" b="1" dirty="0">
                <a:latin typeface="SimHei" panose="02010609060101010101" pitchFamily="49" charset="-122"/>
                <a:ea typeface="SimHei" panose="02010609060101010101" pitchFamily="49" charset="-122"/>
              </a:rPr>
              <a:t>相信与天国子民一起追求上帝之城得到最大喜乐，但必须与地上之子一同营造地上之城得到相对福分</a:t>
            </a:r>
            <a:endParaRPr lang="en-US" altLang="zh-CN" b="1" dirty="0">
              <a:latin typeface="SimHei" panose="02010609060101010101" pitchFamily="49" charset="-122"/>
              <a:ea typeface="SimHei" panose="02010609060101010101" pitchFamily="49" charset="-122"/>
            </a:endParaRPr>
          </a:p>
        </p:txBody>
      </p:sp>
      <p:sp>
        <p:nvSpPr>
          <p:cNvPr id="35843" name="TextBox 4">
            <a:extLst>
              <a:ext uri="{FF2B5EF4-FFF2-40B4-BE49-F238E27FC236}">
                <a16:creationId xmlns:a16="http://schemas.microsoft.com/office/drawing/2014/main" id="{C6ADBF18-F4D4-0898-D0AD-7C22778D9862}"/>
              </a:ext>
            </a:extLst>
          </p:cNvPr>
          <p:cNvSpPr txBox="1">
            <a:spLocks noChangeArrowheads="1"/>
          </p:cNvSpPr>
          <p:nvPr/>
        </p:nvSpPr>
        <p:spPr bwMode="auto">
          <a:xfrm>
            <a:off x="1600201" y="458281"/>
            <a:ext cx="48490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CN" altLang="en-US" sz="2800" b="1" dirty="0">
                <a:latin typeface="SimHei" panose="02010609060101010101" pitchFamily="49" charset="-122"/>
                <a:ea typeface="SimHei" panose="02010609060101010101" pitchFamily="49" charset="-122"/>
              </a:rPr>
              <a:t>奥古斯丁对地上政权的看法</a:t>
            </a:r>
            <a:endParaRPr lang="en-US" altLang="en-US" sz="2800" b="1" dirty="0"/>
          </a:p>
        </p:txBody>
      </p:sp>
      <p:graphicFrame>
        <p:nvGraphicFramePr>
          <p:cNvPr id="2" name="Table 3">
            <a:extLst>
              <a:ext uri="{FF2B5EF4-FFF2-40B4-BE49-F238E27FC236}">
                <a16:creationId xmlns:a16="http://schemas.microsoft.com/office/drawing/2014/main" id="{790A1524-A5D1-A40B-B37F-5C3819862DE0}"/>
              </a:ext>
            </a:extLst>
          </p:cNvPr>
          <p:cNvGraphicFramePr>
            <a:graphicFrameLocks noGrp="1"/>
          </p:cNvGraphicFramePr>
          <p:nvPr>
            <p:extLst>
              <p:ext uri="{D42A27DB-BD31-4B8C-83A1-F6EECF244321}">
                <p14:modId xmlns:p14="http://schemas.microsoft.com/office/powerpoint/2010/main" val="2153552844"/>
              </p:ext>
            </p:extLst>
          </p:nvPr>
        </p:nvGraphicFramePr>
        <p:xfrm>
          <a:off x="566928" y="2736944"/>
          <a:ext cx="10131552" cy="1119051"/>
        </p:xfrm>
        <a:graphic>
          <a:graphicData uri="http://schemas.openxmlformats.org/drawingml/2006/table">
            <a:tbl>
              <a:tblPr firstRow="1" bandRow="1">
                <a:tableStyleId>{5C22544A-7EE6-4342-B048-85BDC9FD1C3A}</a:tableStyleId>
              </a:tblPr>
              <a:tblGrid>
                <a:gridCol w="2660904">
                  <a:extLst>
                    <a:ext uri="{9D8B030D-6E8A-4147-A177-3AD203B41FA5}">
                      <a16:colId xmlns:a16="http://schemas.microsoft.com/office/drawing/2014/main" val="1778111360"/>
                    </a:ext>
                  </a:extLst>
                </a:gridCol>
                <a:gridCol w="2584571">
                  <a:extLst>
                    <a:ext uri="{9D8B030D-6E8A-4147-A177-3AD203B41FA5}">
                      <a16:colId xmlns:a16="http://schemas.microsoft.com/office/drawing/2014/main" val="1721888516"/>
                    </a:ext>
                  </a:extLst>
                </a:gridCol>
                <a:gridCol w="2508637">
                  <a:extLst>
                    <a:ext uri="{9D8B030D-6E8A-4147-A177-3AD203B41FA5}">
                      <a16:colId xmlns:a16="http://schemas.microsoft.com/office/drawing/2014/main" val="4257294420"/>
                    </a:ext>
                  </a:extLst>
                </a:gridCol>
                <a:gridCol w="2377440">
                  <a:extLst>
                    <a:ext uri="{9D8B030D-6E8A-4147-A177-3AD203B41FA5}">
                      <a16:colId xmlns:a16="http://schemas.microsoft.com/office/drawing/2014/main" val="3134496386"/>
                    </a:ext>
                  </a:extLst>
                </a:gridCol>
              </a:tblGrid>
              <a:tr h="478971">
                <a:tc>
                  <a:txBody>
                    <a:bodyPr/>
                    <a:lstStyle/>
                    <a:p>
                      <a:r>
                        <a:rPr lang="zh-CN" altLang="en-US" dirty="0">
                          <a:solidFill>
                            <a:schemeClr val="tx1"/>
                          </a:solidFill>
                        </a:rPr>
                        <a:t>消极宿命论</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a:r>
                        <a:rPr lang="zh-CN" altLang="en-US" dirty="0">
                          <a:solidFill>
                            <a:schemeClr val="tx1"/>
                          </a:solidFill>
                        </a:rPr>
                        <a:t>（务实）现实主义</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zh-CN" altLang="en-US" dirty="0">
                          <a:solidFill>
                            <a:schemeClr val="tx1"/>
                          </a:solidFill>
                        </a:rPr>
                        <a:t>理想主义 （无原罪论）</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88013266"/>
                  </a:ext>
                </a:extLst>
              </a:tr>
              <a:tr h="499437">
                <a:tc>
                  <a:txBody>
                    <a:bodyPr/>
                    <a:lstStyle/>
                    <a:p>
                      <a:r>
                        <a:rPr lang="zh-CN" altLang="en-US" dirty="0">
                          <a:solidFill>
                            <a:schemeClr val="tx1"/>
                          </a:solidFill>
                        </a:rPr>
                        <a:t>政治躺平，只靠人心</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zh-CN" altLang="en-US" dirty="0">
                          <a:solidFill>
                            <a:srgbClr val="FF0000"/>
                          </a:solidFill>
                        </a:rPr>
                        <a:t>尽量争取改良政策</a:t>
                      </a:r>
                      <a:endParaRPr lang="en-US"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zh-CN" altLang="en-US" dirty="0">
                          <a:solidFill>
                            <a:schemeClr val="accent1"/>
                          </a:solidFill>
                        </a:rPr>
                        <a:t>更大限度使用政治力量</a:t>
                      </a:r>
                      <a:endParaRPr lang="en-US"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zh-CN" altLang="en-US" dirty="0">
                          <a:solidFill>
                            <a:schemeClr val="tx1"/>
                          </a:solidFill>
                        </a:rPr>
                        <a:t>靠政治和教育在地上实现天国</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128208578"/>
                  </a:ext>
                </a:extLst>
              </a:tr>
            </a:tbl>
          </a:graphicData>
        </a:graphic>
      </p:graphicFrame>
      <p:graphicFrame>
        <p:nvGraphicFramePr>
          <p:cNvPr id="4" name="Table 4">
            <a:extLst>
              <a:ext uri="{FF2B5EF4-FFF2-40B4-BE49-F238E27FC236}">
                <a16:creationId xmlns:a16="http://schemas.microsoft.com/office/drawing/2014/main" id="{63DF1865-BBA6-9E5F-2266-495C561E9148}"/>
              </a:ext>
            </a:extLst>
          </p:cNvPr>
          <p:cNvGraphicFramePr>
            <a:graphicFrameLocks noGrp="1"/>
          </p:cNvGraphicFramePr>
          <p:nvPr>
            <p:extLst>
              <p:ext uri="{D42A27DB-BD31-4B8C-83A1-F6EECF244321}">
                <p14:modId xmlns:p14="http://schemas.microsoft.com/office/powerpoint/2010/main" val="3110175363"/>
              </p:ext>
            </p:extLst>
          </p:nvPr>
        </p:nvGraphicFramePr>
        <p:xfrm>
          <a:off x="566928" y="4225726"/>
          <a:ext cx="10405872" cy="2072106"/>
        </p:xfrm>
        <a:graphic>
          <a:graphicData uri="http://schemas.openxmlformats.org/drawingml/2006/table">
            <a:tbl>
              <a:tblPr firstRow="1" bandRow="1">
                <a:tableStyleId>{5C22544A-7EE6-4342-B048-85BDC9FD1C3A}</a:tableStyleId>
              </a:tblPr>
              <a:tblGrid>
                <a:gridCol w="2709533">
                  <a:extLst>
                    <a:ext uri="{9D8B030D-6E8A-4147-A177-3AD203B41FA5}">
                      <a16:colId xmlns:a16="http://schemas.microsoft.com/office/drawing/2014/main" val="3706276118"/>
                    </a:ext>
                  </a:extLst>
                </a:gridCol>
                <a:gridCol w="1908269">
                  <a:extLst>
                    <a:ext uri="{9D8B030D-6E8A-4147-A177-3AD203B41FA5}">
                      <a16:colId xmlns:a16="http://schemas.microsoft.com/office/drawing/2014/main" val="4285957188"/>
                    </a:ext>
                  </a:extLst>
                </a:gridCol>
                <a:gridCol w="250030">
                  <a:extLst>
                    <a:ext uri="{9D8B030D-6E8A-4147-A177-3AD203B41FA5}">
                      <a16:colId xmlns:a16="http://schemas.microsoft.com/office/drawing/2014/main" val="2847251000"/>
                    </a:ext>
                  </a:extLst>
                </a:gridCol>
                <a:gridCol w="2716109">
                  <a:extLst>
                    <a:ext uri="{9D8B030D-6E8A-4147-A177-3AD203B41FA5}">
                      <a16:colId xmlns:a16="http://schemas.microsoft.com/office/drawing/2014/main" val="3828132008"/>
                    </a:ext>
                  </a:extLst>
                </a:gridCol>
                <a:gridCol w="2821931">
                  <a:extLst>
                    <a:ext uri="{9D8B030D-6E8A-4147-A177-3AD203B41FA5}">
                      <a16:colId xmlns:a16="http://schemas.microsoft.com/office/drawing/2014/main" val="2692879293"/>
                    </a:ext>
                  </a:extLst>
                </a:gridCol>
              </a:tblGrid>
              <a:tr h="38907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rPr>
                        <a:t>地上之城的追求美德的</a:t>
                      </a:r>
                      <a:r>
                        <a:rPr lang="zh-CN" altLang="en-US" dirty="0">
                          <a:solidFill>
                            <a:srgbClr val="FF0000"/>
                          </a:solidFill>
                        </a:rPr>
                        <a:t>相对</a:t>
                      </a:r>
                      <a:r>
                        <a:rPr lang="zh-CN" altLang="en-US" dirty="0">
                          <a:solidFill>
                            <a:schemeClr val="tx1"/>
                          </a:solidFill>
                        </a:rPr>
                        <a:t>度</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rPr>
                        <a:t>地上之城的政体是次要的</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天国子民的责任</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0570153"/>
                  </a:ext>
                </a:extLst>
              </a:tr>
              <a:tr h="389076">
                <a:tc>
                  <a:txBody>
                    <a:bodyPr/>
                    <a:lstStyle/>
                    <a:p>
                      <a:r>
                        <a:rPr lang="zh-CN" altLang="en-US" dirty="0">
                          <a:solidFill>
                            <a:schemeClr val="tx1"/>
                          </a:solidFill>
                        </a:rPr>
                        <a:t>自由 </a:t>
                      </a:r>
                      <a:r>
                        <a:rPr lang="en-US" altLang="zh-CN" dirty="0">
                          <a:solidFill>
                            <a:schemeClr val="tx1"/>
                          </a:solidFill>
                        </a:rPr>
                        <a:t>(Liberty)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高尚的</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君主独裁</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追求天国美德</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5718031"/>
                  </a:ext>
                </a:extLst>
              </a:tr>
              <a:tr h="438000">
                <a:tc>
                  <a:txBody>
                    <a:bodyPr/>
                    <a:lstStyle/>
                    <a:p>
                      <a:r>
                        <a:rPr lang="zh-CN" altLang="en-US" dirty="0">
                          <a:solidFill>
                            <a:schemeClr val="tx1"/>
                          </a:solidFill>
                        </a:rPr>
                        <a:t>荣誉</a:t>
                      </a:r>
                      <a:r>
                        <a:rPr lang="en-US" altLang="zh-CN" dirty="0">
                          <a:solidFill>
                            <a:schemeClr val="tx1"/>
                          </a:solidFill>
                        </a:rPr>
                        <a:t>(Glory and Honor</a:t>
                      </a:r>
                      <a:r>
                        <a:rPr lang="zh-CN" altLang="en-US" dirty="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solidFill>
                            <a:schemeClr val="tx1"/>
                          </a:solidFill>
                        </a:rPr>
                        <a:t>高尚的</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罗马共和</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顺服地上政权</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560864"/>
                  </a:ext>
                </a:extLst>
              </a:tr>
              <a:tr h="466878">
                <a:tc>
                  <a:txBody>
                    <a:bodyPr/>
                    <a:lstStyle/>
                    <a:p>
                      <a:r>
                        <a:rPr lang="zh-CN" altLang="en-US" dirty="0">
                          <a:solidFill>
                            <a:schemeClr val="tx1"/>
                          </a:solidFill>
                        </a:rPr>
                        <a:t>富足</a:t>
                      </a:r>
                      <a:r>
                        <a:rPr lang="en-US" altLang="zh-CN" dirty="0">
                          <a:solidFill>
                            <a:schemeClr val="tx1"/>
                          </a:solidFill>
                        </a:rPr>
                        <a:t>(prosperity)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次好</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希腊民主</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影响地上之城的追求</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8366209"/>
                  </a:ext>
                </a:extLst>
              </a:tr>
              <a:tr h="389076">
                <a:tc>
                  <a:txBody>
                    <a:bodyPr/>
                    <a:lstStyle/>
                    <a:p>
                      <a:r>
                        <a:rPr lang="zh-CN" altLang="en-US" dirty="0">
                          <a:solidFill>
                            <a:schemeClr val="tx1"/>
                          </a:solidFill>
                        </a:rPr>
                        <a:t>控制</a:t>
                      </a:r>
                      <a:r>
                        <a:rPr lang="en-US" altLang="zh-CN" dirty="0">
                          <a:solidFill>
                            <a:schemeClr val="tx1"/>
                          </a:solidFill>
                        </a:rPr>
                        <a:t>(dominance)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负面的</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神权政府</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CN" altLang="en-US" dirty="0">
                          <a:solidFill>
                            <a:schemeClr val="tx1"/>
                          </a:solidFill>
                        </a:rPr>
                        <a:t>等待神废立君王</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478249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B695F-CB39-7C40-131E-DAB4BD32F569}"/>
              </a:ext>
            </a:extLst>
          </p:cNvPr>
          <p:cNvSpPr txBox="1"/>
          <p:nvPr/>
        </p:nvSpPr>
        <p:spPr>
          <a:xfrm>
            <a:off x="704088" y="1233357"/>
            <a:ext cx="10131552" cy="5102354"/>
          </a:xfrm>
          <a:prstGeom prst="rect">
            <a:avLst/>
          </a:prstGeom>
          <a:noFill/>
        </p:spPr>
        <p:txBody>
          <a:bodyPr wrap="square">
            <a:spAutoFit/>
          </a:bodyPr>
          <a:lstStyle/>
          <a:p>
            <a:pPr marL="344488" indent="-344488">
              <a:spcBef>
                <a:spcPts val="300"/>
              </a:spcBef>
              <a:buFont typeface="Arial" panose="020B0604020202020204" pitchFamily="34" charset="0"/>
              <a:buChar char="•"/>
              <a:defRPr/>
            </a:pPr>
            <a:r>
              <a:rPr lang="zh-CN" altLang="en-US" b="1" dirty="0">
                <a:latin typeface="SimHei" panose="02010609060101010101" pitchFamily="49" charset="-122"/>
                <a:ea typeface="SimHei" panose="02010609060101010101" pitchFamily="49" charset="-122"/>
              </a:rPr>
              <a:t>三位一体论</a:t>
            </a:r>
            <a:endParaRPr lang="en-US" altLang="zh-CN" b="1" dirty="0">
              <a:latin typeface="SimHei" panose="02010609060101010101" pitchFamily="49" charset="-122"/>
              <a:ea typeface="SimHei" panose="02010609060101010101" pitchFamily="49" charset="-122"/>
            </a:endParaRPr>
          </a:p>
          <a:p>
            <a:pPr marL="801688" lvl="1" indent="-344488">
              <a:spcBef>
                <a:spcPts val="300"/>
              </a:spcBef>
              <a:buFont typeface="Arial" panose="020B0604020202020204" pitchFamily="34" charset="0"/>
              <a:buChar char="•"/>
              <a:defRPr/>
            </a:pPr>
            <a:r>
              <a:rPr lang="zh-CN" altLang="en-US" dirty="0">
                <a:latin typeface="SimHei" panose="02010609060101010101" pitchFamily="49" charset="-122"/>
                <a:ea typeface="SimHei" panose="02010609060101010101" pitchFamily="49" charset="-122"/>
              </a:rPr>
              <a:t>神是三位一体，父、子、圣灵虽有别，但共有一体，本质上是一</a:t>
            </a:r>
            <a:endParaRPr lang="en-US" altLang="zh-CN" dirty="0">
              <a:latin typeface="SimHei" panose="02010609060101010101" pitchFamily="49" charset="-122"/>
              <a:ea typeface="SimHei" panose="02010609060101010101" pitchFamily="49" charset="-122"/>
            </a:endParaRPr>
          </a:p>
          <a:p>
            <a:pPr marL="801688" lvl="1" indent="-344488">
              <a:spcBef>
                <a:spcPts val="300"/>
              </a:spcBef>
              <a:buFont typeface="Arial" panose="020B0604020202020204" pitchFamily="34" charset="0"/>
              <a:buChar char="•"/>
              <a:defRPr/>
            </a:pPr>
            <a:r>
              <a:rPr lang="zh-CN" altLang="en-US" dirty="0">
                <a:latin typeface="SimHei" panose="02010609060101010101" pitchFamily="49" charset="-122"/>
                <a:ea typeface="SimHei" panose="02010609060101010101" pitchFamily="49" charset="-122"/>
              </a:rPr>
              <a:t>圣灵是从父</a:t>
            </a:r>
            <a:r>
              <a:rPr lang="zh-CN" altLang="en-US" dirty="0">
                <a:highlight>
                  <a:srgbClr val="FFFF00"/>
                </a:highlight>
                <a:latin typeface="SimHei" panose="02010609060101010101" pitchFamily="49" charset="-122"/>
                <a:ea typeface="SimHei" panose="02010609060101010101" pitchFamily="49" charset="-122"/>
              </a:rPr>
              <a:t>和子</a:t>
            </a:r>
            <a:r>
              <a:rPr lang="zh-CN" altLang="en-US" dirty="0">
                <a:latin typeface="SimHei" panose="02010609060101010101" pitchFamily="49" charset="-122"/>
                <a:ea typeface="SimHei" panose="02010609060101010101" pitchFamily="49" charset="-122"/>
              </a:rPr>
              <a:t>而出（被西方教会接受，被东方教会拒绝）</a:t>
            </a:r>
            <a:endParaRPr lang="en-US" altLang="zh-CN" dirty="0">
              <a:latin typeface="SimHei" panose="02010609060101010101" pitchFamily="49" charset="-122"/>
              <a:ea typeface="SimHei" panose="02010609060101010101" pitchFamily="49" charset="-122"/>
            </a:endParaRPr>
          </a:p>
          <a:p>
            <a:pPr marL="801688" lvl="1" indent="-344488">
              <a:spcBef>
                <a:spcPts val="300"/>
              </a:spcBef>
              <a:buFont typeface="Arial" panose="020B0604020202020204" pitchFamily="34" charset="0"/>
              <a:buChar char="•"/>
              <a:defRPr/>
            </a:pPr>
            <a:endParaRPr lang="zh-CN" altLang="en-US" dirty="0">
              <a:latin typeface="SimHei" panose="02010609060101010101" pitchFamily="49" charset="-122"/>
              <a:ea typeface="SimHei" panose="02010609060101010101" pitchFamily="49" charset="-122"/>
            </a:endParaRPr>
          </a:p>
          <a:p>
            <a:pPr marL="344488" indent="-344488">
              <a:spcBef>
                <a:spcPts val="300"/>
              </a:spcBef>
              <a:buFont typeface="Arial" panose="020B0604020202020204" pitchFamily="34" charset="0"/>
              <a:buChar char="•"/>
              <a:defRPr/>
            </a:pPr>
            <a:r>
              <a:rPr lang="zh-CN" altLang="en-US" b="1" dirty="0">
                <a:latin typeface="SimHei" panose="02010609060101010101" pitchFamily="49" charset="-122"/>
                <a:ea typeface="SimHei" panose="02010609060101010101" pitchFamily="49" charset="-122"/>
              </a:rPr>
              <a:t>罪论</a:t>
            </a:r>
            <a:endParaRPr lang="en-US" altLang="zh-CN" b="1" dirty="0">
              <a:latin typeface="SimHei" panose="02010609060101010101" pitchFamily="49" charset="-122"/>
              <a:ea typeface="SimHei" panose="02010609060101010101" pitchFamily="49" charset="-122"/>
            </a:endParaRPr>
          </a:p>
          <a:p>
            <a:pPr marL="688975" lvl="1" indent="-231775">
              <a:spcBef>
                <a:spcPts val="300"/>
              </a:spcBef>
              <a:buFont typeface="Arial" panose="020B0604020202020204" pitchFamily="34" charset="0"/>
              <a:buChar char="•"/>
              <a:defRPr/>
            </a:pPr>
            <a:r>
              <a:rPr lang="zh-CN" altLang="en-US" dirty="0">
                <a:latin typeface="SimHei" panose="02010609060101010101" pitchFamily="49" charset="-122"/>
                <a:ea typeface="SimHei" panose="02010609060101010101" pitchFamily="49" charset="-122"/>
              </a:rPr>
              <a:t>罪主要的根源是用</a:t>
            </a:r>
            <a:r>
              <a:rPr lang="zh-CN" altLang="en-US" dirty="0">
                <a:solidFill>
                  <a:srgbClr val="0070C0"/>
                </a:solidFill>
                <a:latin typeface="SimHei" panose="02010609060101010101" pitchFamily="49" charset="-122"/>
                <a:ea typeface="SimHei" panose="02010609060101010101" pitchFamily="49" charset="-122"/>
              </a:rPr>
              <a:t>“对自己的爱”</a:t>
            </a:r>
            <a:r>
              <a:rPr lang="zh-CN" altLang="en-US" dirty="0">
                <a:latin typeface="SimHei" panose="02010609060101010101" pitchFamily="49" charset="-122"/>
                <a:ea typeface="SimHei" panose="02010609060101010101" pitchFamily="49" charset="-122"/>
              </a:rPr>
              <a:t>取代了</a:t>
            </a:r>
            <a:r>
              <a:rPr lang="zh-CN" altLang="en-US" dirty="0">
                <a:solidFill>
                  <a:srgbClr val="FF0000"/>
                </a:solidFill>
                <a:latin typeface="SimHei" panose="02010609060101010101" pitchFamily="49" charset="-122"/>
                <a:ea typeface="SimHei" panose="02010609060101010101" pitchFamily="49" charset="-122"/>
              </a:rPr>
              <a:t>“对神的爱”</a:t>
            </a:r>
            <a:endParaRPr lang="en-US" altLang="zh-CN" dirty="0">
              <a:solidFill>
                <a:srgbClr val="FF0000"/>
              </a:solidFill>
              <a:latin typeface="SimHei" panose="02010609060101010101" pitchFamily="49" charset="-122"/>
              <a:ea typeface="SimHei" panose="02010609060101010101" pitchFamily="49" charset="-122"/>
            </a:endParaRPr>
          </a:p>
          <a:p>
            <a:pPr marL="688975" lvl="1" indent="-231775">
              <a:spcBef>
                <a:spcPts val="300"/>
              </a:spcBef>
              <a:buFont typeface="Arial" panose="020B0604020202020204" pitchFamily="34" charset="0"/>
              <a:buChar char="•"/>
              <a:defRPr/>
            </a:pPr>
            <a:r>
              <a:rPr lang="zh-CN" altLang="en-US" dirty="0">
                <a:latin typeface="SimHei" panose="02010609060101010101" pitchFamily="49" charset="-122"/>
                <a:ea typeface="SimHei" panose="02010609060101010101" pitchFamily="49" charset="-122"/>
              </a:rPr>
              <a:t>全人类都是由亚当一人所生下来，因此也都承接他的罪性</a:t>
            </a:r>
            <a:endParaRPr lang="en-US" altLang="zh-CN" dirty="0">
              <a:latin typeface="SimHei" panose="02010609060101010101" pitchFamily="49" charset="-122"/>
              <a:ea typeface="SimHei" panose="02010609060101010101" pitchFamily="49" charset="-122"/>
            </a:endParaRPr>
          </a:p>
          <a:p>
            <a:pPr marL="231775" indent="-231775">
              <a:spcBef>
                <a:spcPts val="300"/>
              </a:spcBef>
              <a:buFont typeface="Arial" panose="020B0604020202020204" pitchFamily="34" charset="0"/>
              <a:buChar char="•"/>
              <a:defRPr/>
            </a:pPr>
            <a:endParaRPr lang="en-US" altLang="zh-CN" dirty="0">
              <a:latin typeface="SimHei" panose="02010609060101010101" pitchFamily="49" charset="-122"/>
              <a:ea typeface="SimHei" panose="02010609060101010101" pitchFamily="49" charset="-122"/>
            </a:endParaRPr>
          </a:p>
          <a:p>
            <a:pPr marL="344488" indent="-344488">
              <a:spcBef>
                <a:spcPts val="300"/>
              </a:spcBef>
              <a:buFont typeface="Arial" panose="020B0604020202020204" pitchFamily="34" charset="0"/>
              <a:buChar char="•"/>
              <a:defRPr/>
            </a:pPr>
            <a:r>
              <a:rPr lang="zh-CN" altLang="en-US" b="1" dirty="0">
                <a:latin typeface="SimHei" panose="02010609060101010101" pitchFamily="49" charset="-122"/>
                <a:ea typeface="SimHei" panose="02010609060101010101" pitchFamily="49" charset="-122"/>
              </a:rPr>
              <a:t>救恩论</a:t>
            </a:r>
            <a:endParaRPr lang="en-US" altLang="zh-CN" b="1" dirty="0">
              <a:latin typeface="SimHei" panose="02010609060101010101" pitchFamily="49" charset="-122"/>
              <a:ea typeface="SimHei" panose="02010609060101010101" pitchFamily="49" charset="-122"/>
            </a:endParaRPr>
          </a:p>
          <a:p>
            <a:pPr marL="688975" lvl="1" indent="-231775">
              <a:spcBef>
                <a:spcPts val="300"/>
              </a:spcBef>
              <a:buFont typeface="Arial" panose="020B0604020202020204" pitchFamily="34" charset="0"/>
              <a:buChar char="•"/>
              <a:defRPr/>
            </a:pPr>
            <a:r>
              <a:rPr lang="zh-CN" altLang="en-US" dirty="0">
                <a:latin typeface="SimHei" panose="02010609060101010101" pitchFamily="49" charset="-122"/>
                <a:ea typeface="SimHei" panose="02010609060101010101" pitchFamily="49" charset="-122"/>
                <a:hlinkClick r:id="rId2" tooltip="重生 (基督教)">
                  <a:extLst>
                    <a:ext uri="{A12FA001-AC4F-418D-AE19-62706E023703}">
                      <ahyp:hlinkClr xmlns:ahyp="http://schemas.microsoft.com/office/drawing/2018/hyperlinkcolor" val="tx"/>
                    </a:ext>
                  </a:extLst>
                </a:hlinkClick>
              </a:rPr>
              <a:t>重生</a:t>
            </a:r>
            <a:r>
              <a:rPr lang="zh-CN" altLang="en-US" dirty="0">
                <a:latin typeface="SimHei" panose="02010609060101010101" pitchFamily="49" charset="-122"/>
                <a:ea typeface="SimHei" panose="02010609060101010101" pitchFamily="49" charset="-122"/>
              </a:rPr>
              <a:t>（内心性情完全恢复）必须完全靠赖神的恩典（圣灵的运行）</a:t>
            </a:r>
            <a:endParaRPr lang="en-US" altLang="zh-CN" dirty="0">
              <a:latin typeface="SimHei" panose="02010609060101010101" pitchFamily="49" charset="-122"/>
              <a:ea typeface="SimHei" panose="02010609060101010101" pitchFamily="49" charset="-122"/>
            </a:endParaRPr>
          </a:p>
          <a:p>
            <a:pPr marL="688975" lvl="1" indent="-231775">
              <a:spcBef>
                <a:spcPts val="300"/>
              </a:spcBef>
              <a:buFont typeface="Arial" panose="020B0604020202020204" pitchFamily="34" charset="0"/>
              <a:buChar char="•"/>
              <a:defRPr/>
            </a:pPr>
            <a:r>
              <a:rPr lang="zh-CN" altLang="en-US" dirty="0">
                <a:latin typeface="SimHei" panose="02010609060101010101" pitchFamily="49" charset="-122"/>
                <a:ea typeface="SimHei" panose="02010609060101010101" pitchFamily="49" charset="-122"/>
              </a:rPr>
              <a:t>神恩的工作</a:t>
            </a:r>
            <a:endParaRPr lang="en-US" altLang="zh-CN" dirty="0">
              <a:latin typeface="SimHei" panose="02010609060101010101" pitchFamily="49" charset="-122"/>
              <a:ea typeface="SimHei" panose="02010609060101010101" pitchFamily="49" charset="-122"/>
            </a:endParaRPr>
          </a:p>
          <a:p>
            <a:pPr marL="1146175" lvl="2" indent="-231775">
              <a:spcBef>
                <a:spcPts val="300"/>
              </a:spcBef>
              <a:buFont typeface="Arial" panose="020B0604020202020204" pitchFamily="34" charset="0"/>
              <a:buChar char="•"/>
              <a:defRPr/>
            </a:pPr>
            <a:r>
              <a:rPr lang="zh-CN" altLang="en-US" dirty="0">
                <a:latin typeface="SimHei" panose="02010609060101010101" pitchFamily="49" charset="-122"/>
                <a:ea typeface="SimHei" panose="02010609060101010101" pitchFamily="49" charset="-122"/>
              </a:rPr>
              <a:t>预先的恩典：圣灵用律法使人产生罪恶感</a:t>
            </a:r>
            <a:endParaRPr lang="en-US" altLang="zh-CN" dirty="0">
              <a:latin typeface="SimHei" panose="02010609060101010101" pitchFamily="49" charset="-122"/>
              <a:ea typeface="SimHei" panose="02010609060101010101" pitchFamily="49" charset="-122"/>
            </a:endParaRPr>
          </a:p>
          <a:p>
            <a:pPr marL="1146175" lvl="2" indent="-231775">
              <a:spcBef>
                <a:spcPts val="300"/>
              </a:spcBef>
              <a:buFont typeface="Arial" panose="020B0604020202020204" pitchFamily="34" charset="0"/>
              <a:buChar char="•"/>
              <a:defRPr/>
            </a:pPr>
            <a:r>
              <a:rPr lang="zh-CN" altLang="en-US" dirty="0">
                <a:latin typeface="SimHei" panose="02010609060101010101" pitchFamily="49" charset="-122"/>
                <a:ea typeface="SimHei" panose="02010609060101010101" pitchFamily="49" charset="-122"/>
              </a:rPr>
              <a:t>运行的恩典：圣灵以福音使人相信基督，并完成赎罪与和好的工作</a:t>
            </a:r>
            <a:endParaRPr lang="en-US" altLang="zh-CN" dirty="0">
              <a:latin typeface="SimHei" panose="02010609060101010101" pitchFamily="49" charset="-122"/>
              <a:ea typeface="SimHei" panose="02010609060101010101" pitchFamily="49" charset="-122"/>
            </a:endParaRPr>
          </a:p>
          <a:p>
            <a:pPr marL="1146175" lvl="2" indent="-231775">
              <a:spcBef>
                <a:spcPts val="300"/>
              </a:spcBef>
              <a:buFont typeface="Arial" panose="020B0604020202020204" pitchFamily="34" charset="0"/>
              <a:buChar char="•"/>
              <a:defRPr/>
            </a:pPr>
            <a:r>
              <a:rPr lang="zh-CN" altLang="en-US" dirty="0">
                <a:latin typeface="SimHei" panose="02010609060101010101" pitchFamily="49" charset="-122"/>
                <a:ea typeface="SimHei" panose="02010609060101010101" pitchFamily="49" charset="-122"/>
              </a:rPr>
              <a:t>合作的恩典：圣灵使人愿意与神合作，一起完成终生成圣的工作</a:t>
            </a:r>
            <a:endParaRPr lang="en-US" altLang="zh-CN" dirty="0">
              <a:latin typeface="SimHei" panose="02010609060101010101" pitchFamily="49" charset="-122"/>
              <a:ea typeface="SimHei" panose="02010609060101010101" pitchFamily="49" charset="-122"/>
            </a:endParaRPr>
          </a:p>
          <a:p>
            <a:pPr marL="688975" lvl="1" indent="-231775">
              <a:spcBef>
                <a:spcPts val="300"/>
              </a:spcBef>
              <a:buFont typeface="Arial" panose="020B0604020202020204" pitchFamily="34" charset="0"/>
              <a:buChar char="•"/>
              <a:defRPr/>
            </a:pPr>
            <a:r>
              <a:rPr lang="zh-CN" altLang="en-US" dirty="0">
                <a:latin typeface="SimHei" panose="02010609060101010101" pitchFamily="49" charset="-122"/>
                <a:ea typeface="SimHei" panose="02010609060101010101" pitchFamily="49" charset="-122"/>
              </a:rPr>
              <a:t>人是否愿意接受相信，完全在乎神全能的旨意。意思是说：有些人被神拣选蒙恩，另有些人则被神放弃</a:t>
            </a:r>
          </a:p>
        </p:txBody>
      </p:sp>
      <p:sp>
        <p:nvSpPr>
          <p:cNvPr id="35843" name="TextBox 4">
            <a:extLst>
              <a:ext uri="{FF2B5EF4-FFF2-40B4-BE49-F238E27FC236}">
                <a16:creationId xmlns:a16="http://schemas.microsoft.com/office/drawing/2014/main" id="{C6ADBF18-F4D4-0898-D0AD-7C22778D9862}"/>
              </a:ext>
            </a:extLst>
          </p:cNvPr>
          <p:cNvSpPr txBox="1">
            <a:spLocks noChangeArrowheads="1"/>
          </p:cNvSpPr>
          <p:nvPr/>
        </p:nvSpPr>
        <p:spPr bwMode="auto">
          <a:xfrm>
            <a:off x="2698751" y="522289"/>
            <a:ext cx="3732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CN" altLang="en-US" sz="2800" b="1">
                <a:latin typeface="SimHei" panose="02010609060101010101" pitchFamily="49" charset="-122"/>
                <a:ea typeface="SimHei" panose="02010609060101010101" pitchFamily="49" charset="-122"/>
              </a:rPr>
              <a:t>奥古斯丁的教义观点</a:t>
            </a:r>
            <a:endParaRPr lang="en-US" altLang="en-US" sz="2800" b="1"/>
          </a:p>
        </p:txBody>
      </p:sp>
    </p:spTree>
    <p:extLst>
      <p:ext uri="{BB962C8B-B14F-4D97-AF65-F5344CB8AC3E}">
        <p14:creationId xmlns:p14="http://schemas.microsoft.com/office/powerpoint/2010/main" val="3787921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8706" name="Group 2">
            <a:extLst>
              <a:ext uri="{FF2B5EF4-FFF2-40B4-BE49-F238E27FC236}">
                <a16:creationId xmlns:a16="http://schemas.microsoft.com/office/drawing/2014/main" id="{CC4FC24D-88A4-AF37-FD68-B128FC9EE843}"/>
              </a:ext>
            </a:extLst>
          </p:cNvPr>
          <p:cNvGraphicFramePr>
            <a:graphicFrameLocks noGrp="1"/>
          </p:cNvGraphicFramePr>
          <p:nvPr>
            <p:extLst>
              <p:ext uri="{D42A27DB-BD31-4B8C-83A1-F6EECF244321}">
                <p14:modId xmlns:p14="http://schemas.microsoft.com/office/powerpoint/2010/main" val="3983073535"/>
              </p:ext>
            </p:extLst>
          </p:nvPr>
        </p:nvGraphicFramePr>
        <p:xfrm>
          <a:off x="1301873" y="1543173"/>
          <a:ext cx="7912100" cy="365760"/>
        </p:xfrm>
        <a:graphic>
          <a:graphicData uri="http://schemas.openxmlformats.org/drawingml/2006/table">
            <a:tbl>
              <a:tblPr/>
              <a:tblGrid>
                <a:gridCol w="788987">
                  <a:extLst>
                    <a:ext uri="{9D8B030D-6E8A-4147-A177-3AD203B41FA5}">
                      <a16:colId xmlns:a16="http://schemas.microsoft.com/office/drawing/2014/main" val="2173089442"/>
                    </a:ext>
                  </a:extLst>
                </a:gridCol>
                <a:gridCol w="790575">
                  <a:extLst>
                    <a:ext uri="{9D8B030D-6E8A-4147-A177-3AD203B41FA5}">
                      <a16:colId xmlns:a16="http://schemas.microsoft.com/office/drawing/2014/main" val="2906195363"/>
                    </a:ext>
                  </a:extLst>
                </a:gridCol>
                <a:gridCol w="792163">
                  <a:extLst>
                    <a:ext uri="{9D8B030D-6E8A-4147-A177-3AD203B41FA5}">
                      <a16:colId xmlns:a16="http://schemas.microsoft.com/office/drawing/2014/main" val="522602357"/>
                    </a:ext>
                  </a:extLst>
                </a:gridCol>
                <a:gridCol w="788987">
                  <a:extLst>
                    <a:ext uri="{9D8B030D-6E8A-4147-A177-3AD203B41FA5}">
                      <a16:colId xmlns:a16="http://schemas.microsoft.com/office/drawing/2014/main" val="556937016"/>
                    </a:ext>
                  </a:extLst>
                </a:gridCol>
                <a:gridCol w="792163">
                  <a:extLst>
                    <a:ext uri="{9D8B030D-6E8A-4147-A177-3AD203B41FA5}">
                      <a16:colId xmlns:a16="http://schemas.microsoft.com/office/drawing/2014/main" val="74937193"/>
                    </a:ext>
                  </a:extLst>
                </a:gridCol>
                <a:gridCol w="795337">
                  <a:extLst>
                    <a:ext uri="{9D8B030D-6E8A-4147-A177-3AD203B41FA5}">
                      <a16:colId xmlns:a16="http://schemas.microsoft.com/office/drawing/2014/main" val="1365601219"/>
                    </a:ext>
                  </a:extLst>
                </a:gridCol>
                <a:gridCol w="790575">
                  <a:extLst>
                    <a:ext uri="{9D8B030D-6E8A-4147-A177-3AD203B41FA5}">
                      <a16:colId xmlns:a16="http://schemas.microsoft.com/office/drawing/2014/main" val="696503036"/>
                    </a:ext>
                  </a:extLst>
                </a:gridCol>
                <a:gridCol w="790575">
                  <a:extLst>
                    <a:ext uri="{9D8B030D-6E8A-4147-A177-3AD203B41FA5}">
                      <a16:colId xmlns:a16="http://schemas.microsoft.com/office/drawing/2014/main" val="2513918193"/>
                    </a:ext>
                  </a:extLst>
                </a:gridCol>
                <a:gridCol w="790575">
                  <a:extLst>
                    <a:ext uri="{9D8B030D-6E8A-4147-A177-3AD203B41FA5}">
                      <a16:colId xmlns:a16="http://schemas.microsoft.com/office/drawing/2014/main" val="2856745542"/>
                    </a:ext>
                  </a:extLst>
                </a:gridCol>
                <a:gridCol w="792163">
                  <a:extLst>
                    <a:ext uri="{9D8B030D-6E8A-4147-A177-3AD203B41FA5}">
                      <a16:colId xmlns:a16="http://schemas.microsoft.com/office/drawing/2014/main" val="3051820410"/>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4641233"/>
                  </a:ext>
                </a:extLst>
              </a:tr>
            </a:tbl>
          </a:graphicData>
        </a:graphic>
      </p:graphicFrame>
      <p:graphicFrame>
        <p:nvGraphicFramePr>
          <p:cNvPr id="328730" name="Group 26">
            <a:extLst>
              <a:ext uri="{FF2B5EF4-FFF2-40B4-BE49-F238E27FC236}">
                <a16:creationId xmlns:a16="http://schemas.microsoft.com/office/drawing/2014/main" id="{B4310B2D-5674-DAE4-7085-03EF1551BF11}"/>
              </a:ext>
            </a:extLst>
          </p:cNvPr>
          <p:cNvGraphicFramePr>
            <a:graphicFrameLocks noGrp="1"/>
          </p:cNvGraphicFramePr>
          <p:nvPr>
            <p:extLst>
              <p:ext uri="{D42A27DB-BD31-4B8C-83A1-F6EECF244321}">
                <p14:modId xmlns:p14="http://schemas.microsoft.com/office/powerpoint/2010/main" val="3036491066"/>
              </p:ext>
            </p:extLst>
          </p:nvPr>
        </p:nvGraphicFramePr>
        <p:xfrm>
          <a:off x="901824" y="1665410"/>
          <a:ext cx="8709025" cy="335280"/>
        </p:xfrm>
        <a:graphic>
          <a:graphicData uri="http://schemas.openxmlformats.org/drawingml/2006/table">
            <a:tbl>
              <a:tblPr/>
              <a:tblGrid>
                <a:gridCol w="792162">
                  <a:extLst>
                    <a:ext uri="{9D8B030D-6E8A-4147-A177-3AD203B41FA5}">
                      <a16:colId xmlns:a16="http://schemas.microsoft.com/office/drawing/2014/main" val="705524034"/>
                    </a:ext>
                  </a:extLst>
                </a:gridCol>
                <a:gridCol w="790575">
                  <a:extLst>
                    <a:ext uri="{9D8B030D-6E8A-4147-A177-3AD203B41FA5}">
                      <a16:colId xmlns:a16="http://schemas.microsoft.com/office/drawing/2014/main" val="1025601310"/>
                    </a:ext>
                  </a:extLst>
                </a:gridCol>
                <a:gridCol w="792163">
                  <a:extLst>
                    <a:ext uri="{9D8B030D-6E8A-4147-A177-3AD203B41FA5}">
                      <a16:colId xmlns:a16="http://schemas.microsoft.com/office/drawing/2014/main" val="4044901488"/>
                    </a:ext>
                  </a:extLst>
                </a:gridCol>
                <a:gridCol w="790575">
                  <a:extLst>
                    <a:ext uri="{9D8B030D-6E8A-4147-A177-3AD203B41FA5}">
                      <a16:colId xmlns:a16="http://schemas.microsoft.com/office/drawing/2014/main" val="1271385265"/>
                    </a:ext>
                  </a:extLst>
                </a:gridCol>
                <a:gridCol w="792162">
                  <a:extLst>
                    <a:ext uri="{9D8B030D-6E8A-4147-A177-3AD203B41FA5}">
                      <a16:colId xmlns:a16="http://schemas.microsoft.com/office/drawing/2014/main" val="279639878"/>
                    </a:ext>
                  </a:extLst>
                </a:gridCol>
                <a:gridCol w="793750">
                  <a:extLst>
                    <a:ext uri="{9D8B030D-6E8A-4147-A177-3AD203B41FA5}">
                      <a16:colId xmlns:a16="http://schemas.microsoft.com/office/drawing/2014/main" val="1188587008"/>
                    </a:ext>
                  </a:extLst>
                </a:gridCol>
                <a:gridCol w="792163">
                  <a:extLst>
                    <a:ext uri="{9D8B030D-6E8A-4147-A177-3AD203B41FA5}">
                      <a16:colId xmlns:a16="http://schemas.microsoft.com/office/drawing/2014/main" val="181329685"/>
                    </a:ext>
                  </a:extLst>
                </a:gridCol>
                <a:gridCol w="790575">
                  <a:extLst>
                    <a:ext uri="{9D8B030D-6E8A-4147-A177-3AD203B41FA5}">
                      <a16:colId xmlns:a16="http://schemas.microsoft.com/office/drawing/2014/main" val="3697598036"/>
                    </a:ext>
                  </a:extLst>
                </a:gridCol>
                <a:gridCol w="792162">
                  <a:extLst>
                    <a:ext uri="{9D8B030D-6E8A-4147-A177-3AD203B41FA5}">
                      <a16:colId xmlns:a16="http://schemas.microsoft.com/office/drawing/2014/main" val="1506192964"/>
                    </a:ext>
                  </a:extLst>
                </a:gridCol>
                <a:gridCol w="790575">
                  <a:extLst>
                    <a:ext uri="{9D8B030D-6E8A-4147-A177-3AD203B41FA5}">
                      <a16:colId xmlns:a16="http://schemas.microsoft.com/office/drawing/2014/main" val="345618413"/>
                    </a:ext>
                  </a:extLst>
                </a:gridCol>
                <a:gridCol w="792163">
                  <a:extLst>
                    <a:ext uri="{9D8B030D-6E8A-4147-A177-3AD203B41FA5}">
                      <a16:colId xmlns:a16="http://schemas.microsoft.com/office/drawing/2014/main" val="3704783739"/>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780606005"/>
                  </a:ext>
                </a:extLst>
              </a:tr>
            </a:tbl>
          </a:graphicData>
        </a:graphic>
      </p:graphicFrame>
      <p:sp>
        <p:nvSpPr>
          <p:cNvPr id="328746" name="Text Box 42">
            <a:extLst>
              <a:ext uri="{FF2B5EF4-FFF2-40B4-BE49-F238E27FC236}">
                <a16:creationId xmlns:a16="http://schemas.microsoft.com/office/drawing/2014/main" id="{B910E2BC-3939-1BFF-C508-4EC78F638FB6}"/>
              </a:ext>
            </a:extLst>
          </p:cNvPr>
          <p:cNvSpPr txBox="1">
            <a:spLocks noChangeArrowheads="1"/>
          </p:cNvSpPr>
          <p:nvPr/>
        </p:nvSpPr>
        <p:spPr bwMode="auto">
          <a:xfrm>
            <a:off x="631948" y="1659061"/>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328747" name="Rectangle 43">
            <a:extLst>
              <a:ext uri="{FF2B5EF4-FFF2-40B4-BE49-F238E27FC236}">
                <a16:creationId xmlns:a16="http://schemas.microsoft.com/office/drawing/2014/main" id="{C2296EDD-8242-1C81-DE79-009974E4FB8A}"/>
              </a:ext>
            </a:extLst>
          </p:cNvPr>
          <p:cNvSpPr>
            <a:spLocks noChangeArrowheads="1"/>
          </p:cNvSpPr>
          <p:nvPr/>
        </p:nvSpPr>
        <p:spPr bwMode="auto">
          <a:xfrm>
            <a:off x="1498723" y="1203449"/>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48" name="Rectangle 44">
            <a:extLst>
              <a:ext uri="{FF2B5EF4-FFF2-40B4-BE49-F238E27FC236}">
                <a16:creationId xmlns:a16="http://schemas.microsoft.com/office/drawing/2014/main" id="{C3BF5B29-A215-DEA7-9656-A9629DBD5C99}"/>
              </a:ext>
            </a:extLst>
          </p:cNvPr>
          <p:cNvSpPr>
            <a:spLocks noChangeArrowheads="1"/>
          </p:cNvSpPr>
          <p:nvPr/>
        </p:nvSpPr>
        <p:spPr bwMode="auto">
          <a:xfrm>
            <a:off x="873249" y="987549"/>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328749" name="Rectangle 45">
            <a:extLst>
              <a:ext uri="{FF2B5EF4-FFF2-40B4-BE49-F238E27FC236}">
                <a16:creationId xmlns:a16="http://schemas.microsoft.com/office/drawing/2014/main" id="{07B8794D-B490-80D7-B992-1F269E30ADE6}"/>
              </a:ext>
            </a:extLst>
          </p:cNvPr>
          <p:cNvSpPr>
            <a:spLocks noChangeArrowheads="1"/>
          </p:cNvSpPr>
          <p:nvPr/>
        </p:nvSpPr>
        <p:spPr bwMode="auto">
          <a:xfrm>
            <a:off x="2762373" y="987549"/>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50" name="Rectangle 46">
            <a:extLst>
              <a:ext uri="{FF2B5EF4-FFF2-40B4-BE49-F238E27FC236}">
                <a16:creationId xmlns:a16="http://schemas.microsoft.com/office/drawing/2014/main" id="{9B0AD6E7-9B7A-433D-6864-26E31D14A603}"/>
              </a:ext>
            </a:extLst>
          </p:cNvPr>
          <p:cNvSpPr>
            <a:spLocks noChangeArrowheads="1"/>
          </p:cNvSpPr>
          <p:nvPr/>
        </p:nvSpPr>
        <p:spPr bwMode="auto">
          <a:xfrm>
            <a:off x="3714874" y="987549"/>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51" name="Rectangle 47">
            <a:extLst>
              <a:ext uri="{FF2B5EF4-FFF2-40B4-BE49-F238E27FC236}">
                <a16:creationId xmlns:a16="http://schemas.microsoft.com/office/drawing/2014/main" id="{27E42C4C-D647-1673-3249-0DB69B261491}"/>
              </a:ext>
            </a:extLst>
          </p:cNvPr>
          <p:cNvSpPr>
            <a:spLocks noChangeArrowheads="1"/>
          </p:cNvSpPr>
          <p:nvPr/>
        </p:nvSpPr>
        <p:spPr bwMode="auto">
          <a:xfrm>
            <a:off x="3795835" y="987549"/>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52" name="Rectangle 48">
            <a:extLst>
              <a:ext uri="{FF2B5EF4-FFF2-40B4-BE49-F238E27FC236}">
                <a16:creationId xmlns:a16="http://schemas.microsoft.com/office/drawing/2014/main" id="{85A7B370-5B92-FF05-E0AF-9300C2C3CA03}"/>
              </a:ext>
            </a:extLst>
          </p:cNvPr>
          <p:cNvSpPr>
            <a:spLocks noChangeArrowheads="1"/>
          </p:cNvSpPr>
          <p:nvPr/>
        </p:nvSpPr>
        <p:spPr bwMode="auto">
          <a:xfrm>
            <a:off x="4434010" y="392235"/>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328753" name="Rectangle 49">
            <a:extLst>
              <a:ext uri="{FF2B5EF4-FFF2-40B4-BE49-F238E27FC236}">
                <a16:creationId xmlns:a16="http://schemas.microsoft.com/office/drawing/2014/main" id="{936B02D7-C9A8-3335-B2FD-52D04715668E}"/>
              </a:ext>
            </a:extLst>
          </p:cNvPr>
          <p:cNvSpPr>
            <a:spLocks noChangeArrowheads="1"/>
          </p:cNvSpPr>
          <p:nvPr/>
        </p:nvSpPr>
        <p:spPr bwMode="auto">
          <a:xfrm>
            <a:off x="5059486" y="1203449"/>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328754" name="Rectangle 50">
            <a:extLst>
              <a:ext uri="{FF2B5EF4-FFF2-40B4-BE49-F238E27FC236}">
                <a16:creationId xmlns:a16="http://schemas.microsoft.com/office/drawing/2014/main" id="{58FAB727-F340-EA33-28C3-7B234D9B71E0}"/>
              </a:ext>
            </a:extLst>
          </p:cNvPr>
          <p:cNvSpPr>
            <a:spLocks noChangeArrowheads="1"/>
          </p:cNvSpPr>
          <p:nvPr/>
        </p:nvSpPr>
        <p:spPr bwMode="auto">
          <a:xfrm>
            <a:off x="6208835" y="1203449"/>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55" name="Rectangle 51">
            <a:extLst>
              <a:ext uri="{FF2B5EF4-FFF2-40B4-BE49-F238E27FC236}">
                <a16:creationId xmlns:a16="http://schemas.microsoft.com/office/drawing/2014/main" id="{78D195C0-2C5F-BDC6-482D-C21CF0489EDF}"/>
              </a:ext>
            </a:extLst>
          </p:cNvPr>
          <p:cNvSpPr>
            <a:spLocks noChangeArrowheads="1"/>
          </p:cNvSpPr>
          <p:nvPr/>
        </p:nvSpPr>
        <p:spPr bwMode="auto">
          <a:xfrm>
            <a:off x="7435974" y="1203449"/>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56" name="Rectangle 52">
            <a:extLst>
              <a:ext uri="{FF2B5EF4-FFF2-40B4-BE49-F238E27FC236}">
                <a16:creationId xmlns:a16="http://schemas.microsoft.com/office/drawing/2014/main" id="{121A3F82-B163-4D85-F267-5C89B8E73F8C}"/>
              </a:ext>
            </a:extLst>
          </p:cNvPr>
          <p:cNvSpPr>
            <a:spLocks noChangeArrowheads="1"/>
          </p:cNvSpPr>
          <p:nvPr/>
        </p:nvSpPr>
        <p:spPr bwMode="auto">
          <a:xfrm>
            <a:off x="1539999" y="987549"/>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28757" name="Rectangle 53">
            <a:extLst>
              <a:ext uri="{FF2B5EF4-FFF2-40B4-BE49-F238E27FC236}">
                <a16:creationId xmlns:a16="http://schemas.microsoft.com/office/drawing/2014/main" id="{4492A7BD-F90D-908C-6A21-70DA7B701222}"/>
              </a:ext>
            </a:extLst>
          </p:cNvPr>
          <p:cNvSpPr>
            <a:spLocks noChangeArrowheads="1"/>
          </p:cNvSpPr>
          <p:nvPr/>
        </p:nvSpPr>
        <p:spPr bwMode="auto">
          <a:xfrm>
            <a:off x="1539999" y="1274885"/>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58" name="Rectangle 54">
            <a:extLst>
              <a:ext uri="{FF2B5EF4-FFF2-40B4-BE49-F238E27FC236}">
                <a16:creationId xmlns:a16="http://schemas.microsoft.com/office/drawing/2014/main" id="{A2187BF5-A19E-92C5-A741-8754CC79FA69}"/>
              </a:ext>
            </a:extLst>
          </p:cNvPr>
          <p:cNvSpPr>
            <a:spLocks noChangeArrowheads="1"/>
          </p:cNvSpPr>
          <p:nvPr/>
        </p:nvSpPr>
        <p:spPr bwMode="auto">
          <a:xfrm>
            <a:off x="1539998" y="987549"/>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59" name="Rectangle 55">
            <a:extLst>
              <a:ext uri="{FF2B5EF4-FFF2-40B4-BE49-F238E27FC236}">
                <a16:creationId xmlns:a16="http://schemas.microsoft.com/office/drawing/2014/main" id="{4FD7E6BA-6572-0752-0C2C-4E97E0F89B7E}"/>
              </a:ext>
            </a:extLst>
          </p:cNvPr>
          <p:cNvSpPr>
            <a:spLocks noChangeArrowheads="1"/>
          </p:cNvSpPr>
          <p:nvPr/>
        </p:nvSpPr>
        <p:spPr bwMode="auto">
          <a:xfrm>
            <a:off x="1735260" y="987549"/>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60" name="Rectangle 56">
            <a:extLst>
              <a:ext uri="{FF2B5EF4-FFF2-40B4-BE49-F238E27FC236}">
                <a16:creationId xmlns:a16="http://schemas.microsoft.com/office/drawing/2014/main" id="{7FE504E2-A049-DE99-EDAB-A491278061E7}"/>
              </a:ext>
            </a:extLst>
          </p:cNvPr>
          <p:cNvSpPr>
            <a:spLocks noChangeArrowheads="1"/>
          </p:cNvSpPr>
          <p:nvPr/>
        </p:nvSpPr>
        <p:spPr bwMode="auto">
          <a:xfrm>
            <a:off x="1498724" y="987549"/>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28761" name="Rectangle 57">
            <a:extLst>
              <a:ext uri="{FF2B5EF4-FFF2-40B4-BE49-F238E27FC236}">
                <a16:creationId xmlns:a16="http://schemas.microsoft.com/office/drawing/2014/main" id="{3DF12DD6-4222-BCD8-3B1E-9B58848E2196}"/>
              </a:ext>
            </a:extLst>
          </p:cNvPr>
          <p:cNvSpPr>
            <a:spLocks noChangeArrowheads="1"/>
          </p:cNvSpPr>
          <p:nvPr/>
        </p:nvSpPr>
        <p:spPr bwMode="auto">
          <a:xfrm>
            <a:off x="1828923" y="392235"/>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328762" name="Rectangle 58">
            <a:extLst>
              <a:ext uri="{FF2B5EF4-FFF2-40B4-BE49-F238E27FC236}">
                <a16:creationId xmlns:a16="http://schemas.microsoft.com/office/drawing/2014/main" id="{8395073E-BEE8-598D-DB9C-709E31B9319A}"/>
              </a:ext>
            </a:extLst>
          </p:cNvPr>
          <p:cNvSpPr>
            <a:spLocks noChangeArrowheads="1"/>
          </p:cNvSpPr>
          <p:nvPr/>
        </p:nvSpPr>
        <p:spPr bwMode="auto">
          <a:xfrm>
            <a:off x="779585" y="392235"/>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328763" name="AutoShape 59">
            <a:extLst>
              <a:ext uri="{FF2B5EF4-FFF2-40B4-BE49-F238E27FC236}">
                <a16:creationId xmlns:a16="http://schemas.microsoft.com/office/drawing/2014/main" id="{57D8A632-1667-F571-5D34-A25509209AA8}"/>
              </a:ext>
            </a:extLst>
          </p:cNvPr>
          <p:cNvCxnSpPr>
            <a:cxnSpLocks noChangeShapeType="1"/>
            <a:stCxn id="328762" idx="2"/>
            <a:endCxn id="328748" idx="0"/>
          </p:cNvCxnSpPr>
          <p:nvPr/>
        </p:nvCxnSpPr>
        <p:spPr bwMode="auto">
          <a:xfrm rot="5400000">
            <a:off x="1047079" y="848642"/>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764" name="Rectangle 60">
            <a:extLst>
              <a:ext uri="{FF2B5EF4-FFF2-40B4-BE49-F238E27FC236}">
                <a16:creationId xmlns:a16="http://schemas.microsoft.com/office/drawing/2014/main" id="{CB10ADF7-CE26-BFDA-8683-94914FB7E190}"/>
              </a:ext>
            </a:extLst>
          </p:cNvPr>
          <p:cNvSpPr>
            <a:spLocks noChangeArrowheads="1"/>
          </p:cNvSpPr>
          <p:nvPr/>
        </p:nvSpPr>
        <p:spPr bwMode="auto">
          <a:xfrm>
            <a:off x="2252785" y="985961"/>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28765" name="AutoShape 61">
            <a:extLst>
              <a:ext uri="{FF2B5EF4-FFF2-40B4-BE49-F238E27FC236}">
                <a16:creationId xmlns:a16="http://schemas.microsoft.com/office/drawing/2014/main" id="{D59F07C4-96AE-4F21-21DE-26DF4C2EC42E}"/>
              </a:ext>
            </a:extLst>
          </p:cNvPr>
          <p:cNvCxnSpPr>
            <a:cxnSpLocks noChangeShapeType="1"/>
            <a:stCxn id="328761" idx="2"/>
            <a:endCxn id="328764" idx="0"/>
          </p:cNvCxnSpPr>
          <p:nvPr/>
        </p:nvCxnSpPr>
        <p:spPr bwMode="auto">
          <a:xfrm rot="16200000" flipH="1">
            <a:off x="2232149" y="712911"/>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8766" name="AutoShape 62">
            <a:extLst>
              <a:ext uri="{FF2B5EF4-FFF2-40B4-BE49-F238E27FC236}">
                <a16:creationId xmlns:a16="http://schemas.microsoft.com/office/drawing/2014/main" id="{93F45DD0-8D66-E39F-B2E9-B1ED910EDCEC}"/>
              </a:ext>
            </a:extLst>
          </p:cNvPr>
          <p:cNvCxnSpPr>
            <a:cxnSpLocks noChangeShapeType="1"/>
            <a:stCxn id="328752" idx="2"/>
          </p:cNvCxnSpPr>
          <p:nvPr/>
        </p:nvCxnSpPr>
        <p:spPr bwMode="auto">
          <a:xfrm rot="5400000">
            <a:off x="4651498" y="798636"/>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767" name="Rectangle 63">
            <a:extLst>
              <a:ext uri="{FF2B5EF4-FFF2-40B4-BE49-F238E27FC236}">
                <a16:creationId xmlns:a16="http://schemas.microsoft.com/office/drawing/2014/main" id="{43275C1D-4026-801F-56C2-7659C0A906C2}"/>
              </a:ext>
            </a:extLst>
          </p:cNvPr>
          <p:cNvSpPr>
            <a:spLocks noChangeArrowheads="1"/>
          </p:cNvSpPr>
          <p:nvPr/>
        </p:nvSpPr>
        <p:spPr bwMode="auto">
          <a:xfrm>
            <a:off x="5059485" y="987549"/>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328768" name="Rectangle 64">
            <a:extLst>
              <a:ext uri="{FF2B5EF4-FFF2-40B4-BE49-F238E27FC236}">
                <a16:creationId xmlns:a16="http://schemas.microsoft.com/office/drawing/2014/main" id="{696D00FB-A598-B92F-0D6B-5BE90DF0C8B5}"/>
              </a:ext>
            </a:extLst>
          </p:cNvPr>
          <p:cNvSpPr>
            <a:spLocks noChangeArrowheads="1"/>
          </p:cNvSpPr>
          <p:nvPr/>
        </p:nvSpPr>
        <p:spPr bwMode="auto">
          <a:xfrm>
            <a:off x="5618285" y="987549"/>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69" name="Rectangle 65">
            <a:extLst>
              <a:ext uri="{FF2B5EF4-FFF2-40B4-BE49-F238E27FC236}">
                <a16:creationId xmlns:a16="http://schemas.microsoft.com/office/drawing/2014/main" id="{1E789B29-9AFF-161D-D5A6-8EC923D54C1A}"/>
              </a:ext>
            </a:extLst>
          </p:cNvPr>
          <p:cNvSpPr>
            <a:spLocks noChangeArrowheads="1"/>
          </p:cNvSpPr>
          <p:nvPr/>
        </p:nvSpPr>
        <p:spPr bwMode="auto">
          <a:xfrm>
            <a:off x="7258174" y="987549"/>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70" name="Rectangle 66">
            <a:extLst>
              <a:ext uri="{FF2B5EF4-FFF2-40B4-BE49-F238E27FC236}">
                <a16:creationId xmlns:a16="http://schemas.microsoft.com/office/drawing/2014/main" id="{46779CB2-910E-51D6-17EB-DD87F412EF45}"/>
              </a:ext>
            </a:extLst>
          </p:cNvPr>
          <p:cNvSpPr>
            <a:spLocks noChangeArrowheads="1"/>
          </p:cNvSpPr>
          <p:nvPr/>
        </p:nvSpPr>
        <p:spPr bwMode="auto">
          <a:xfrm>
            <a:off x="7528049" y="987549"/>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71" name="Rectangle 67">
            <a:extLst>
              <a:ext uri="{FF2B5EF4-FFF2-40B4-BE49-F238E27FC236}">
                <a16:creationId xmlns:a16="http://schemas.microsoft.com/office/drawing/2014/main" id="{9FA56C95-CE37-E4DA-88E4-099A5FA1EA02}"/>
              </a:ext>
            </a:extLst>
          </p:cNvPr>
          <p:cNvSpPr>
            <a:spLocks noChangeArrowheads="1"/>
          </p:cNvSpPr>
          <p:nvPr/>
        </p:nvSpPr>
        <p:spPr bwMode="auto">
          <a:xfrm>
            <a:off x="8197973" y="987549"/>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72" name="Rectangle 68">
            <a:extLst>
              <a:ext uri="{FF2B5EF4-FFF2-40B4-BE49-F238E27FC236}">
                <a16:creationId xmlns:a16="http://schemas.microsoft.com/office/drawing/2014/main" id="{DA750A71-8828-BC63-0DBF-A320165E8537}"/>
              </a:ext>
            </a:extLst>
          </p:cNvPr>
          <p:cNvSpPr>
            <a:spLocks noChangeArrowheads="1"/>
          </p:cNvSpPr>
          <p:nvPr/>
        </p:nvSpPr>
        <p:spPr bwMode="auto">
          <a:xfrm>
            <a:off x="8893298" y="987549"/>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28773" name="AutoShape 69">
            <a:extLst>
              <a:ext uri="{FF2B5EF4-FFF2-40B4-BE49-F238E27FC236}">
                <a16:creationId xmlns:a16="http://schemas.microsoft.com/office/drawing/2014/main" id="{3C031B5A-9189-10CC-E410-5B49D093C13D}"/>
              </a:ext>
            </a:extLst>
          </p:cNvPr>
          <p:cNvCxnSpPr>
            <a:cxnSpLocks noChangeShapeType="1"/>
            <a:stCxn id="328776" idx="2"/>
          </p:cNvCxnSpPr>
          <p:nvPr/>
        </p:nvCxnSpPr>
        <p:spPr bwMode="auto">
          <a:xfrm rot="16200000" flipH="1">
            <a:off x="3905373" y="782761"/>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774" name="Rectangle 70">
            <a:extLst>
              <a:ext uri="{FF2B5EF4-FFF2-40B4-BE49-F238E27FC236}">
                <a16:creationId xmlns:a16="http://schemas.microsoft.com/office/drawing/2014/main" id="{D0A38409-11E1-09BB-E569-1DF1A7A137C7}"/>
              </a:ext>
            </a:extLst>
          </p:cNvPr>
          <p:cNvSpPr>
            <a:spLocks noChangeArrowheads="1"/>
          </p:cNvSpPr>
          <p:nvPr/>
        </p:nvSpPr>
        <p:spPr bwMode="auto">
          <a:xfrm>
            <a:off x="1935286" y="1166935"/>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28775" name="Rectangle 71">
            <a:extLst>
              <a:ext uri="{FF2B5EF4-FFF2-40B4-BE49-F238E27FC236}">
                <a16:creationId xmlns:a16="http://schemas.microsoft.com/office/drawing/2014/main" id="{998677E1-D7E1-1429-7AEE-0B721441DE60}"/>
              </a:ext>
            </a:extLst>
          </p:cNvPr>
          <p:cNvSpPr>
            <a:spLocks noChangeArrowheads="1"/>
          </p:cNvSpPr>
          <p:nvPr/>
        </p:nvSpPr>
        <p:spPr bwMode="auto">
          <a:xfrm>
            <a:off x="1940048" y="1171698"/>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28776" name="Rectangle 72">
            <a:extLst>
              <a:ext uri="{FF2B5EF4-FFF2-40B4-BE49-F238E27FC236}">
                <a16:creationId xmlns:a16="http://schemas.microsoft.com/office/drawing/2014/main" id="{9C706C1E-CFCB-A54E-4172-6A461B84C238}"/>
              </a:ext>
            </a:extLst>
          </p:cNvPr>
          <p:cNvSpPr>
            <a:spLocks noChangeArrowheads="1"/>
          </p:cNvSpPr>
          <p:nvPr/>
        </p:nvSpPr>
        <p:spPr bwMode="auto">
          <a:xfrm>
            <a:off x="3673598" y="392235"/>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瓦倫斯</a:t>
            </a:r>
          </a:p>
        </p:txBody>
      </p:sp>
      <p:sp>
        <p:nvSpPr>
          <p:cNvPr id="328777" name="Rectangle 73">
            <a:extLst>
              <a:ext uri="{FF2B5EF4-FFF2-40B4-BE49-F238E27FC236}">
                <a16:creationId xmlns:a16="http://schemas.microsoft.com/office/drawing/2014/main" id="{F7587BDC-09FE-7A6D-F55E-B1C703830FAC}"/>
              </a:ext>
            </a:extLst>
          </p:cNvPr>
          <p:cNvSpPr>
            <a:spLocks noChangeArrowheads="1"/>
          </p:cNvSpPr>
          <p:nvPr/>
        </p:nvSpPr>
        <p:spPr bwMode="auto">
          <a:xfrm>
            <a:off x="5416077" y="391523"/>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328778" name="Line 74">
            <a:extLst>
              <a:ext uri="{FF2B5EF4-FFF2-40B4-BE49-F238E27FC236}">
                <a16:creationId xmlns:a16="http://schemas.microsoft.com/office/drawing/2014/main" id="{85DA30A4-3396-2B91-B3A0-CFFDED71EBF7}"/>
              </a:ext>
            </a:extLst>
          </p:cNvPr>
          <p:cNvSpPr>
            <a:spLocks noChangeShapeType="1"/>
          </p:cNvSpPr>
          <p:nvPr/>
        </p:nvSpPr>
        <p:spPr bwMode="auto">
          <a:xfrm flipH="1">
            <a:off x="5727824" y="709735"/>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779" name="Rectangle 75">
            <a:extLst>
              <a:ext uri="{FF2B5EF4-FFF2-40B4-BE49-F238E27FC236}">
                <a16:creationId xmlns:a16="http://schemas.microsoft.com/office/drawing/2014/main" id="{FF36D92A-9109-DE54-13B3-FC2215F8F1D4}"/>
              </a:ext>
            </a:extLst>
          </p:cNvPr>
          <p:cNvSpPr>
            <a:spLocks noChangeArrowheads="1"/>
          </p:cNvSpPr>
          <p:nvPr/>
        </p:nvSpPr>
        <p:spPr bwMode="auto">
          <a:xfrm>
            <a:off x="6246935" y="392235"/>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瓦倫提尼安三世</a:t>
            </a:r>
          </a:p>
        </p:txBody>
      </p:sp>
      <p:sp>
        <p:nvSpPr>
          <p:cNvPr id="328780" name="Line 76">
            <a:extLst>
              <a:ext uri="{FF2B5EF4-FFF2-40B4-BE49-F238E27FC236}">
                <a16:creationId xmlns:a16="http://schemas.microsoft.com/office/drawing/2014/main" id="{522AE49D-AB8B-2A78-A0DB-0623ABB89E5E}"/>
              </a:ext>
            </a:extLst>
          </p:cNvPr>
          <p:cNvSpPr>
            <a:spLocks noChangeShapeType="1"/>
          </p:cNvSpPr>
          <p:nvPr/>
        </p:nvSpPr>
        <p:spPr bwMode="auto">
          <a:xfrm flipH="1">
            <a:off x="6777160" y="709735"/>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781" name="Rectangle 77">
            <a:extLst>
              <a:ext uri="{FF2B5EF4-FFF2-40B4-BE49-F238E27FC236}">
                <a16:creationId xmlns:a16="http://schemas.microsoft.com/office/drawing/2014/main" id="{EF0217CE-CD05-E23B-8115-ECEC00726419}"/>
              </a:ext>
            </a:extLst>
          </p:cNvPr>
          <p:cNvSpPr>
            <a:spLocks noChangeArrowheads="1"/>
          </p:cNvSpPr>
          <p:nvPr/>
        </p:nvSpPr>
        <p:spPr bwMode="auto">
          <a:xfrm>
            <a:off x="2736973" y="392235"/>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328782" name="AutoShape 78">
            <a:extLst>
              <a:ext uri="{FF2B5EF4-FFF2-40B4-BE49-F238E27FC236}">
                <a16:creationId xmlns:a16="http://schemas.microsoft.com/office/drawing/2014/main" id="{53820EED-06B0-EB45-3428-5355FE6B2FDF}"/>
              </a:ext>
            </a:extLst>
          </p:cNvPr>
          <p:cNvCxnSpPr>
            <a:cxnSpLocks noChangeShapeType="1"/>
            <a:stCxn id="328781" idx="2"/>
            <a:endCxn id="328749" idx="0"/>
          </p:cNvCxnSpPr>
          <p:nvPr/>
        </p:nvCxnSpPr>
        <p:spPr bwMode="auto">
          <a:xfrm rot="16200000" flipH="1">
            <a:off x="3052092" y="801017"/>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8783" name="Rectangle 79">
            <a:extLst>
              <a:ext uri="{FF2B5EF4-FFF2-40B4-BE49-F238E27FC236}">
                <a16:creationId xmlns:a16="http://schemas.microsoft.com/office/drawing/2014/main" id="{9A01A737-EB8B-AA4E-0C99-0E215E40D502}"/>
              </a:ext>
            </a:extLst>
          </p:cNvPr>
          <p:cNvSpPr>
            <a:spLocks noChangeArrowheads="1"/>
          </p:cNvSpPr>
          <p:nvPr/>
        </p:nvSpPr>
        <p:spPr bwMode="auto">
          <a:xfrm>
            <a:off x="3835524" y="987549"/>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84" name="Rectangle 80">
            <a:extLst>
              <a:ext uri="{FF2B5EF4-FFF2-40B4-BE49-F238E27FC236}">
                <a16:creationId xmlns:a16="http://schemas.microsoft.com/office/drawing/2014/main" id="{91710802-6A41-AC6D-9B47-6B43B7D1AF7B}"/>
              </a:ext>
            </a:extLst>
          </p:cNvPr>
          <p:cNvSpPr>
            <a:spLocks noChangeArrowheads="1"/>
          </p:cNvSpPr>
          <p:nvPr/>
        </p:nvSpPr>
        <p:spPr bwMode="auto">
          <a:xfrm>
            <a:off x="3837111" y="1203449"/>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85" name="Rectangle 81">
            <a:extLst>
              <a:ext uri="{FF2B5EF4-FFF2-40B4-BE49-F238E27FC236}">
                <a16:creationId xmlns:a16="http://schemas.microsoft.com/office/drawing/2014/main" id="{78383624-2595-8516-B2F0-EE9CB387FCE3}"/>
              </a:ext>
            </a:extLst>
          </p:cNvPr>
          <p:cNvSpPr>
            <a:spLocks noChangeArrowheads="1"/>
          </p:cNvSpPr>
          <p:nvPr/>
        </p:nvSpPr>
        <p:spPr bwMode="auto">
          <a:xfrm>
            <a:off x="4421310" y="987549"/>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328786" name="Rectangle 82">
            <a:extLst>
              <a:ext uri="{FF2B5EF4-FFF2-40B4-BE49-F238E27FC236}">
                <a16:creationId xmlns:a16="http://schemas.microsoft.com/office/drawing/2014/main" id="{22EA1959-40F5-6299-CB96-4EF52981CA47}"/>
              </a:ext>
            </a:extLst>
          </p:cNvPr>
          <p:cNvSpPr>
            <a:spLocks noChangeArrowheads="1"/>
          </p:cNvSpPr>
          <p:nvPr/>
        </p:nvSpPr>
        <p:spPr bwMode="auto">
          <a:xfrm>
            <a:off x="4260974" y="1203449"/>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87" name="Rectangle 83">
            <a:extLst>
              <a:ext uri="{FF2B5EF4-FFF2-40B4-BE49-F238E27FC236}">
                <a16:creationId xmlns:a16="http://schemas.microsoft.com/office/drawing/2014/main" id="{E53AA7FC-F8B3-2CA3-958A-E21DFC7050EA}"/>
              </a:ext>
            </a:extLst>
          </p:cNvPr>
          <p:cNvSpPr>
            <a:spLocks noChangeArrowheads="1"/>
          </p:cNvSpPr>
          <p:nvPr/>
        </p:nvSpPr>
        <p:spPr bwMode="auto">
          <a:xfrm>
            <a:off x="4381623" y="987549"/>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88" name="Rectangle 84">
            <a:extLst>
              <a:ext uri="{FF2B5EF4-FFF2-40B4-BE49-F238E27FC236}">
                <a16:creationId xmlns:a16="http://schemas.microsoft.com/office/drawing/2014/main" id="{14ADD4F0-8F08-F1C0-7358-BB08660D5D85}"/>
              </a:ext>
            </a:extLst>
          </p:cNvPr>
          <p:cNvSpPr>
            <a:spLocks noChangeArrowheads="1"/>
          </p:cNvSpPr>
          <p:nvPr/>
        </p:nvSpPr>
        <p:spPr bwMode="auto">
          <a:xfrm>
            <a:off x="4386385" y="1146298"/>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89" name="Rectangle 85">
            <a:extLst>
              <a:ext uri="{FF2B5EF4-FFF2-40B4-BE49-F238E27FC236}">
                <a16:creationId xmlns:a16="http://schemas.microsoft.com/office/drawing/2014/main" id="{3C21E6C0-37BE-80BB-DF33-8B6FEF9DD610}"/>
              </a:ext>
            </a:extLst>
          </p:cNvPr>
          <p:cNvSpPr>
            <a:spLocks noChangeArrowheads="1"/>
          </p:cNvSpPr>
          <p:nvPr/>
        </p:nvSpPr>
        <p:spPr bwMode="auto">
          <a:xfrm>
            <a:off x="4581649" y="1203449"/>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90" name="Text Box 86">
            <a:extLst>
              <a:ext uri="{FF2B5EF4-FFF2-40B4-BE49-F238E27FC236}">
                <a16:creationId xmlns:a16="http://schemas.microsoft.com/office/drawing/2014/main" id="{3EEE3AFB-CA5E-D770-4B02-81F8FD97BF17}"/>
              </a:ext>
            </a:extLst>
          </p:cNvPr>
          <p:cNvSpPr txBox="1">
            <a:spLocks noChangeArrowheads="1"/>
          </p:cNvSpPr>
          <p:nvPr/>
        </p:nvSpPr>
        <p:spPr bwMode="auto">
          <a:xfrm>
            <a:off x="1246310" y="2646486"/>
            <a:ext cx="7894638" cy="781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TW" altLang="en-US" sz="2000">
                <a:latin typeface="SimHei" panose="02010609060101010101" pitchFamily="49" charset="-122"/>
                <a:ea typeface="SimHei" panose="02010609060101010101" pitchFamily="49" charset="-122"/>
              </a:rPr>
              <a:t>奧古斯丁信主後返回北非，後來成為希坡的主教，期間用許多精力對付來自四方面的挑戰，因此建立他的神學觀。</a:t>
            </a:r>
            <a:endParaRPr lang="zh-TW" altLang="en-US" sz="2000">
              <a:solidFill>
                <a:srgbClr val="663300"/>
              </a:solidFill>
              <a:latin typeface="SimHei" panose="02010609060101010101" pitchFamily="49" charset="-122"/>
              <a:ea typeface="SimHei" panose="02010609060101010101" pitchFamily="49" charset="-122"/>
              <a:sym typeface="Wingdings" panose="05000000000000000000" pitchFamily="2" charset="2"/>
            </a:endParaRPr>
          </a:p>
        </p:txBody>
      </p:sp>
      <p:sp>
        <p:nvSpPr>
          <p:cNvPr id="328791" name="Rectangle 87">
            <a:extLst>
              <a:ext uri="{FF2B5EF4-FFF2-40B4-BE49-F238E27FC236}">
                <a16:creationId xmlns:a16="http://schemas.microsoft.com/office/drawing/2014/main" id="{8BD875CD-95E3-59CD-3EAE-E20E51BA00EC}"/>
              </a:ext>
            </a:extLst>
          </p:cNvPr>
          <p:cNvSpPr>
            <a:spLocks noChangeArrowheads="1"/>
          </p:cNvSpPr>
          <p:nvPr/>
        </p:nvSpPr>
        <p:spPr bwMode="auto">
          <a:xfrm>
            <a:off x="3433886" y="2224210"/>
            <a:ext cx="3008313" cy="338138"/>
          </a:xfrm>
          <a:prstGeom prst="rect">
            <a:avLst/>
          </a:prstGeom>
          <a:gradFill rotWithShape="1">
            <a:gsLst>
              <a:gs pos="0">
                <a:srgbClr val="33CCFF"/>
              </a:gs>
              <a:gs pos="100000">
                <a:srgbClr val="33CCFF">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奧古斯丁</a:t>
            </a:r>
          </a:p>
        </p:txBody>
      </p:sp>
      <p:sp>
        <p:nvSpPr>
          <p:cNvPr id="328792" name="Rectangle 88">
            <a:extLst>
              <a:ext uri="{FF2B5EF4-FFF2-40B4-BE49-F238E27FC236}">
                <a16:creationId xmlns:a16="http://schemas.microsoft.com/office/drawing/2014/main" id="{756034A0-AC4C-15F3-3CF2-8F700BB1BDA7}"/>
              </a:ext>
            </a:extLst>
          </p:cNvPr>
          <p:cNvSpPr>
            <a:spLocks noChangeArrowheads="1"/>
          </p:cNvSpPr>
          <p:nvPr/>
        </p:nvSpPr>
        <p:spPr bwMode="auto">
          <a:xfrm>
            <a:off x="2762373" y="1132011"/>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93" name="Rectangle 89">
            <a:extLst>
              <a:ext uri="{FF2B5EF4-FFF2-40B4-BE49-F238E27FC236}">
                <a16:creationId xmlns:a16="http://schemas.microsoft.com/office/drawing/2014/main" id="{FB675DFA-A9B2-4682-6747-8AC2C983094D}"/>
              </a:ext>
            </a:extLst>
          </p:cNvPr>
          <p:cNvSpPr>
            <a:spLocks noChangeArrowheads="1"/>
          </p:cNvSpPr>
          <p:nvPr/>
        </p:nvSpPr>
        <p:spPr bwMode="auto">
          <a:xfrm>
            <a:off x="3271961" y="1132011"/>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94" name="Rectangle 90">
            <a:extLst>
              <a:ext uri="{FF2B5EF4-FFF2-40B4-BE49-F238E27FC236}">
                <a16:creationId xmlns:a16="http://schemas.microsoft.com/office/drawing/2014/main" id="{F7829A58-8EE1-CC0F-05D6-878C35244B17}"/>
              </a:ext>
            </a:extLst>
          </p:cNvPr>
          <p:cNvSpPr>
            <a:spLocks noChangeArrowheads="1"/>
          </p:cNvSpPr>
          <p:nvPr/>
        </p:nvSpPr>
        <p:spPr bwMode="auto">
          <a:xfrm>
            <a:off x="2762373" y="1276473"/>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8795" name="Text Box 91">
            <a:extLst>
              <a:ext uri="{FF2B5EF4-FFF2-40B4-BE49-F238E27FC236}">
                <a16:creationId xmlns:a16="http://schemas.microsoft.com/office/drawing/2014/main" id="{19DC7EE8-18F4-8CD5-D332-E8164EA2A27C}"/>
              </a:ext>
            </a:extLst>
          </p:cNvPr>
          <p:cNvSpPr txBox="1">
            <a:spLocks noChangeArrowheads="1"/>
          </p:cNvSpPr>
          <p:nvPr/>
        </p:nvSpPr>
        <p:spPr bwMode="auto">
          <a:xfrm>
            <a:off x="1244724" y="3573585"/>
            <a:ext cx="789463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marL="877888" indent="-342900">
              <a:defRPr kumimoji="1">
                <a:solidFill>
                  <a:schemeClr val="tx1"/>
                </a:solidFill>
                <a:latin typeface="Arial" panose="020B0604020202020204" pitchFamily="34" charset="0"/>
                <a:ea typeface="新細明體" panose="02020500000000000000" pitchFamily="18" charset="-120"/>
              </a:defRPr>
            </a:lvl2pPr>
            <a:lvl3pPr marL="1257300" indent="-342900">
              <a:defRPr kumimoji="1">
                <a:solidFill>
                  <a:schemeClr val="tx1"/>
                </a:solidFill>
                <a:latin typeface="Arial" panose="020B0604020202020204" pitchFamily="34" charset="0"/>
                <a:ea typeface="新細明體" panose="02020500000000000000" pitchFamily="18" charset="-120"/>
              </a:defRPr>
            </a:lvl3pPr>
            <a:lvl4pPr marL="1714500" indent="-342900">
              <a:defRPr kumimoji="1">
                <a:solidFill>
                  <a:schemeClr val="tx1"/>
                </a:solidFill>
                <a:latin typeface="Arial" panose="020B0604020202020204" pitchFamily="34" charset="0"/>
                <a:ea typeface="新細明體" panose="02020500000000000000" pitchFamily="18" charset="-120"/>
              </a:defRPr>
            </a:lvl4pPr>
            <a:lvl5pPr marL="2171700" indent="-342900">
              <a:defRPr kumimoji="1">
                <a:solidFill>
                  <a:schemeClr val="tx1"/>
                </a:solidFill>
                <a:latin typeface="Arial" panose="020B0604020202020204" pitchFamily="34" charset="0"/>
                <a:ea typeface="新細明體" panose="02020500000000000000" pitchFamily="18" charset="-120"/>
              </a:defRPr>
            </a:lvl5pPr>
            <a:lvl6pPr marL="2628900" indent="-3429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86100" indent="-3429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43300" indent="-3429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000500" indent="-342900"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buFontTx/>
              <a:buAutoNum type="arabicPeriod"/>
            </a:pPr>
            <a:r>
              <a:rPr lang="zh-TW" altLang="en-US" sz="2000">
                <a:latin typeface="SimHei" panose="02010609060101010101" pitchFamily="49" charset="-122"/>
                <a:ea typeface="SimHei" panose="02010609060101010101" pitchFamily="49" charset="-122"/>
              </a:rPr>
              <a:t>對付摩尼教。</a:t>
            </a:r>
            <a:endParaRPr lang="zh-TW" altLang="en-US" sz="2000">
              <a:solidFill>
                <a:srgbClr val="663300"/>
              </a:solidFill>
              <a:latin typeface="SimHei" panose="02010609060101010101" pitchFamily="49" charset="-122"/>
              <a:ea typeface="SimHei" panose="02010609060101010101" pitchFamily="49" charset="-122"/>
            </a:endParaRPr>
          </a:p>
          <a:p>
            <a:pPr>
              <a:lnSpc>
                <a:spcPct val="120000"/>
              </a:lnSpc>
              <a:spcAft>
                <a:spcPct val="30000"/>
              </a:spcAft>
              <a:buFontTx/>
              <a:buAutoNum type="arabicPeriod"/>
            </a:pPr>
            <a:r>
              <a:rPr lang="zh-TW" altLang="en-US" sz="2000">
                <a:latin typeface="SimHei" panose="02010609060101010101" pitchFamily="49" charset="-122"/>
                <a:ea typeface="SimHei" panose="02010609060101010101" pitchFamily="49" charset="-122"/>
              </a:rPr>
              <a:t>對付多納徒派。</a:t>
            </a:r>
          </a:p>
          <a:p>
            <a:pPr>
              <a:lnSpc>
                <a:spcPct val="120000"/>
              </a:lnSpc>
              <a:spcAft>
                <a:spcPct val="30000"/>
              </a:spcAft>
              <a:buFontTx/>
              <a:buAutoNum type="arabicPeriod"/>
            </a:pPr>
            <a:r>
              <a:rPr lang="zh-TW" altLang="en-US" sz="2000">
                <a:latin typeface="SimHei" panose="02010609060101010101" pitchFamily="49" charset="-122"/>
                <a:ea typeface="SimHei" panose="02010609060101010101" pitchFamily="49" charset="-122"/>
              </a:rPr>
              <a:t>對付伯拉糾派。</a:t>
            </a:r>
            <a:endParaRPr lang="zh-TW" altLang="en-US" sz="2000">
              <a:solidFill>
                <a:srgbClr val="663300"/>
              </a:solidFill>
              <a:latin typeface="SimHei" panose="02010609060101010101" pitchFamily="49" charset="-122"/>
              <a:ea typeface="SimHei" panose="02010609060101010101" pitchFamily="49" charset="-122"/>
            </a:endParaRPr>
          </a:p>
          <a:p>
            <a:pPr>
              <a:lnSpc>
                <a:spcPct val="120000"/>
              </a:lnSpc>
              <a:spcAft>
                <a:spcPct val="30000"/>
              </a:spcAft>
              <a:buFontTx/>
              <a:buAutoNum type="arabicPeriod"/>
            </a:pPr>
            <a:endParaRPr lang="zh-TW" altLang="en-US" sz="2000">
              <a:solidFill>
                <a:srgbClr val="663300"/>
              </a:solidFill>
              <a:latin typeface="SimHei" panose="02010609060101010101" pitchFamily="49" charset="-122"/>
              <a:ea typeface="SimHei" panose="02010609060101010101" pitchFamily="49" charset="-122"/>
              <a:sym typeface="Wingdings" panose="05000000000000000000" pitchFamily="2" charset="2"/>
            </a:endParaRPr>
          </a:p>
        </p:txBody>
      </p:sp>
      <p:sp>
        <p:nvSpPr>
          <p:cNvPr id="328801" name="AutoShape 97">
            <a:extLst>
              <a:ext uri="{FF2B5EF4-FFF2-40B4-BE49-F238E27FC236}">
                <a16:creationId xmlns:a16="http://schemas.microsoft.com/office/drawing/2014/main" id="{0E3965EB-A7F3-E2A9-01B8-E89D42C06E51}"/>
              </a:ext>
            </a:extLst>
          </p:cNvPr>
          <p:cNvSpPr>
            <a:spLocks noChangeArrowheads="1"/>
          </p:cNvSpPr>
          <p:nvPr/>
        </p:nvSpPr>
        <p:spPr bwMode="auto">
          <a:xfrm>
            <a:off x="3800598" y="3692649"/>
            <a:ext cx="5035550" cy="2117725"/>
          </a:xfrm>
          <a:prstGeom prst="wedgeRectCallout">
            <a:avLst>
              <a:gd name="adj1" fmla="val -57630"/>
              <a:gd name="adj2" fmla="val -21889"/>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spcAft>
                <a:spcPct val="20000"/>
              </a:spcAft>
            </a:pPr>
            <a:r>
              <a:rPr lang="zh-TW" altLang="en-US" sz="2000">
                <a:solidFill>
                  <a:schemeClr val="bg1"/>
                </a:solidFill>
                <a:latin typeface="SimHei" panose="02010609060101010101" pitchFamily="49" charset="-122"/>
                <a:ea typeface="SimHei" panose="02010609060101010101" pitchFamily="49" charset="-122"/>
                <a:sym typeface="Wingdings" panose="05000000000000000000" pitchFamily="2" charset="2"/>
              </a:rPr>
              <a:t>聖禮屬於基督，其有效性不在乎主禮人靈性如何。教會須容讓麥子和稗子一起生長。</a:t>
            </a:r>
          </a:p>
          <a:p>
            <a:pPr>
              <a:lnSpc>
                <a:spcPct val="120000"/>
              </a:lnSpc>
              <a:spcAft>
                <a:spcPct val="20000"/>
              </a:spcAft>
            </a:pPr>
            <a:r>
              <a:rPr lang="zh-TW" altLang="en-US" sz="2000">
                <a:solidFill>
                  <a:schemeClr val="bg1"/>
                </a:solidFill>
                <a:latin typeface="SimHei" panose="02010609060101010101" pitchFamily="49" charset="-122"/>
                <a:ea typeface="SimHei" panose="02010609060101010101" pitchFamily="49" charset="-122"/>
                <a:sym typeface="Wingdings" panose="05000000000000000000" pitchFamily="2" charset="2"/>
              </a:rPr>
              <a:t>大公教會是唯一的教會，也在政府之上。政府當履行神的命令，執行教會的吩咐，使用政治力量「勉強人進來」</a:t>
            </a:r>
            <a:r>
              <a:rPr lang="en-US" altLang="zh-TW" sz="2000">
                <a:solidFill>
                  <a:schemeClr val="bg1"/>
                </a:solidFill>
                <a:latin typeface="SimHei" panose="02010609060101010101" pitchFamily="49" charset="-122"/>
                <a:ea typeface="SimHei" panose="02010609060101010101" pitchFamily="49" charset="-122"/>
                <a:sym typeface="Wingdings" panose="05000000000000000000" pitchFamily="2" charset="2"/>
              </a:rPr>
              <a:t>(</a:t>
            </a:r>
            <a:r>
              <a:rPr lang="zh-TW" altLang="en-US" sz="2000">
                <a:solidFill>
                  <a:schemeClr val="bg1"/>
                </a:solidFill>
                <a:latin typeface="SimHei" panose="02010609060101010101" pitchFamily="49" charset="-122"/>
                <a:ea typeface="SimHei" panose="02010609060101010101" pitchFamily="49" charset="-122"/>
                <a:sym typeface="Wingdings" panose="05000000000000000000" pitchFamily="2" charset="2"/>
              </a:rPr>
              <a:t>路</a:t>
            </a:r>
            <a:r>
              <a:rPr lang="en-US" altLang="zh-TW" sz="2000">
                <a:solidFill>
                  <a:schemeClr val="bg1"/>
                </a:solidFill>
                <a:latin typeface="SimHei" panose="02010609060101010101" pitchFamily="49" charset="-122"/>
                <a:ea typeface="SimHei" panose="02010609060101010101" pitchFamily="49" charset="-122"/>
                <a:sym typeface="Wingdings" panose="05000000000000000000" pitchFamily="2" charset="2"/>
              </a:rPr>
              <a:t>14:23)</a:t>
            </a:r>
            <a:r>
              <a:rPr lang="zh-TW" altLang="en-US" sz="2000">
                <a:solidFill>
                  <a:schemeClr val="bg1"/>
                </a:solidFill>
                <a:latin typeface="SimHei" panose="02010609060101010101" pitchFamily="49" charset="-122"/>
                <a:ea typeface="SimHei" panose="02010609060101010101" pitchFamily="49" charset="-122"/>
                <a:sym typeface="Wingdings" panose="05000000000000000000" pitchFamily="2" charset="2"/>
              </a:rPr>
              <a:t>。</a:t>
            </a:r>
          </a:p>
        </p:txBody>
      </p:sp>
      <p:sp>
        <p:nvSpPr>
          <p:cNvPr id="328802" name="Text Box 98">
            <a:extLst>
              <a:ext uri="{FF2B5EF4-FFF2-40B4-BE49-F238E27FC236}">
                <a16:creationId xmlns:a16="http://schemas.microsoft.com/office/drawing/2014/main" id="{FCE8CD1C-3F6F-ED3D-9E49-0FA8CBC056C6}"/>
              </a:ext>
            </a:extLst>
          </p:cNvPr>
          <p:cNvSpPr txBox="1">
            <a:spLocks noChangeArrowheads="1"/>
          </p:cNvSpPr>
          <p:nvPr/>
        </p:nvSpPr>
        <p:spPr bwMode="auto">
          <a:xfrm>
            <a:off x="3779960" y="5970711"/>
            <a:ext cx="4878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dirty="0">
                <a:solidFill>
                  <a:srgbClr val="663300"/>
                </a:solidFill>
                <a:latin typeface="SimHei" panose="02010609060101010101" pitchFamily="49" charset="-122"/>
                <a:ea typeface="SimHei" panose="02010609060101010101" pitchFamily="49" charset="-122"/>
                <a:sym typeface="Wingdings" panose="05000000000000000000" pitchFamily="2" charset="2"/>
              </a:rPr>
              <a:t> </a:t>
            </a:r>
            <a:r>
              <a:rPr lang="zh-TW" altLang="en-US" sz="2000" dirty="0">
                <a:solidFill>
                  <a:srgbClr val="663300"/>
                </a:solidFill>
                <a:latin typeface="SimHei" panose="02010609060101010101" pitchFamily="49" charset="-122"/>
                <a:ea typeface="SimHei" panose="02010609060101010101" pitchFamily="49" charset="-122"/>
                <a:sym typeface="Wingdings" panose="05000000000000000000" pitchFamily="2" charset="2"/>
              </a:rPr>
              <a:t>立下日後教會逼迫異議者的理論基礎。</a:t>
            </a:r>
            <a:endParaRPr lang="zh-TW" altLang="en-US" sz="2000" dirty="0">
              <a:solidFill>
                <a:srgbClr val="663300"/>
              </a:solidFill>
              <a:latin typeface="SimHei" panose="02010609060101010101" pitchFamily="49" charset="-122"/>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7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879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879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880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880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2880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32880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28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90" grpId="0"/>
      <p:bldP spid="328801" grpId="0" animBg="1"/>
      <p:bldP spid="328801" grpId="1" animBg="1"/>
      <p:bldP spid="328802" grpId="0"/>
      <p:bldP spid="32880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2562" name="Group 2">
            <a:extLst>
              <a:ext uri="{FF2B5EF4-FFF2-40B4-BE49-F238E27FC236}">
                <a16:creationId xmlns:a16="http://schemas.microsoft.com/office/drawing/2014/main" id="{8AE4305B-50A2-C395-AB2F-BEDC7DF0C231}"/>
              </a:ext>
            </a:extLst>
          </p:cNvPr>
          <p:cNvGraphicFramePr>
            <a:graphicFrameLocks noGrp="1"/>
          </p:cNvGraphicFramePr>
          <p:nvPr>
            <p:extLst>
              <p:ext uri="{D42A27DB-BD31-4B8C-83A1-F6EECF244321}">
                <p14:modId xmlns:p14="http://schemas.microsoft.com/office/powerpoint/2010/main" val="1835102072"/>
              </p:ext>
            </p:extLst>
          </p:nvPr>
        </p:nvGraphicFramePr>
        <p:xfrm>
          <a:off x="1395657" y="1496280"/>
          <a:ext cx="7912100" cy="365760"/>
        </p:xfrm>
        <a:graphic>
          <a:graphicData uri="http://schemas.openxmlformats.org/drawingml/2006/table">
            <a:tbl>
              <a:tblPr/>
              <a:tblGrid>
                <a:gridCol w="788987">
                  <a:extLst>
                    <a:ext uri="{9D8B030D-6E8A-4147-A177-3AD203B41FA5}">
                      <a16:colId xmlns:a16="http://schemas.microsoft.com/office/drawing/2014/main" val="278807392"/>
                    </a:ext>
                  </a:extLst>
                </a:gridCol>
                <a:gridCol w="790575">
                  <a:extLst>
                    <a:ext uri="{9D8B030D-6E8A-4147-A177-3AD203B41FA5}">
                      <a16:colId xmlns:a16="http://schemas.microsoft.com/office/drawing/2014/main" val="1367194538"/>
                    </a:ext>
                  </a:extLst>
                </a:gridCol>
                <a:gridCol w="792163">
                  <a:extLst>
                    <a:ext uri="{9D8B030D-6E8A-4147-A177-3AD203B41FA5}">
                      <a16:colId xmlns:a16="http://schemas.microsoft.com/office/drawing/2014/main" val="1299178190"/>
                    </a:ext>
                  </a:extLst>
                </a:gridCol>
                <a:gridCol w="788987">
                  <a:extLst>
                    <a:ext uri="{9D8B030D-6E8A-4147-A177-3AD203B41FA5}">
                      <a16:colId xmlns:a16="http://schemas.microsoft.com/office/drawing/2014/main" val="3968903984"/>
                    </a:ext>
                  </a:extLst>
                </a:gridCol>
                <a:gridCol w="792163">
                  <a:extLst>
                    <a:ext uri="{9D8B030D-6E8A-4147-A177-3AD203B41FA5}">
                      <a16:colId xmlns:a16="http://schemas.microsoft.com/office/drawing/2014/main" val="2360332473"/>
                    </a:ext>
                  </a:extLst>
                </a:gridCol>
                <a:gridCol w="795337">
                  <a:extLst>
                    <a:ext uri="{9D8B030D-6E8A-4147-A177-3AD203B41FA5}">
                      <a16:colId xmlns:a16="http://schemas.microsoft.com/office/drawing/2014/main" val="1162497243"/>
                    </a:ext>
                  </a:extLst>
                </a:gridCol>
                <a:gridCol w="790575">
                  <a:extLst>
                    <a:ext uri="{9D8B030D-6E8A-4147-A177-3AD203B41FA5}">
                      <a16:colId xmlns:a16="http://schemas.microsoft.com/office/drawing/2014/main" val="2135575910"/>
                    </a:ext>
                  </a:extLst>
                </a:gridCol>
                <a:gridCol w="790575">
                  <a:extLst>
                    <a:ext uri="{9D8B030D-6E8A-4147-A177-3AD203B41FA5}">
                      <a16:colId xmlns:a16="http://schemas.microsoft.com/office/drawing/2014/main" val="3715782823"/>
                    </a:ext>
                  </a:extLst>
                </a:gridCol>
                <a:gridCol w="790575">
                  <a:extLst>
                    <a:ext uri="{9D8B030D-6E8A-4147-A177-3AD203B41FA5}">
                      <a16:colId xmlns:a16="http://schemas.microsoft.com/office/drawing/2014/main" val="3216263653"/>
                    </a:ext>
                  </a:extLst>
                </a:gridCol>
                <a:gridCol w="792163">
                  <a:extLst>
                    <a:ext uri="{9D8B030D-6E8A-4147-A177-3AD203B41FA5}">
                      <a16:colId xmlns:a16="http://schemas.microsoft.com/office/drawing/2014/main" val="3018798692"/>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9906644"/>
                  </a:ext>
                </a:extLst>
              </a:tr>
            </a:tbl>
          </a:graphicData>
        </a:graphic>
      </p:graphicFrame>
      <p:graphicFrame>
        <p:nvGraphicFramePr>
          <p:cNvPr id="322586" name="Group 26">
            <a:extLst>
              <a:ext uri="{FF2B5EF4-FFF2-40B4-BE49-F238E27FC236}">
                <a16:creationId xmlns:a16="http://schemas.microsoft.com/office/drawing/2014/main" id="{670192C4-A2AE-8FD9-15BF-F91F2012050D}"/>
              </a:ext>
            </a:extLst>
          </p:cNvPr>
          <p:cNvGraphicFramePr>
            <a:graphicFrameLocks noGrp="1"/>
          </p:cNvGraphicFramePr>
          <p:nvPr>
            <p:extLst>
              <p:ext uri="{D42A27DB-BD31-4B8C-83A1-F6EECF244321}">
                <p14:modId xmlns:p14="http://schemas.microsoft.com/office/powerpoint/2010/main" val="912513460"/>
              </p:ext>
            </p:extLst>
          </p:nvPr>
        </p:nvGraphicFramePr>
        <p:xfrm>
          <a:off x="995608" y="1618517"/>
          <a:ext cx="8709025" cy="335280"/>
        </p:xfrm>
        <a:graphic>
          <a:graphicData uri="http://schemas.openxmlformats.org/drawingml/2006/table">
            <a:tbl>
              <a:tblPr/>
              <a:tblGrid>
                <a:gridCol w="792162">
                  <a:extLst>
                    <a:ext uri="{9D8B030D-6E8A-4147-A177-3AD203B41FA5}">
                      <a16:colId xmlns:a16="http://schemas.microsoft.com/office/drawing/2014/main" val="516249966"/>
                    </a:ext>
                  </a:extLst>
                </a:gridCol>
                <a:gridCol w="790575">
                  <a:extLst>
                    <a:ext uri="{9D8B030D-6E8A-4147-A177-3AD203B41FA5}">
                      <a16:colId xmlns:a16="http://schemas.microsoft.com/office/drawing/2014/main" val="2426430595"/>
                    </a:ext>
                  </a:extLst>
                </a:gridCol>
                <a:gridCol w="792163">
                  <a:extLst>
                    <a:ext uri="{9D8B030D-6E8A-4147-A177-3AD203B41FA5}">
                      <a16:colId xmlns:a16="http://schemas.microsoft.com/office/drawing/2014/main" val="86565445"/>
                    </a:ext>
                  </a:extLst>
                </a:gridCol>
                <a:gridCol w="790575">
                  <a:extLst>
                    <a:ext uri="{9D8B030D-6E8A-4147-A177-3AD203B41FA5}">
                      <a16:colId xmlns:a16="http://schemas.microsoft.com/office/drawing/2014/main" val="2041553613"/>
                    </a:ext>
                  </a:extLst>
                </a:gridCol>
                <a:gridCol w="792162">
                  <a:extLst>
                    <a:ext uri="{9D8B030D-6E8A-4147-A177-3AD203B41FA5}">
                      <a16:colId xmlns:a16="http://schemas.microsoft.com/office/drawing/2014/main" val="1458607308"/>
                    </a:ext>
                  </a:extLst>
                </a:gridCol>
                <a:gridCol w="793750">
                  <a:extLst>
                    <a:ext uri="{9D8B030D-6E8A-4147-A177-3AD203B41FA5}">
                      <a16:colId xmlns:a16="http://schemas.microsoft.com/office/drawing/2014/main" val="2815078843"/>
                    </a:ext>
                  </a:extLst>
                </a:gridCol>
                <a:gridCol w="792163">
                  <a:extLst>
                    <a:ext uri="{9D8B030D-6E8A-4147-A177-3AD203B41FA5}">
                      <a16:colId xmlns:a16="http://schemas.microsoft.com/office/drawing/2014/main" val="2500332784"/>
                    </a:ext>
                  </a:extLst>
                </a:gridCol>
                <a:gridCol w="790575">
                  <a:extLst>
                    <a:ext uri="{9D8B030D-6E8A-4147-A177-3AD203B41FA5}">
                      <a16:colId xmlns:a16="http://schemas.microsoft.com/office/drawing/2014/main" val="726161460"/>
                    </a:ext>
                  </a:extLst>
                </a:gridCol>
                <a:gridCol w="792162">
                  <a:extLst>
                    <a:ext uri="{9D8B030D-6E8A-4147-A177-3AD203B41FA5}">
                      <a16:colId xmlns:a16="http://schemas.microsoft.com/office/drawing/2014/main" val="671527530"/>
                    </a:ext>
                  </a:extLst>
                </a:gridCol>
                <a:gridCol w="790575">
                  <a:extLst>
                    <a:ext uri="{9D8B030D-6E8A-4147-A177-3AD203B41FA5}">
                      <a16:colId xmlns:a16="http://schemas.microsoft.com/office/drawing/2014/main" val="185043232"/>
                    </a:ext>
                  </a:extLst>
                </a:gridCol>
                <a:gridCol w="792163">
                  <a:extLst>
                    <a:ext uri="{9D8B030D-6E8A-4147-A177-3AD203B41FA5}">
                      <a16:colId xmlns:a16="http://schemas.microsoft.com/office/drawing/2014/main" val="2144333983"/>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6726135"/>
                  </a:ext>
                </a:extLst>
              </a:tr>
            </a:tbl>
          </a:graphicData>
        </a:graphic>
      </p:graphicFrame>
      <p:sp>
        <p:nvSpPr>
          <p:cNvPr id="322602" name="Text Box 42">
            <a:extLst>
              <a:ext uri="{FF2B5EF4-FFF2-40B4-BE49-F238E27FC236}">
                <a16:creationId xmlns:a16="http://schemas.microsoft.com/office/drawing/2014/main" id="{96C3EAE5-CBF9-A19A-E9FF-792CA498E91B}"/>
              </a:ext>
            </a:extLst>
          </p:cNvPr>
          <p:cNvSpPr txBox="1">
            <a:spLocks noChangeArrowheads="1"/>
          </p:cNvSpPr>
          <p:nvPr/>
        </p:nvSpPr>
        <p:spPr bwMode="auto">
          <a:xfrm>
            <a:off x="725732" y="1612168"/>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322603" name="Rectangle 43">
            <a:extLst>
              <a:ext uri="{FF2B5EF4-FFF2-40B4-BE49-F238E27FC236}">
                <a16:creationId xmlns:a16="http://schemas.microsoft.com/office/drawing/2014/main" id="{65850440-909A-9C0A-CA02-1E628F85A075}"/>
              </a:ext>
            </a:extLst>
          </p:cNvPr>
          <p:cNvSpPr>
            <a:spLocks noChangeArrowheads="1"/>
          </p:cNvSpPr>
          <p:nvPr/>
        </p:nvSpPr>
        <p:spPr bwMode="auto">
          <a:xfrm>
            <a:off x="1592507" y="1156556"/>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04" name="Rectangle 44">
            <a:extLst>
              <a:ext uri="{FF2B5EF4-FFF2-40B4-BE49-F238E27FC236}">
                <a16:creationId xmlns:a16="http://schemas.microsoft.com/office/drawing/2014/main" id="{D99C1FFB-F1BD-57AC-AB9F-EAA9988A3586}"/>
              </a:ext>
            </a:extLst>
          </p:cNvPr>
          <p:cNvSpPr>
            <a:spLocks noChangeArrowheads="1"/>
          </p:cNvSpPr>
          <p:nvPr/>
        </p:nvSpPr>
        <p:spPr bwMode="auto">
          <a:xfrm>
            <a:off x="967033" y="940656"/>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322605" name="Rectangle 45">
            <a:extLst>
              <a:ext uri="{FF2B5EF4-FFF2-40B4-BE49-F238E27FC236}">
                <a16:creationId xmlns:a16="http://schemas.microsoft.com/office/drawing/2014/main" id="{106B99D1-AF00-6788-630F-954FA1B99EF4}"/>
              </a:ext>
            </a:extLst>
          </p:cNvPr>
          <p:cNvSpPr>
            <a:spLocks noChangeArrowheads="1"/>
          </p:cNvSpPr>
          <p:nvPr/>
        </p:nvSpPr>
        <p:spPr bwMode="auto">
          <a:xfrm>
            <a:off x="2856157" y="940656"/>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06" name="Rectangle 46">
            <a:extLst>
              <a:ext uri="{FF2B5EF4-FFF2-40B4-BE49-F238E27FC236}">
                <a16:creationId xmlns:a16="http://schemas.microsoft.com/office/drawing/2014/main" id="{C8136301-B187-4B5D-7C12-7F6037003174}"/>
              </a:ext>
            </a:extLst>
          </p:cNvPr>
          <p:cNvSpPr>
            <a:spLocks noChangeArrowheads="1"/>
          </p:cNvSpPr>
          <p:nvPr/>
        </p:nvSpPr>
        <p:spPr bwMode="auto">
          <a:xfrm>
            <a:off x="3808658" y="940656"/>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07" name="Rectangle 47">
            <a:extLst>
              <a:ext uri="{FF2B5EF4-FFF2-40B4-BE49-F238E27FC236}">
                <a16:creationId xmlns:a16="http://schemas.microsoft.com/office/drawing/2014/main" id="{9592761B-A17B-EB14-1ECC-D86A8702CC76}"/>
              </a:ext>
            </a:extLst>
          </p:cNvPr>
          <p:cNvSpPr>
            <a:spLocks noChangeArrowheads="1"/>
          </p:cNvSpPr>
          <p:nvPr/>
        </p:nvSpPr>
        <p:spPr bwMode="auto">
          <a:xfrm>
            <a:off x="3889619" y="940656"/>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08" name="Rectangle 48">
            <a:extLst>
              <a:ext uri="{FF2B5EF4-FFF2-40B4-BE49-F238E27FC236}">
                <a16:creationId xmlns:a16="http://schemas.microsoft.com/office/drawing/2014/main" id="{CE397DE3-473E-BAF9-5B0F-2042179BD4B4}"/>
              </a:ext>
            </a:extLst>
          </p:cNvPr>
          <p:cNvSpPr>
            <a:spLocks noChangeArrowheads="1"/>
          </p:cNvSpPr>
          <p:nvPr/>
        </p:nvSpPr>
        <p:spPr bwMode="auto">
          <a:xfrm>
            <a:off x="4527794" y="345342"/>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322609" name="Rectangle 49">
            <a:extLst>
              <a:ext uri="{FF2B5EF4-FFF2-40B4-BE49-F238E27FC236}">
                <a16:creationId xmlns:a16="http://schemas.microsoft.com/office/drawing/2014/main" id="{EFCAA941-6206-934D-ABEE-4D6416A68C3C}"/>
              </a:ext>
            </a:extLst>
          </p:cNvPr>
          <p:cNvSpPr>
            <a:spLocks noChangeArrowheads="1"/>
          </p:cNvSpPr>
          <p:nvPr/>
        </p:nvSpPr>
        <p:spPr bwMode="auto">
          <a:xfrm>
            <a:off x="5153270" y="1156556"/>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322610" name="Rectangle 50">
            <a:extLst>
              <a:ext uri="{FF2B5EF4-FFF2-40B4-BE49-F238E27FC236}">
                <a16:creationId xmlns:a16="http://schemas.microsoft.com/office/drawing/2014/main" id="{F86D0AB0-7543-CF3C-60ED-11D93F42386F}"/>
              </a:ext>
            </a:extLst>
          </p:cNvPr>
          <p:cNvSpPr>
            <a:spLocks noChangeArrowheads="1"/>
          </p:cNvSpPr>
          <p:nvPr/>
        </p:nvSpPr>
        <p:spPr bwMode="auto">
          <a:xfrm>
            <a:off x="6302619" y="1156556"/>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11" name="Rectangle 51">
            <a:extLst>
              <a:ext uri="{FF2B5EF4-FFF2-40B4-BE49-F238E27FC236}">
                <a16:creationId xmlns:a16="http://schemas.microsoft.com/office/drawing/2014/main" id="{0F4B90EB-10C6-C489-4A45-39AD14C63971}"/>
              </a:ext>
            </a:extLst>
          </p:cNvPr>
          <p:cNvSpPr>
            <a:spLocks noChangeArrowheads="1"/>
          </p:cNvSpPr>
          <p:nvPr/>
        </p:nvSpPr>
        <p:spPr bwMode="auto">
          <a:xfrm>
            <a:off x="7529758" y="1156556"/>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12" name="Rectangle 52">
            <a:extLst>
              <a:ext uri="{FF2B5EF4-FFF2-40B4-BE49-F238E27FC236}">
                <a16:creationId xmlns:a16="http://schemas.microsoft.com/office/drawing/2014/main" id="{5F3681AB-6B4B-9A88-C88A-CEFB704476BB}"/>
              </a:ext>
            </a:extLst>
          </p:cNvPr>
          <p:cNvSpPr>
            <a:spLocks noChangeArrowheads="1"/>
          </p:cNvSpPr>
          <p:nvPr/>
        </p:nvSpPr>
        <p:spPr bwMode="auto">
          <a:xfrm>
            <a:off x="1633783" y="940656"/>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22613" name="Rectangle 53">
            <a:extLst>
              <a:ext uri="{FF2B5EF4-FFF2-40B4-BE49-F238E27FC236}">
                <a16:creationId xmlns:a16="http://schemas.microsoft.com/office/drawing/2014/main" id="{CD37AACA-C9B3-6FB4-EA8F-F11EA7494CE3}"/>
              </a:ext>
            </a:extLst>
          </p:cNvPr>
          <p:cNvSpPr>
            <a:spLocks noChangeArrowheads="1"/>
          </p:cNvSpPr>
          <p:nvPr/>
        </p:nvSpPr>
        <p:spPr bwMode="auto">
          <a:xfrm>
            <a:off x="1633783" y="1227992"/>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14" name="Rectangle 54">
            <a:extLst>
              <a:ext uri="{FF2B5EF4-FFF2-40B4-BE49-F238E27FC236}">
                <a16:creationId xmlns:a16="http://schemas.microsoft.com/office/drawing/2014/main" id="{227E2637-7304-D86F-3DC4-FF25D1802273}"/>
              </a:ext>
            </a:extLst>
          </p:cNvPr>
          <p:cNvSpPr>
            <a:spLocks noChangeArrowheads="1"/>
          </p:cNvSpPr>
          <p:nvPr/>
        </p:nvSpPr>
        <p:spPr bwMode="auto">
          <a:xfrm>
            <a:off x="1633782" y="940656"/>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15" name="Rectangle 55">
            <a:extLst>
              <a:ext uri="{FF2B5EF4-FFF2-40B4-BE49-F238E27FC236}">
                <a16:creationId xmlns:a16="http://schemas.microsoft.com/office/drawing/2014/main" id="{1DE83BD3-2C5B-AF84-89A1-FC5DD74312B2}"/>
              </a:ext>
            </a:extLst>
          </p:cNvPr>
          <p:cNvSpPr>
            <a:spLocks noChangeArrowheads="1"/>
          </p:cNvSpPr>
          <p:nvPr/>
        </p:nvSpPr>
        <p:spPr bwMode="auto">
          <a:xfrm>
            <a:off x="1829044" y="940656"/>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16" name="Rectangle 56">
            <a:extLst>
              <a:ext uri="{FF2B5EF4-FFF2-40B4-BE49-F238E27FC236}">
                <a16:creationId xmlns:a16="http://schemas.microsoft.com/office/drawing/2014/main" id="{535BE23B-7A8C-2BC3-8BF1-D19974711EA1}"/>
              </a:ext>
            </a:extLst>
          </p:cNvPr>
          <p:cNvSpPr>
            <a:spLocks noChangeArrowheads="1"/>
          </p:cNvSpPr>
          <p:nvPr/>
        </p:nvSpPr>
        <p:spPr bwMode="auto">
          <a:xfrm>
            <a:off x="1592508" y="940656"/>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22617" name="Rectangle 57">
            <a:extLst>
              <a:ext uri="{FF2B5EF4-FFF2-40B4-BE49-F238E27FC236}">
                <a16:creationId xmlns:a16="http://schemas.microsoft.com/office/drawing/2014/main" id="{86EE64F7-31F9-DEB7-8C5A-4AA879295B46}"/>
              </a:ext>
            </a:extLst>
          </p:cNvPr>
          <p:cNvSpPr>
            <a:spLocks noChangeArrowheads="1"/>
          </p:cNvSpPr>
          <p:nvPr/>
        </p:nvSpPr>
        <p:spPr bwMode="auto">
          <a:xfrm>
            <a:off x="1922707" y="345342"/>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322618" name="Rectangle 58">
            <a:extLst>
              <a:ext uri="{FF2B5EF4-FFF2-40B4-BE49-F238E27FC236}">
                <a16:creationId xmlns:a16="http://schemas.microsoft.com/office/drawing/2014/main" id="{0DC05053-FEA2-D1F7-3CAD-7825039D8AA9}"/>
              </a:ext>
            </a:extLst>
          </p:cNvPr>
          <p:cNvSpPr>
            <a:spLocks noChangeArrowheads="1"/>
          </p:cNvSpPr>
          <p:nvPr/>
        </p:nvSpPr>
        <p:spPr bwMode="auto">
          <a:xfrm>
            <a:off x="873369" y="345342"/>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322619" name="AutoShape 59">
            <a:extLst>
              <a:ext uri="{FF2B5EF4-FFF2-40B4-BE49-F238E27FC236}">
                <a16:creationId xmlns:a16="http://schemas.microsoft.com/office/drawing/2014/main" id="{2FFFDB06-6433-9823-6E9E-1F1C50504B2A}"/>
              </a:ext>
            </a:extLst>
          </p:cNvPr>
          <p:cNvCxnSpPr>
            <a:cxnSpLocks noChangeShapeType="1"/>
            <a:stCxn id="322618" idx="2"/>
            <a:endCxn id="322604" idx="0"/>
          </p:cNvCxnSpPr>
          <p:nvPr/>
        </p:nvCxnSpPr>
        <p:spPr bwMode="auto">
          <a:xfrm rot="5400000">
            <a:off x="1140863" y="801749"/>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2620" name="Rectangle 60">
            <a:extLst>
              <a:ext uri="{FF2B5EF4-FFF2-40B4-BE49-F238E27FC236}">
                <a16:creationId xmlns:a16="http://schemas.microsoft.com/office/drawing/2014/main" id="{22924BDC-3780-DD54-56BA-674AB2676899}"/>
              </a:ext>
            </a:extLst>
          </p:cNvPr>
          <p:cNvSpPr>
            <a:spLocks noChangeArrowheads="1"/>
          </p:cNvSpPr>
          <p:nvPr/>
        </p:nvSpPr>
        <p:spPr bwMode="auto">
          <a:xfrm>
            <a:off x="2346569" y="939068"/>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22621" name="AutoShape 61">
            <a:extLst>
              <a:ext uri="{FF2B5EF4-FFF2-40B4-BE49-F238E27FC236}">
                <a16:creationId xmlns:a16="http://schemas.microsoft.com/office/drawing/2014/main" id="{B6C44A24-E711-90CE-8D68-4025A35BC60B}"/>
              </a:ext>
            </a:extLst>
          </p:cNvPr>
          <p:cNvCxnSpPr>
            <a:cxnSpLocks noChangeShapeType="1"/>
            <a:stCxn id="322617" idx="2"/>
            <a:endCxn id="322620" idx="0"/>
          </p:cNvCxnSpPr>
          <p:nvPr/>
        </p:nvCxnSpPr>
        <p:spPr bwMode="auto">
          <a:xfrm rot="16200000" flipH="1">
            <a:off x="2325933" y="666018"/>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2622" name="AutoShape 62">
            <a:extLst>
              <a:ext uri="{FF2B5EF4-FFF2-40B4-BE49-F238E27FC236}">
                <a16:creationId xmlns:a16="http://schemas.microsoft.com/office/drawing/2014/main" id="{2453EFA9-9B99-5BEF-2C9E-EFFAE1EE8914}"/>
              </a:ext>
            </a:extLst>
          </p:cNvPr>
          <p:cNvCxnSpPr>
            <a:cxnSpLocks noChangeShapeType="1"/>
            <a:stCxn id="322608" idx="2"/>
          </p:cNvCxnSpPr>
          <p:nvPr/>
        </p:nvCxnSpPr>
        <p:spPr bwMode="auto">
          <a:xfrm rot="5400000">
            <a:off x="4745282" y="751743"/>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2623" name="Rectangle 63">
            <a:extLst>
              <a:ext uri="{FF2B5EF4-FFF2-40B4-BE49-F238E27FC236}">
                <a16:creationId xmlns:a16="http://schemas.microsoft.com/office/drawing/2014/main" id="{1C54EDE2-5159-51F6-BFD1-71A49B793DEC}"/>
              </a:ext>
            </a:extLst>
          </p:cNvPr>
          <p:cNvSpPr>
            <a:spLocks noChangeArrowheads="1"/>
          </p:cNvSpPr>
          <p:nvPr/>
        </p:nvSpPr>
        <p:spPr bwMode="auto">
          <a:xfrm>
            <a:off x="5153269" y="940656"/>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322624" name="Rectangle 64">
            <a:extLst>
              <a:ext uri="{FF2B5EF4-FFF2-40B4-BE49-F238E27FC236}">
                <a16:creationId xmlns:a16="http://schemas.microsoft.com/office/drawing/2014/main" id="{0FFC4CCD-BC2F-A651-A8D5-F2BEED3E389A}"/>
              </a:ext>
            </a:extLst>
          </p:cNvPr>
          <p:cNvSpPr>
            <a:spLocks noChangeArrowheads="1"/>
          </p:cNvSpPr>
          <p:nvPr/>
        </p:nvSpPr>
        <p:spPr bwMode="auto">
          <a:xfrm>
            <a:off x="5712069" y="940656"/>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25" name="Rectangle 65">
            <a:extLst>
              <a:ext uri="{FF2B5EF4-FFF2-40B4-BE49-F238E27FC236}">
                <a16:creationId xmlns:a16="http://schemas.microsoft.com/office/drawing/2014/main" id="{6A13DAF5-AA83-399F-153F-432EBC52A65E}"/>
              </a:ext>
            </a:extLst>
          </p:cNvPr>
          <p:cNvSpPr>
            <a:spLocks noChangeArrowheads="1"/>
          </p:cNvSpPr>
          <p:nvPr/>
        </p:nvSpPr>
        <p:spPr bwMode="auto">
          <a:xfrm>
            <a:off x="7351958" y="940656"/>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26" name="Rectangle 66">
            <a:extLst>
              <a:ext uri="{FF2B5EF4-FFF2-40B4-BE49-F238E27FC236}">
                <a16:creationId xmlns:a16="http://schemas.microsoft.com/office/drawing/2014/main" id="{7C807D8E-1C9F-D683-99BD-8E5B493E985D}"/>
              </a:ext>
            </a:extLst>
          </p:cNvPr>
          <p:cNvSpPr>
            <a:spLocks noChangeArrowheads="1"/>
          </p:cNvSpPr>
          <p:nvPr/>
        </p:nvSpPr>
        <p:spPr bwMode="auto">
          <a:xfrm>
            <a:off x="7621833" y="940656"/>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27" name="Rectangle 67">
            <a:extLst>
              <a:ext uri="{FF2B5EF4-FFF2-40B4-BE49-F238E27FC236}">
                <a16:creationId xmlns:a16="http://schemas.microsoft.com/office/drawing/2014/main" id="{6D0A7334-13EC-40BE-F90A-432CF3E76146}"/>
              </a:ext>
            </a:extLst>
          </p:cNvPr>
          <p:cNvSpPr>
            <a:spLocks noChangeArrowheads="1"/>
          </p:cNvSpPr>
          <p:nvPr/>
        </p:nvSpPr>
        <p:spPr bwMode="auto">
          <a:xfrm>
            <a:off x="8291757" y="940656"/>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28" name="Rectangle 68">
            <a:extLst>
              <a:ext uri="{FF2B5EF4-FFF2-40B4-BE49-F238E27FC236}">
                <a16:creationId xmlns:a16="http://schemas.microsoft.com/office/drawing/2014/main" id="{BF508E44-EE7F-369C-0D8A-E44F75AE78A3}"/>
              </a:ext>
            </a:extLst>
          </p:cNvPr>
          <p:cNvSpPr>
            <a:spLocks noChangeArrowheads="1"/>
          </p:cNvSpPr>
          <p:nvPr/>
        </p:nvSpPr>
        <p:spPr bwMode="auto">
          <a:xfrm>
            <a:off x="8987082" y="940656"/>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22629" name="AutoShape 69">
            <a:extLst>
              <a:ext uri="{FF2B5EF4-FFF2-40B4-BE49-F238E27FC236}">
                <a16:creationId xmlns:a16="http://schemas.microsoft.com/office/drawing/2014/main" id="{3E9DE2B9-F714-8A64-9CBC-C8F864D7D690}"/>
              </a:ext>
            </a:extLst>
          </p:cNvPr>
          <p:cNvCxnSpPr>
            <a:cxnSpLocks noChangeShapeType="1"/>
            <a:stCxn id="322632" idx="2"/>
          </p:cNvCxnSpPr>
          <p:nvPr/>
        </p:nvCxnSpPr>
        <p:spPr bwMode="auto">
          <a:xfrm rot="16200000" flipH="1">
            <a:off x="3999157" y="735868"/>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2630" name="Rectangle 70">
            <a:extLst>
              <a:ext uri="{FF2B5EF4-FFF2-40B4-BE49-F238E27FC236}">
                <a16:creationId xmlns:a16="http://schemas.microsoft.com/office/drawing/2014/main" id="{D3FE3DEC-4102-6625-2301-2C7F9E00463E}"/>
              </a:ext>
            </a:extLst>
          </p:cNvPr>
          <p:cNvSpPr>
            <a:spLocks noChangeArrowheads="1"/>
          </p:cNvSpPr>
          <p:nvPr/>
        </p:nvSpPr>
        <p:spPr bwMode="auto">
          <a:xfrm>
            <a:off x="2029070" y="1120042"/>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22631" name="Rectangle 71">
            <a:extLst>
              <a:ext uri="{FF2B5EF4-FFF2-40B4-BE49-F238E27FC236}">
                <a16:creationId xmlns:a16="http://schemas.microsoft.com/office/drawing/2014/main" id="{14B39F92-720D-A3B7-737F-654F85320F05}"/>
              </a:ext>
            </a:extLst>
          </p:cNvPr>
          <p:cNvSpPr>
            <a:spLocks noChangeArrowheads="1"/>
          </p:cNvSpPr>
          <p:nvPr/>
        </p:nvSpPr>
        <p:spPr bwMode="auto">
          <a:xfrm>
            <a:off x="2033832" y="1124805"/>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22632" name="Rectangle 72">
            <a:extLst>
              <a:ext uri="{FF2B5EF4-FFF2-40B4-BE49-F238E27FC236}">
                <a16:creationId xmlns:a16="http://schemas.microsoft.com/office/drawing/2014/main" id="{250901A8-EC6B-19A6-DB7C-ED6C1BC017E9}"/>
              </a:ext>
            </a:extLst>
          </p:cNvPr>
          <p:cNvSpPr>
            <a:spLocks noChangeArrowheads="1"/>
          </p:cNvSpPr>
          <p:nvPr/>
        </p:nvSpPr>
        <p:spPr bwMode="auto">
          <a:xfrm>
            <a:off x="3767382" y="345342"/>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瓦倫斯</a:t>
            </a:r>
          </a:p>
        </p:txBody>
      </p:sp>
      <p:sp>
        <p:nvSpPr>
          <p:cNvPr id="322633" name="Rectangle 73">
            <a:extLst>
              <a:ext uri="{FF2B5EF4-FFF2-40B4-BE49-F238E27FC236}">
                <a16:creationId xmlns:a16="http://schemas.microsoft.com/office/drawing/2014/main" id="{8C1EAB77-6000-141B-5E54-CEA6BEF2D277}"/>
              </a:ext>
            </a:extLst>
          </p:cNvPr>
          <p:cNvSpPr>
            <a:spLocks noChangeArrowheads="1"/>
          </p:cNvSpPr>
          <p:nvPr/>
        </p:nvSpPr>
        <p:spPr bwMode="auto">
          <a:xfrm>
            <a:off x="5509861" y="344630"/>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322634" name="Line 74">
            <a:extLst>
              <a:ext uri="{FF2B5EF4-FFF2-40B4-BE49-F238E27FC236}">
                <a16:creationId xmlns:a16="http://schemas.microsoft.com/office/drawing/2014/main" id="{850940D1-F0FF-7395-76D4-83254D55048F}"/>
              </a:ext>
            </a:extLst>
          </p:cNvPr>
          <p:cNvSpPr>
            <a:spLocks noChangeShapeType="1"/>
          </p:cNvSpPr>
          <p:nvPr/>
        </p:nvSpPr>
        <p:spPr bwMode="auto">
          <a:xfrm flipH="1">
            <a:off x="5821608" y="662842"/>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635" name="Rectangle 75">
            <a:extLst>
              <a:ext uri="{FF2B5EF4-FFF2-40B4-BE49-F238E27FC236}">
                <a16:creationId xmlns:a16="http://schemas.microsoft.com/office/drawing/2014/main" id="{029161E8-B9C1-11D4-0054-8F7F4B9098FF}"/>
              </a:ext>
            </a:extLst>
          </p:cNvPr>
          <p:cNvSpPr>
            <a:spLocks noChangeArrowheads="1"/>
          </p:cNvSpPr>
          <p:nvPr/>
        </p:nvSpPr>
        <p:spPr bwMode="auto">
          <a:xfrm>
            <a:off x="6340719" y="345342"/>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瓦倫提尼安三世</a:t>
            </a:r>
          </a:p>
        </p:txBody>
      </p:sp>
      <p:sp>
        <p:nvSpPr>
          <p:cNvPr id="322636" name="Line 76">
            <a:extLst>
              <a:ext uri="{FF2B5EF4-FFF2-40B4-BE49-F238E27FC236}">
                <a16:creationId xmlns:a16="http://schemas.microsoft.com/office/drawing/2014/main" id="{96FFB352-A0FD-0E9D-5C26-63F1CF310945}"/>
              </a:ext>
            </a:extLst>
          </p:cNvPr>
          <p:cNvSpPr>
            <a:spLocks noChangeShapeType="1"/>
          </p:cNvSpPr>
          <p:nvPr/>
        </p:nvSpPr>
        <p:spPr bwMode="auto">
          <a:xfrm flipH="1">
            <a:off x="6870944" y="662842"/>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2637" name="Rectangle 77">
            <a:extLst>
              <a:ext uri="{FF2B5EF4-FFF2-40B4-BE49-F238E27FC236}">
                <a16:creationId xmlns:a16="http://schemas.microsoft.com/office/drawing/2014/main" id="{A658B8C1-DB05-03FA-A8F4-3F49B6165DF3}"/>
              </a:ext>
            </a:extLst>
          </p:cNvPr>
          <p:cNvSpPr>
            <a:spLocks noChangeArrowheads="1"/>
          </p:cNvSpPr>
          <p:nvPr/>
        </p:nvSpPr>
        <p:spPr bwMode="auto">
          <a:xfrm>
            <a:off x="2830757" y="345342"/>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322638" name="AutoShape 78">
            <a:extLst>
              <a:ext uri="{FF2B5EF4-FFF2-40B4-BE49-F238E27FC236}">
                <a16:creationId xmlns:a16="http://schemas.microsoft.com/office/drawing/2014/main" id="{12A5B0CF-3B89-68AE-A60D-EE1BC7A3E6B2}"/>
              </a:ext>
            </a:extLst>
          </p:cNvPr>
          <p:cNvCxnSpPr>
            <a:cxnSpLocks noChangeShapeType="1"/>
            <a:stCxn id="322637" idx="2"/>
            <a:endCxn id="322605" idx="0"/>
          </p:cNvCxnSpPr>
          <p:nvPr/>
        </p:nvCxnSpPr>
        <p:spPr bwMode="auto">
          <a:xfrm rot="16200000" flipH="1">
            <a:off x="3145876" y="754124"/>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2639" name="Rectangle 79">
            <a:extLst>
              <a:ext uri="{FF2B5EF4-FFF2-40B4-BE49-F238E27FC236}">
                <a16:creationId xmlns:a16="http://schemas.microsoft.com/office/drawing/2014/main" id="{9932AF25-FAA6-F65F-3504-AC550B162CE0}"/>
              </a:ext>
            </a:extLst>
          </p:cNvPr>
          <p:cNvSpPr>
            <a:spLocks noChangeArrowheads="1"/>
          </p:cNvSpPr>
          <p:nvPr/>
        </p:nvSpPr>
        <p:spPr bwMode="auto">
          <a:xfrm>
            <a:off x="3929308" y="940656"/>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40" name="Rectangle 80">
            <a:extLst>
              <a:ext uri="{FF2B5EF4-FFF2-40B4-BE49-F238E27FC236}">
                <a16:creationId xmlns:a16="http://schemas.microsoft.com/office/drawing/2014/main" id="{AB13348D-604B-E24A-84EA-2F71EB42D49D}"/>
              </a:ext>
            </a:extLst>
          </p:cNvPr>
          <p:cNvSpPr>
            <a:spLocks noChangeArrowheads="1"/>
          </p:cNvSpPr>
          <p:nvPr/>
        </p:nvSpPr>
        <p:spPr bwMode="auto">
          <a:xfrm>
            <a:off x="3930895" y="1156556"/>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41" name="Rectangle 81">
            <a:extLst>
              <a:ext uri="{FF2B5EF4-FFF2-40B4-BE49-F238E27FC236}">
                <a16:creationId xmlns:a16="http://schemas.microsoft.com/office/drawing/2014/main" id="{65BD9149-8905-F067-D0D3-8E1F197E3CBB}"/>
              </a:ext>
            </a:extLst>
          </p:cNvPr>
          <p:cNvSpPr>
            <a:spLocks noChangeArrowheads="1"/>
          </p:cNvSpPr>
          <p:nvPr/>
        </p:nvSpPr>
        <p:spPr bwMode="auto">
          <a:xfrm>
            <a:off x="4515094" y="940656"/>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322642" name="Rectangle 82">
            <a:extLst>
              <a:ext uri="{FF2B5EF4-FFF2-40B4-BE49-F238E27FC236}">
                <a16:creationId xmlns:a16="http://schemas.microsoft.com/office/drawing/2014/main" id="{BF5A3794-ABAA-8992-A8C3-6FB6FAA86240}"/>
              </a:ext>
            </a:extLst>
          </p:cNvPr>
          <p:cNvSpPr>
            <a:spLocks noChangeArrowheads="1"/>
          </p:cNvSpPr>
          <p:nvPr/>
        </p:nvSpPr>
        <p:spPr bwMode="auto">
          <a:xfrm>
            <a:off x="4354758" y="1156556"/>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43" name="Rectangle 83">
            <a:extLst>
              <a:ext uri="{FF2B5EF4-FFF2-40B4-BE49-F238E27FC236}">
                <a16:creationId xmlns:a16="http://schemas.microsoft.com/office/drawing/2014/main" id="{1DDA19F8-2985-9B69-D7EB-F18E099F3E96}"/>
              </a:ext>
            </a:extLst>
          </p:cNvPr>
          <p:cNvSpPr>
            <a:spLocks noChangeArrowheads="1"/>
          </p:cNvSpPr>
          <p:nvPr/>
        </p:nvSpPr>
        <p:spPr bwMode="auto">
          <a:xfrm>
            <a:off x="4475407" y="940656"/>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44" name="Rectangle 84">
            <a:extLst>
              <a:ext uri="{FF2B5EF4-FFF2-40B4-BE49-F238E27FC236}">
                <a16:creationId xmlns:a16="http://schemas.microsoft.com/office/drawing/2014/main" id="{EEE375D3-C236-7484-A900-46D1F3E38B81}"/>
              </a:ext>
            </a:extLst>
          </p:cNvPr>
          <p:cNvSpPr>
            <a:spLocks noChangeArrowheads="1"/>
          </p:cNvSpPr>
          <p:nvPr/>
        </p:nvSpPr>
        <p:spPr bwMode="auto">
          <a:xfrm>
            <a:off x="4480169" y="1099405"/>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45" name="Rectangle 85">
            <a:extLst>
              <a:ext uri="{FF2B5EF4-FFF2-40B4-BE49-F238E27FC236}">
                <a16:creationId xmlns:a16="http://schemas.microsoft.com/office/drawing/2014/main" id="{5B408705-3D85-215C-73FB-DC72E5BC2B40}"/>
              </a:ext>
            </a:extLst>
          </p:cNvPr>
          <p:cNvSpPr>
            <a:spLocks noChangeArrowheads="1"/>
          </p:cNvSpPr>
          <p:nvPr/>
        </p:nvSpPr>
        <p:spPr bwMode="auto">
          <a:xfrm>
            <a:off x="4675433" y="1156556"/>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47" name="Rectangle 87">
            <a:extLst>
              <a:ext uri="{FF2B5EF4-FFF2-40B4-BE49-F238E27FC236}">
                <a16:creationId xmlns:a16="http://schemas.microsoft.com/office/drawing/2014/main" id="{06F5A7CB-9C94-44A2-6C70-65CBC650D8FF}"/>
              </a:ext>
            </a:extLst>
          </p:cNvPr>
          <p:cNvSpPr>
            <a:spLocks noChangeArrowheads="1"/>
          </p:cNvSpPr>
          <p:nvPr/>
        </p:nvSpPr>
        <p:spPr bwMode="auto">
          <a:xfrm>
            <a:off x="3527670" y="2177317"/>
            <a:ext cx="3008313" cy="338138"/>
          </a:xfrm>
          <a:prstGeom prst="rect">
            <a:avLst/>
          </a:prstGeom>
          <a:gradFill rotWithShape="1">
            <a:gsLst>
              <a:gs pos="0">
                <a:srgbClr val="33CCFF"/>
              </a:gs>
              <a:gs pos="100000">
                <a:srgbClr val="33CCFF">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奧古斯丁</a:t>
            </a:r>
          </a:p>
        </p:txBody>
      </p:sp>
      <p:sp>
        <p:nvSpPr>
          <p:cNvPr id="322648" name="Rectangle 88">
            <a:extLst>
              <a:ext uri="{FF2B5EF4-FFF2-40B4-BE49-F238E27FC236}">
                <a16:creationId xmlns:a16="http://schemas.microsoft.com/office/drawing/2014/main" id="{DC786A32-454F-D5B7-BB7B-06E6E8F0DCD8}"/>
              </a:ext>
            </a:extLst>
          </p:cNvPr>
          <p:cNvSpPr>
            <a:spLocks noChangeArrowheads="1"/>
          </p:cNvSpPr>
          <p:nvPr/>
        </p:nvSpPr>
        <p:spPr bwMode="auto">
          <a:xfrm>
            <a:off x="2856157" y="1085118"/>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49" name="Rectangle 89">
            <a:extLst>
              <a:ext uri="{FF2B5EF4-FFF2-40B4-BE49-F238E27FC236}">
                <a16:creationId xmlns:a16="http://schemas.microsoft.com/office/drawing/2014/main" id="{CB737288-8946-92B8-467C-9B2EA5EBFA95}"/>
              </a:ext>
            </a:extLst>
          </p:cNvPr>
          <p:cNvSpPr>
            <a:spLocks noChangeArrowheads="1"/>
          </p:cNvSpPr>
          <p:nvPr/>
        </p:nvSpPr>
        <p:spPr bwMode="auto">
          <a:xfrm>
            <a:off x="3365745" y="1085118"/>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50" name="Rectangle 90">
            <a:extLst>
              <a:ext uri="{FF2B5EF4-FFF2-40B4-BE49-F238E27FC236}">
                <a16:creationId xmlns:a16="http://schemas.microsoft.com/office/drawing/2014/main" id="{7030690A-91EC-1C7C-5262-F7C3C44C947E}"/>
              </a:ext>
            </a:extLst>
          </p:cNvPr>
          <p:cNvSpPr>
            <a:spLocks noChangeArrowheads="1"/>
          </p:cNvSpPr>
          <p:nvPr/>
        </p:nvSpPr>
        <p:spPr bwMode="auto">
          <a:xfrm>
            <a:off x="2856157" y="1229580"/>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2656" name="Rectangle 96">
            <a:extLst>
              <a:ext uri="{FF2B5EF4-FFF2-40B4-BE49-F238E27FC236}">
                <a16:creationId xmlns:a16="http://schemas.microsoft.com/office/drawing/2014/main" id="{01A8950A-ACD1-0F14-F65C-18574DF796BC}"/>
              </a:ext>
            </a:extLst>
          </p:cNvPr>
          <p:cNvSpPr>
            <a:spLocks noChangeArrowheads="1"/>
          </p:cNvSpPr>
          <p:nvPr/>
        </p:nvSpPr>
        <p:spPr bwMode="auto">
          <a:xfrm>
            <a:off x="3767383" y="2737706"/>
            <a:ext cx="2295525" cy="338137"/>
          </a:xfrm>
          <a:prstGeom prst="rect">
            <a:avLst/>
          </a:prstGeom>
          <a:gradFill rotWithShape="1">
            <a:gsLst>
              <a:gs pos="0">
                <a:srgbClr val="FF9933"/>
              </a:gs>
              <a:gs pos="100000">
                <a:srgbClr val="FF9933">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伯拉糾</a:t>
            </a:r>
          </a:p>
        </p:txBody>
      </p:sp>
      <p:sp>
        <p:nvSpPr>
          <p:cNvPr id="322646" name="Text Box 86">
            <a:extLst>
              <a:ext uri="{FF2B5EF4-FFF2-40B4-BE49-F238E27FC236}">
                <a16:creationId xmlns:a16="http://schemas.microsoft.com/office/drawing/2014/main" id="{6ED3C136-30E2-1EBB-A9D1-7565D3F03E6A}"/>
              </a:ext>
            </a:extLst>
          </p:cNvPr>
          <p:cNvSpPr txBox="1">
            <a:spLocks noChangeArrowheads="1"/>
          </p:cNvSpPr>
          <p:nvPr/>
        </p:nvSpPr>
        <p:spPr bwMode="auto">
          <a:xfrm>
            <a:off x="1187694" y="3428999"/>
            <a:ext cx="8413506" cy="198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TW" altLang="en-US" sz="2000" dirty="0">
                <a:latin typeface="SimHei" panose="02010609060101010101" pitchFamily="49" charset="-122"/>
                <a:ea typeface="SimHei" panose="02010609060101010101" pitchFamily="49" charset="-122"/>
              </a:rPr>
              <a:t>伯拉纠</a:t>
            </a:r>
            <a:r>
              <a:rPr lang="en-US" altLang="zh-TW" sz="2000" dirty="0">
                <a:latin typeface="SimHei" panose="02010609060101010101" pitchFamily="49" charset="-122"/>
                <a:ea typeface="SimHei" panose="02010609060101010101" pitchFamily="49" charset="-122"/>
              </a:rPr>
              <a:t>(</a:t>
            </a:r>
            <a:r>
              <a:rPr lang="en-US" altLang="zh-TW" sz="2000" dirty="0">
                <a:ea typeface="SimHei" panose="02010609060101010101" pitchFamily="49" charset="-122"/>
                <a:cs typeface="Arial" panose="020B0604020202020204" pitchFamily="34" charset="0"/>
              </a:rPr>
              <a:t>Pelagius</a:t>
            </a:r>
            <a:r>
              <a:rPr lang="en-US" altLang="zh-TW" sz="2000" dirty="0">
                <a:latin typeface="SimHei" panose="02010609060101010101" pitchFamily="49" charset="-122"/>
                <a:ea typeface="SimHei" panose="02010609060101010101" pitchFamily="49" charset="-122"/>
              </a:rPr>
              <a:t>)</a:t>
            </a:r>
            <a:r>
              <a:rPr lang="zh-TW" altLang="en-US" sz="2000" dirty="0">
                <a:latin typeface="SimHei" panose="02010609060101010101" pitchFamily="49" charset="-122"/>
                <a:ea typeface="SimHei" panose="02010609060101010101" pitchFamily="49" charset="-122"/>
              </a:rPr>
              <a:t>主张，人没有原罪；亚当犯罪，只害到自己，不会影响后代；新生婴孩与亚当犯罪前的光景一样；人犯罪是因为学了亚当的坏榜样，但人如果愿意，就能不犯罪；律法和福音，皆能引人进天堂。</a:t>
            </a:r>
          </a:p>
          <a:p>
            <a:pPr>
              <a:lnSpc>
                <a:spcPct val="120000"/>
              </a:lnSpc>
              <a:spcAft>
                <a:spcPct val="30000"/>
              </a:spcAft>
            </a:pPr>
            <a:r>
              <a:rPr lang="zh-TW" altLang="en-US" sz="2000" dirty="0">
                <a:latin typeface="SimHei" panose="02010609060101010101" pitchFamily="49" charset="-122"/>
                <a:ea typeface="SimHei" panose="02010609060101010101" pitchFamily="49" charset="-122"/>
              </a:rPr>
              <a:t>奥古斯丁则认为，人从亚当继承了原罪，若非神赐下恩典，否则人没有办法不犯罪。人惟靠恩得救，而神的预定和恩典，是人无法拒绝的。</a:t>
            </a:r>
            <a:endParaRPr lang="zh-TW" altLang="en-US" sz="2000" dirty="0">
              <a:solidFill>
                <a:srgbClr val="663300"/>
              </a:solidFill>
              <a:latin typeface="SimHei" panose="02010609060101010101" pitchFamily="49" charset="-122"/>
              <a:ea typeface="SimHei" panose="02010609060101010101" pitchFamily="49" charset="-122"/>
              <a:sym typeface="Wingdings" panose="05000000000000000000" pitchFamily="2" charset="2"/>
            </a:endParaRPr>
          </a:p>
        </p:txBody>
      </p:sp>
      <p:sp>
        <p:nvSpPr>
          <p:cNvPr id="322665" name="Rectangle 105">
            <a:extLst>
              <a:ext uri="{FF2B5EF4-FFF2-40B4-BE49-F238E27FC236}">
                <a16:creationId xmlns:a16="http://schemas.microsoft.com/office/drawing/2014/main" id="{E3718064-4B2C-478F-8F33-6D0C00BB4828}"/>
              </a:ext>
            </a:extLst>
          </p:cNvPr>
          <p:cNvSpPr>
            <a:spLocks noChangeArrowheads="1"/>
          </p:cNvSpPr>
          <p:nvPr/>
        </p:nvSpPr>
        <p:spPr bwMode="auto">
          <a:xfrm>
            <a:off x="6474069" y="1283556"/>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656"/>
                                        </p:tgtEl>
                                        <p:attrNameLst>
                                          <p:attrName>style.visibility</p:attrName>
                                        </p:attrNameLst>
                                      </p:cBhvr>
                                      <p:to>
                                        <p:strVal val="visible"/>
                                      </p:to>
                                    </p:set>
                                    <p:animEffect transition="in" filter="wipe(left)">
                                      <p:cBhvr>
                                        <p:cTn id="7" dur="500"/>
                                        <p:tgtEl>
                                          <p:spTgt spid="3226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2264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226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6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958" name="Oval 110">
            <a:extLst>
              <a:ext uri="{FF2B5EF4-FFF2-40B4-BE49-F238E27FC236}">
                <a16:creationId xmlns:a16="http://schemas.microsoft.com/office/drawing/2014/main" id="{A02352C5-1122-A9BB-CAC9-F223102C3F27}"/>
              </a:ext>
            </a:extLst>
          </p:cNvPr>
          <p:cNvSpPr>
            <a:spLocks noChangeArrowheads="1"/>
          </p:cNvSpPr>
          <p:nvPr/>
        </p:nvSpPr>
        <p:spPr bwMode="auto">
          <a:xfrm>
            <a:off x="4436941" y="6011496"/>
            <a:ext cx="2081213" cy="660400"/>
          </a:xfrm>
          <a:prstGeom prst="ellipse">
            <a:avLst/>
          </a:prstGeom>
          <a:solidFill>
            <a:srgbClr val="A5002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90000"/>
              </a:lnSpc>
            </a:pPr>
            <a:r>
              <a:rPr lang="zh-TW" altLang="en-US" sz="2400">
                <a:solidFill>
                  <a:schemeClr val="bg1"/>
                </a:solidFill>
                <a:ea typeface="SimHei" panose="02010609060101010101" pitchFamily="49" charset="-122"/>
              </a:rPr>
              <a:t>大公会议</a:t>
            </a:r>
          </a:p>
        </p:txBody>
      </p:sp>
      <p:graphicFrame>
        <p:nvGraphicFramePr>
          <p:cNvPr id="334850" name="Group 2">
            <a:extLst>
              <a:ext uri="{FF2B5EF4-FFF2-40B4-BE49-F238E27FC236}">
                <a16:creationId xmlns:a16="http://schemas.microsoft.com/office/drawing/2014/main" id="{1D092A3C-68A7-DBB9-CF88-69AE3F64AB00}"/>
              </a:ext>
            </a:extLst>
          </p:cNvPr>
          <p:cNvGraphicFramePr>
            <a:graphicFrameLocks noGrp="1"/>
          </p:cNvGraphicFramePr>
          <p:nvPr>
            <p:extLst>
              <p:ext uri="{D42A27DB-BD31-4B8C-83A1-F6EECF244321}">
                <p14:modId xmlns:p14="http://schemas.microsoft.com/office/powerpoint/2010/main" val="745380013"/>
              </p:ext>
            </p:extLst>
          </p:nvPr>
        </p:nvGraphicFramePr>
        <p:xfrm>
          <a:off x="1266703" y="1472834"/>
          <a:ext cx="7912100" cy="365760"/>
        </p:xfrm>
        <a:graphic>
          <a:graphicData uri="http://schemas.openxmlformats.org/drawingml/2006/table">
            <a:tbl>
              <a:tblPr/>
              <a:tblGrid>
                <a:gridCol w="788987">
                  <a:extLst>
                    <a:ext uri="{9D8B030D-6E8A-4147-A177-3AD203B41FA5}">
                      <a16:colId xmlns:a16="http://schemas.microsoft.com/office/drawing/2014/main" val="1214279045"/>
                    </a:ext>
                  </a:extLst>
                </a:gridCol>
                <a:gridCol w="790575">
                  <a:extLst>
                    <a:ext uri="{9D8B030D-6E8A-4147-A177-3AD203B41FA5}">
                      <a16:colId xmlns:a16="http://schemas.microsoft.com/office/drawing/2014/main" val="257450461"/>
                    </a:ext>
                  </a:extLst>
                </a:gridCol>
                <a:gridCol w="792163">
                  <a:extLst>
                    <a:ext uri="{9D8B030D-6E8A-4147-A177-3AD203B41FA5}">
                      <a16:colId xmlns:a16="http://schemas.microsoft.com/office/drawing/2014/main" val="2007515445"/>
                    </a:ext>
                  </a:extLst>
                </a:gridCol>
                <a:gridCol w="788987">
                  <a:extLst>
                    <a:ext uri="{9D8B030D-6E8A-4147-A177-3AD203B41FA5}">
                      <a16:colId xmlns:a16="http://schemas.microsoft.com/office/drawing/2014/main" val="2930281126"/>
                    </a:ext>
                  </a:extLst>
                </a:gridCol>
                <a:gridCol w="792163">
                  <a:extLst>
                    <a:ext uri="{9D8B030D-6E8A-4147-A177-3AD203B41FA5}">
                      <a16:colId xmlns:a16="http://schemas.microsoft.com/office/drawing/2014/main" val="1234521652"/>
                    </a:ext>
                  </a:extLst>
                </a:gridCol>
                <a:gridCol w="795337">
                  <a:extLst>
                    <a:ext uri="{9D8B030D-6E8A-4147-A177-3AD203B41FA5}">
                      <a16:colId xmlns:a16="http://schemas.microsoft.com/office/drawing/2014/main" val="3708122969"/>
                    </a:ext>
                  </a:extLst>
                </a:gridCol>
                <a:gridCol w="790575">
                  <a:extLst>
                    <a:ext uri="{9D8B030D-6E8A-4147-A177-3AD203B41FA5}">
                      <a16:colId xmlns:a16="http://schemas.microsoft.com/office/drawing/2014/main" val="640250167"/>
                    </a:ext>
                  </a:extLst>
                </a:gridCol>
                <a:gridCol w="790575">
                  <a:extLst>
                    <a:ext uri="{9D8B030D-6E8A-4147-A177-3AD203B41FA5}">
                      <a16:colId xmlns:a16="http://schemas.microsoft.com/office/drawing/2014/main" val="281680550"/>
                    </a:ext>
                  </a:extLst>
                </a:gridCol>
                <a:gridCol w="790575">
                  <a:extLst>
                    <a:ext uri="{9D8B030D-6E8A-4147-A177-3AD203B41FA5}">
                      <a16:colId xmlns:a16="http://schemas.microsoft.com/office/drawing/2014/main" val="2703221826"/>
                    </a:ext>
                  </a:extLst>
                </a:gridCol>
                <a:gridCol w="792163">
                  <a:extLst>
                    <a:ext uri="{9D8B030D-6E8A-4147-A177-3AD203B41FA5}">
                      <a16:colId xmlns:a16="http://schemas.microsoft.com/office/drawing/2014/main" val="1857086746"/>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4942852"/>
                  </a:ext>
                </a:extLst>
              </a:tr>
            </a:tbl>
          </a:graphicData>
        </a:graphic>
      </p:graphicFrame>
      <p:graphicFrame>
        <p:nvGraphicFramePr>
          <p:cNvPr id="334874" name="Group 26">
            <a:extLst>
              <a:ext uri="{FF2B5EF4-FFF2-40B4-BE49-F238E27FC236}">
                <a16:creationId xmlns:a16="http://schemas.microsoft.com/office/drawing/2014/main" id="{7EACDE5C-70BA-876F-2544-F09E9B718351}"/>
              </a:ext>
            </a:extLst>
          </p:cNvPr>
          <p:cNvGraphicFramePr>
            <a:graphicFrameLocks noGrp="1"/>
          </p:cNvGraphicFramePr>
          <p:nvPr>
            <p:extLst>
              <p:ext uri="{D42A27DB-BD31-4B8C-83A1-F6EECF244321}">
                <p14:modId xmlns:p14="http://schemas.microsoft.com/office/powerpoint/2010/main" val="3451446063"/>
              </p:ext>
            </p:extLst>
          </p:nvPr>
        </p:nvGraphicFramePr>
        <p:xfrm>
          <a:off x="866654" y="1595071"/>
          <a:ext cx="8709025" cy="335280"/>
        </p:xfrm>
        <a:graphic>
          <a:graphicData uri="http://schemas.openxmlformats.org/drawingml/2006/table">
            <a:tbl>
              <a:tblPr/>
              <a:tblGrid>
                <a:gridCol w="792162">
                  <a:extLst>
                    <a:ext uri="{9D8B030D-6E8A-4147-A177-3AD203B41FA5}">
                      <a16:colId xmlns:a16="http://schemas.microsoft.com/office/drawing/2014/main" val="198796439"/>
                    </a:ext>
                  </a:extLst>
                </a:gridCol>
                <a:gridCol w="790575">
                  <a:extLst>
                    <a:ext uri="{9D8B030D-6E8A-4147-A177-3AD203B41FA5}">
                      <a16:colId xmlns:a16="http://schemas.microsoft.com/office/drawing/2014/main" val="1763872483"/>
                    </a:ext>
                  </a:extLst>
                </a:gridCol>
                <a:gridCol w="792163">
                  <a:extLst>
                    <a:ext uri="{9D8B030D-6E8A-4147-A177-3AD203B41FA5}">
                      <a16:colId xmlns:a16="http://schemas.microsoft.com/office/drawing/2014/main" val="840119783"/>
                    </a:ext>
                  </a:extLst>
                </a:gridCol>
                <a:gridCol w="790575">
                  <a:extLst>
                    <a:ext uri="{9D8B030D-6E8A-4147-A177-3AD203B41FA5}">
                      <a16:colId xmlns:a16="http://schemas.microsoft.com/office/drawing/2014/main" val="1243052483"/>
                    </a:ext>
                  </a:extLst>
                </a:gridCol>
                <a:gridCol w="792162">
                  <a:extLst>
                    <a:ext uri="{9D8B030D-6E8A-4147-A177-3AD203B41FA5}">
                      <a16:colId xmlns:a16="http://schemas.microsoft.com/office/drawing/2014/main" val="102013869"/>
                    </a:ext>
                  </a:extLst>
                </a:gridCol>
                <a:gridCol w="793750">
                  <a:extLst>
                    <a:ext uri="{9D8B030D-6E8A-4147-A177-3AD203B41FA5}">
                      <a16:colId xmlns:a16="http://schemas.microsoft.com/office/drawing/2014/main" val="3916929856"/>
                    </a:ext>
                  </a:extLst>
                </a:gridCol>
                <a:gridCol w="792163">
                  <a:extLst>
                    <a:ext uri="{9D8B030D-6E8A-4147-A177-3AD203B41FA5}">
                      <a16:colId xmlns:a16="http://schemas.microsoft.com/office/drawing/2014/main" val="3129845648"/>
                    </a:ext>
                  </a:extLst>
                </a:gridCol>
                <a:gridCol w="790575">
                  <a:extLst>
                    <a:ext uri="{9D8B030D-6E8A-4147-A177-3AD203B41FA5}">
                      <a16:colId xmlns:a16="http://schemas.microsoft.com/office/drawing/2014/main" val="3911732651"/>
                    </a:ext>
                  </a:extLst>
                </a:gridCol>
                <a:gridCol w="792162">
                  <a:extLst>
                    <a:ext uri="{9D8B030D-6E8A-4147-A177-3AD203B41FA5}">
                      <a16:colId xmlns:a16="http://schemas.microsoft.com/office/drawing/2014/main" val="473540132"/>
                    </a:ext>
                  </a:extLst>
                </a:gridCol>
                <a:gridCol w="790575">
                  <a:extLst>
                    <a:ext uri="{9D8B030D-6E8A-4147-A177-3AD203B41FA5}">
                      <a16:colId xmlns:a16="http://schemas.microsoft.com/office/drawing/2014/main" val="1790636320"/>
                    </a:ext>
                  </a:extLst>
                </a:gridCol>
                <a:gridCol w="792163">
                  <a:extLst>
                    <a:ext uri="{9D8B030D-6E8A-4147-A177-3AD203B41FA5}">
                      <a16:colId xmlns:a16="http://schemas.microsoft.com/office/drawing/2014/main" val="1233288574"/>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88502229"/>
                  </a:ext>
                </a:extLst>
              </a:tr>
            </a:tbl>
          </a:graphicData>
        </a:graphic>
      </p:graphicFrame>
      <p:sp>
        <p:nvSpPr>
          <p:cNvPr id="334890" name="Text Box 42">
            <a:extLst>
              <a:ext uri="{FF2B5EF4-FFF2-40B4-BE49-F238E27FC236}">
                <a16:creationId xmlns:a16="http://schemas.microsoft.com/office/drawing/2014/main" id="{79D82D6A-ABBF-F7FA-A9CD-DE51A46C6724}"/>
              </a:ext>
            </a:extLst>
          </p:cNvPr>
          <p:cNvSpPr txBox="1">
            <a:spLocks noChangeArrowheads="1"/>
          </p:cNvSpPr>
          <p:nvPr/>
        </p:nvSpPr>
        <p:spPr bwMode="auto">
          <a:xfrm>
            <a:off x="596778" y="1588722"/>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334891" name="Rectangle 43">
            <a:extLst>
              <a:ext uri="{FF2B5EF4-FFF2-40B4-BE49-F238E27FC236}">
                <a16:creationId xmlns:a16="http://schemas.microsoft.com/office/drawing/2014/main" id="{C4330314-A217-4425-55BD-308D68219916}"/>
              </a:ext>
            </a:extLst>
          </p:cNvPr>
          <p:cNvSpPr>
            <a:spLocks noChangeArrowheads="1"/>
          </p:cNvSpPr>
          <p:nvPr/>
        </p:nvSpPr>
        <p:spPr bwMode="auto">
          <a:xfrm>
            <a:off x="1463553" y="1133110"/>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892" name="Rectangle 44">
            <a:extLst>
              <a:ext uri="{FF2B5EF4-FFF2-40B4-BE49-F238E27FC236}">
                <a16:creationId xmlns:a16="http://schemas.microsoft.com/office/drawing/2014/main" id="{779DD21F-7F1A-E496-9D1F-6680C9E636DF}"/>
              </a:ext>
            </a:extLst>
          </p:cNvPr>
          <p:cNvSpPr>
            <a:spLocks noChangeArrowheads="1"/>
          </p:cNvSpPr>
          <p:nvPr/>
        </p:nvSpPr>
        <p:spPr bwMode="auto">
          <a:xfrm>
            <a:off x="838079" y="917210"/>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334893" name="Rectangle 45">
            <a:extLst>
              <a:ext uri="{FF2B5EF4-FFF2-40B4-BE49-F238E27FC236}">
                <a16:creationId xmlns:a16="http://schemas.microsoft.com/office/drawing/2014/main" id="{13FDD779-CDD2-4ED8-0369-DEFBD2A68BCA}"/>
              </a:ext>
            </a:extLst>
          </p:cNvPr>
          <p:cNvSpPr>
            <a:spLocks noChangeArrowheads="1"/>
          </p:cNvSpPr>
          <p:nvPr/>
        </p:nvSpPr>
        <p:spPr bwMode="auto">
          <a:xfrm>
            <a:off x="2727203" y="917210"/>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894" name="Rectangle 46">
            <a:extLst>
              <a:ext uri="{FF2B5EF4-FFF2-40B4-BE49-F238E27FC236}">
                <a16:creationId xmlns:a16="http://schemas.microsoft.com/office/drawing/2014/main" id="{EA6EBDCC-0C54-83B5-FFBE-7BC7E23F863B}"/>
              </a:ext>
            </a:extLst>
          </p:cNvPr>
          <p:cNvSpPr>
            <a:spLocks noChangeArrowheads="1"/>
          </p:cNvSpPr>
          <p:nvPr/>
        </p:nvSpPr>
        <p:spPr bwMode="auto">
          <a:xfrm>
            <a:off x="3679704" y="917210"/>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895" name="Rectangle 47">
            <a:extLst>
              <a:ext uri="{FF2B5EF4-FFF2-40B4-BE49-F238E27FC236}">
                <a16:creationId xmlns:a16="http://schemas.microsoft.com/office/drawing/2014/main" id="{1503DDE5-9406-E1E7-D037-F8A9F04EDE5A}"/>
              </a:ext>
            </a:extLst>
          </p:cNvPr>
          <p:cNvSpPr>
            <a:spLocks noChangeArrowheads="1"/>
          </p:cNvSpPr>
          <p:nvPr/>
        </p:nvSpPr>
        <p:spPr bwMode="auto">
          <a:xfrm>
            <a:off x="3760665" y="917210"/>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896" name="Rectangle 48">
            <a:extLst>
              <a:ext uri="{FF2B5EF4-FFF2-40B4-BE49-F238E27FC236}">
                <a16:creationId xmlns:a16="http://schemas.microsoft.com/office/drawing/2014/main" id="{A9727E7D-2A19-248F-39DA-3FCA06AE9532}"/>
              </a:ext>
            </a:extLst>
          </p:cNvPr>
          <p:cNvSpPr>
            <a:spLocks noChangeArrowheads="1"/>
          </p:cNvSpPr>
          <p:nvPr/>
        </p:nvSpPr>
        <p:spPr bwMode="auto">
          <a:xfrm>
            <a:off x="4398840" y="321896"/>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334897" name="Rectangle 49">
            <a:extLst>
              <a:ext uri="{FF2B5EF4-FFF2-40B4-BE49-F238E27FC236}">
                <a16:creationId xmlns:a16="http://schemas.microsoft.com/office/drawing/2014/main" id="{623AF935-C575-6648-D048-8D6B0FCB1E12}"/>
              </a:ext>
            </a:extLst>
          </p:cNvPr>
          <p:cNvSpPr>
            <a:spLocks noChangeArrowheads="1"/>
          </p:cNvSpPr>
          <p:nvPr/>
        </p:nvSpPr>
        <p:spPr bwMode="auto">
          <a:xfrm>
            <a:off x="5024316" y="1133110"/>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334898" name="Rectangle 50">
            <a:extLst>
              <a:ext uri="{FF2B5EF4-FFF2-40B4-BE49-F238E27FC236}">
                <a16:creationId xmlns:a16="http://schemas.microsoft.com/office/drawing/2014/main" id="{025FC7F4-30CD-9EF2-A628-503A791B936D}"/>
              </a:ext>
            </a:extLst>
          </p:cNvPr>
          <p:cNvSpPr>
            <a:spLocks noChangeArrowheads="1"/>
          </p:cNvSpPr>
          <p:nvPr/>
        </p:nvSpPr>
        <p:spPr bwMode="auto">
          <a:xfrm>
            <a:off x="6173665" y="1133110"/>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899" name="Rectangle 51">
            <a:extLst>
              <a:ext uri="{FF2B5EF4-FFF2-40B4-BE49-F238E27FC236}">
                <a16:creationId xmlns:a16="http://schemas.microsoft.com/office/drawing/2014/main" id="{EF8EC010-85BE-6D40-C0F9-2D1A9AD294B0}"/>
              </a:ext>
            </a:extLst>
          </p:cNvPr>
          <p:cNvSpPr>
            <a:spLocks noChangeArrowheads="1"/>
          </p:cNvSpPr>
          <p:nvPr/>
        </p:nvSpPr>
        <p:spPr bwMode="auto">
          <a:xfrm>
            <a:off x="7400804" y="1133110"/>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00" name="Rectangle 52">
            <a:extLst>
              <a:ext uri="{FF2B5EF4-FFF2-40B4-BE49-F238E27FC236}">
                <a16:creationId xmlns:a16="http://schemas.microsoft.com/office/drawing/2014/main" id="{18F54570-93E6-D491-D31E-31DB81266DE6}"/>
              </a:ext>
            </a:extLst>
          </p:cNvPr>
          <p:cNvSpPr>
            <a:spLocks noChangeArrowheads="1"/>
          </p:cNvSpPr>
          <p:nvPr/>
        </p:nvSpPr>
        <p:spPr bwMode="auto">
          <a:xfrm>
            <a:off x="1504829" y="917210"/>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34901" name="Rectangle 53">
            <a:extLst>
              <a:ext uri="{FF2B5EF4-FFF2-40B4-BE49-F238E27FC236}">
                <a16:creationId xmlns:a16="http://schemas.microsoft.com/office/drawing/2014/main" id="{BA9F0B59-4C4D-1FC1-5B22-278A93427B99}"/>
              </a:ext>
            </a:extLst>
          </p:cNvPr>
          <p:cNvSpPr>
            <a:spLocks noChangeArrowheads="1"/>
          </p:cNvSpPr>
          <p:nvPr/>
        </p:nvSpPr>
        <p:spPr bwMode="auto">
          <a:xfrm>
            <a:off x="1504829" y="1204546"/>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02" name="Rectangle 54">
            <a:extLst>
              <a:ext uri="{FF2B5EF4-FFF2-40B4-BE49-F238E27FC236}">
                <a16:creationId xmlns:a16="http://schemas.microsoft.com/office/drawing/2014/main" id="{55A7735B-DFB0-6BCD-4420-8C321DBB5F53}"/>
              </a:ext>
            </a:extLst>
          </p:cNvPr>
          <p:cNvSpPr>
            <a:spLocks noChangeArrowheads="1"/>
          </p:cNvSpPr>
          <p:nvPr/>
        </p:nvSpPr>
        <p:spPr bwMode="auto">
          <a:xfrm>
            <a:off x="1504828" y="917210"/>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03" name="Rectangle 55">
            <a:extLst>
              <a:ext uri="{FF2B5EF4-FFF2-40B4-BE49-F238E27FC236}">
                <a16:creationId xmlns:a16="http://schemas.microsoft.com/office/drawing/2014/main" id="{5E7008D4-4A51-C452-080C-622060678DA6}"/>
              </a:ext>
            </a:extLst>
          </p:cNvPr>
          <p:cNvSpPr>
            <a:spLocks noChangeArrowheads="1"/>
          </p:cNvSpPr>
          <p:nvPr/>
        </p:nvSpPr>
        <p:spPr bwMode="auto">
          <a:xfrm>
            <a:off x="1700090" y="917210"/>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04" name="Rectangle 56">
            <a:extLst>
              <a:ext uri="{FF2B5EF4-FFF2-40B4-BE49-F238E27FC236}">
                <a16:creationId xmlns:a16="http://schemas.microsoft.com/office/drawing/2014/main" id="{0AFD2DB9-1B6B-99BF-67E2-3B41A7C58799}"/>
              </a:ext>
            </a:extLst>
          </p:cNvPr>
          <p:cNvSpPr>
            <a:spLocks noChangeArrowheads="1"/>
          </p:cNvSpPr>
          <p:nvPr/>
        </p:nvSpPr>
        <p:spPr bwMode="auto">
          <a:xfrm>
            <a:off x="1463554" y="917210"/>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34905" name="Rectangle 57">
            <a:extLst>
              <a:ext uri="{FF2B5EF4-FFF2-40B4-BE49-F238E27FC236}">
                <a16:creationId xmlns:a16="http://schemas.microsoft.com/office/drawing/2014/main" id="{341918CD-FDE8-052F-68AA-753002B9EE4F}"/>
              </a:ext>
            </a:extLst>
          </p:cNvPr>
          <p:cNvSpPr>
            <a:spLocks noChangeArrowheads="1"/>
          </p:cNvSpPr>
          <p:nvPr/>
        </p:nvSpPr>
        <p:spPr bwMode="auto">
          <a:xfrm>
            <a:off x="1793753" y="321896"/>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334906" name="Rectangle 58">
            <a:extLst>
              <a:ext uri="{FF2B5EF4-FFF2-40B4-BE49-F238E27FC236}">
                <a16:creationId xmlns:a16="http://schemas.microsoft.com/office/drawing/2014/main" id="{7AC90E22-E4B8-D70C-59AF-96911920BAC1}"/>
              </a:ext>
            </a:extLst>
          </p:cNvPr>
          <p:cNvSpPr>
            <a:spLocks noChangeArrowheads="1"/>
          </p:cNvSpPr>
          <p:nvPr/>
        </p:nvSpPr>
        <p:spPr bwMode="auto">
          <a:xfrm>
            <a:off x="744415" y="321896"/>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334907" name="AutoShape 59">
            <a:extLst>
              <a:ext uri="{FF2B5EF4-FFF2-40B4-BE49-F238E27FC236}">
                <a16:creationId xmlns:a16="http://schemas.microsoft.com/office/drawing/2014/main" id="{36BB75EB-C69C-262F-F51B-518D71E194D1}"/>
              </a:ext>
            </a:extLst>
          </p:cNvPr>
          <p:cNvCxnSpPr>
            <a:cxnSpLocks noChangeShapeType="1"/>
            <a:stCxn id="334906" idx="2"/>
            <a:endCxn id="334892" idx="0"/>
          </p:cNvCxnSpPr>
          <p:nvPr/>
        </p:nvCxnSpPr>
        <p:spPr bwMode="auto">
          <a:xfrm rot="5400000">
            <a:off x="1011909" y="778303"/>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4908" name="Rectangle 60">
            <a:extLst>
              <a:ext uri="{FF2B5EF4-FFF2-40B4-BE49-F238E27FC236}">
                <a16:creationId xmlns:a16="http://schemas.microsoft.com/office/drawing/2014/main" id="{7E33B560-BEFB-B05A-0385-4477BBE585E5}"/>
              </a:ext>
            </a:extLst>
          </p:cNvPr>
          <p:cNvSpPr>
            <a:spLocks noChangeArrowheads="1"/>
          </p:cNvSpPr>
          <p:nvPr/>
        </p:nvSpPr>
        <p:spPr bwMode="auto">
          <a:xfrm>
            <a:off x="2217615" y="915622"/>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34909" name="AutoShape 61">
            <a:extLst>
              <a:ext uri="{FF2B5EF4-FFF2-40B4-BE49-F238E27FC236}">
                <a16:creationId xmlns:a16="http://schemas.microsoft.com/office/drawing/2014/main" id="{578CA78D-CDCB-BF98-0E1B-3F92AD5267E0}"/>
              </a:ext>
            </a:extLst>
          </p:cNvPr>
          <p:cNvCxnSpPr>
            <a:cxnSpLocks noChangeShapeType="1"/>
            <a:stCxn id="334905" idx="2"/>
            <a:endCxn id="334908" idx="0"/>
          </p:cNvCxnSpPr>
          <p:nvPr/>
        </p:nvCxnSpPr>
        <p:spPr bwMode="auto">
          <a:xfrm rot="16200000" flipH="1">
            <a:off x="2196979" y="642572"/>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4910" name="AutoShape 62">
            <a:extLst>
              <a:ext uri="{FF2B5EF4-FFF2-40B4-BE49-F238E27FC236}">
                <a16:creationId xmlns:a16="http://schemas.microsoft.com/office/drawing/2014/main" id="{5FE150E3-003C-8617-A5E7-23FAFDAE52D4}"/>
              </a:ext>
            </a:extLst>
          </p:cNvPr>
          <p:cNvCxnSpPr>
            <a:cxnSpLocks noChangeShapeType="1"/>
            <a:stCxn id="334896" idx="2"/>
          </p:cNvCxnSpPr>
          <p:nvPr/>
        </p:nvCxnSpPr>
        <p:spPr bwMode="auto">
          <a:xfrm rot="5400000">
            <a:off x="4616328" y="728297"/>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4911" name="Rectangle 63">
            <a:extLst>
              <a:ext uri="{FF2B5EF4-FFF2-40B4-BE49-F238E27FC236}">
                <a16:creationId xmlns:a16="http://schemas.microsoft.com/office/drawing/2014/main" id="{536E5E27-EE71-5AAD-77C7-42701A8AC821}"/>
              </a:ext>
            </a:extLst>
          </p:cNvPr>
          <p:cNvSpPr>
            <a:spLocks noChangeArrowheads="1"/>
          </p:cNvSpPr>
          <p:nvPr/>
        </p:nvSpPr>
        <p:spPr bwMode="auto">
          <a:xfrm>
            <a:off x="5024315" y="917210"/>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334912" name="Rectangle 64">
            <a:extLst>
              <a:ext uri="{FF2B5EF4-FFF2-40B4-BE49-F238E27FC236}">
                <a16:creationId xmlns:a16="http://schemas.microsoft.com/office/drawing/2014/main" id="{542EF249-8637-0BF4-B949-F6E919A3BC40}"/>
              </a:ext>
            </a:extLst>
          </p:cNvPr>
          <p:cNvSpPr>
            <a:spLocks noChangeArrowheads="1"/>
          </p:cNvSpPr>
          <p:nvPr/>
        </p:nvSpPr>
        <p:spPr bwMode="auto">
          <a:xfrm>
            <a:off x="5583115" y="917210"/>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13" name="Rectangle 65">
            <a:extLst>
              <a:ext uri="{FF2B5EF4-FFF2-40B4-BE49-F238E27FC236}">
                <a16:creationId xmlns:a16="http://schemas.microsoft.com/office/drawing/2014/main" id="{52750B6B-58B0-5E9A-EDF6-A1B70B4AFF96}"/>
              </a:ext>
            </a:extLst>
          </p:cNvPr>
          <p:cNvSpPr>
            <a:spLocks noChangeArrowheads="1"/>
          </p:cNvSpPr>
          <p:nvPr/>
        </p:nvSpPr>
        <p:spPr bwMode="auto">
          <a:xfrm>
            <a:off x="7223004" y="917210"/>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14" name="Rectangle 66">
            <a:extLst>
              <a:ext uri="{FF2B5EF4-FFF2-40B4-BE49-F238E27FC236}">
                <a16:creationId xmlns:a16="http://schemas.microsoft.com/office/drawing/2014/main" id="{D301643F-67FC-A118-0BEB-FCBC449C105A}"/>
              </a:ext>
            </a:extLst>
          </p:cNvPr>
          <p:cNvSpPr>
            <a:spLocks noChangeArrowheads="1"/>
          </p:cNvSpPr>
          <p:nvPr/>
        </p:nvSpPr>
        <p:spPr bwMode="auto">
          <a:xfrm>
            <a:off x="7492879" y="917210"/>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15" name="Rectangle 67">
            <a:extLst>
              <a:ext uri="{FF2B5EF4-FFF2-40B4-BE49-F238E27FC236}">
                <a16:creationId xmlns:a16="http://schemas.microsoft.com/office/drawing/2014/main" id="{A2B01014-C101-14D3-A240-8E140653A65C}"/>
              </a:ext>
            </a:extLst>
          </p:cNvPr>
          <p:cNvSpPr>
            <a:spLocks noChangeArrowheads="1"/>
          </p:cNvSpPr>
          <p:nvPr/>
        </p:nvSpPr>
        <p:spPr bwMode="auto">
          <a:xfrm>
            <a:off x="8162803" y="917210"/>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16" name="Rectangle 68">
            <a:extLst>
              <a:ext uri="{FF2B5EF4-FFF2-40B4-BE49-F238E27FC236}">
                <a16:creationId xmlns:a16="http://schemas.microsoft.com/office/drawing/2014/main" id="{C8F034C1-048B-E743-D09E-53C60983D336}"/>
              </a:ext>
            </a:extLst>
          </p:cNvPr>
          <p:cNvSpPr>
            <a:spLocks noChangeArrowheads="1"/>
          </p:cNvSpPr>
          <p:nvPr/>
        </p:nvSpPr>
        <p:spPr bwMode="auto">
          <a:xfrm>
            <a:off x="8858128" y="917210"/>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34917" name="AutoShape 69">
            <a:extLst>
              <a:ext uri="{FF2B5EF4-FFF2-40B4-BE49-F238E27FC236}">
                <a16:creationId xmlns:a16="http://schemas.microsoft.com/office/drawing/2014/main" id="{30F62860-2E03-C8FF-E11E-06215BE91E66}"/>
              </a:ext>
            </a:extLst>
          </p:cNvPr>
          <p:cNvCxnSpPr>
            <a:cxnSpLocks noChangeShapeType="1"/>
            <a:stCxn id="334920" idx="2"/>
          </p:cNvCxnSpPr>
          <p:nvPr/>
        </p:nvCxnSpPr>
        <p:spPr bwMode="auto">
          <a:xfrm rot="16200000" flipH="1">
            <a:off x="3870203" y="712422"/>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4918" name="Rectangle 70">
            <a:extLst>
              <a:ext uri="{FF2B5EF4-FFF2-40B4-BE49-F238E27FC236}">
                <a16:creationId xmlns:a16="http://schemas.microsoft.com/office/drawing/2014/main" id="{9ADBE3DD-493F-7A94-0A4F-25797F2E613D}"/>
              </a:ext>
            </a:extLst>
          </p:cNvPr>
          <p:cNvSpPr>
            <a:spLocks noChangeArrowheads="1"/>
          </p:cNvSpPr>
          <p:nvPr/>
        </p:nvSpPr>
        <p:spPr bwMode="auto">
          <a:xfrm>
            <a:off x="1900116" y="1096596"/>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34919" name="Rectangle 71">
            <a:extLst>
              <a:ext uri="{FF2B5EF4-FFF2-40B4-BE49-F238E27FC236}">
                <a16:creationId xmlns:a16="http://schemas.microsoft.com/office/drawing/2014/main" id="{028828DB-D81D-2888-25D4-A636CDE67AF3}"/>
              </a:ext>
            </a:extLst>
          </p:cNvPr>
          <p:cNvSpPr>
            <a:spLocks noChangeArrowheads="1"/>
          </p:cNvSpPr>
          <p:nvPr/>
        </p:nvSpPr>
        <p:spPr bwMode="auto">
          <a:xfrm>
            <a:off x="1904878" y="1101359"/>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34920" name="Rectangle 72">
            <a:extLst>
              <a:ext uri="{FF2B5EF4-FFF2-40B4-BE49-F238E27FC236}">
                <a16:creationId xmlns:a16="http://schemas.microsoft.com/office/drawing/2014/main" id="{1412FA98-20C3-2F2A-4B65-77B4B7D657E7}"/>
              </a:ext>
            </a:extLst>
          </p:cNvPr>
          <p:cNvSpPr>
            <a:spLocks noChangeArrowheads="1"/>
          </p:cNvSpPr>
          <p:nvPr/>
        </p:nvSpPr>
        <p:spPr bwMode="auto">
          <a:xfrm>
            <a:off x="3638428" y="321896"/>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瓦伦斯</a:t>
            </a:r>
          </a:p>
        </p:txBody>
      </p:sp>
      <p:sp>
        <p:nvSpPr>
          <p:cNvPr id="334921" name="Rectangle 73">
            <a:extLst>
              <a:ext uri="{FF2B5EF4-FFF2-40B4-BE49-F238E27FC236}">
                <a16:creationId xmlns:a16="http://schemas.microsoft.com/office/drawing/2014/main" id="{5618B616-252E-34AD-FB97-C580C9DD5D50}"/>
              </a:ext>
            </a:extLst>
          </p:cNvPr>
          <p:cNvSpPr>
            <a:spLocks noChangeArrowheads="1"/>
          </p:cNvSpPr>
          <p:nvPr/>
        </p:nvSpPr>
        <p:spPr bwMode="auto">
          <a:xfrm>
            <a:off x="5380907" y="321184"/>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334922" name="Line 74">
            <a:extLst>
              <a:ext uri="{FF2B5EF4-FFF2-40B4-BE49-F238E27FC236}">
                <a16:creationId xmlns:a16="http://schemas.microsoft.com/office/drawing/2014/main" id="{BC4D600B-391A-357C-5889-CF0714B28621}"/>
              </a:ext>
            </a:extLst>
          </p:cNvPr>
          <p:cNvSpPr>
            <a:spLocks noChangeShapeType="1"/>
          </p:cNvSpPr>
          <p:nvPr/>
        </p:nvSpPr>
        <p:spPr bwMode="auto">
          <a:xfrm flipH="1">
            <a:off x="5692654" y="639396"/>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923" name="Rectangle 75">
            <a:extLst>
              <a:ext uri="{FF2B5EF4-FFF2-40B4-BE49-F238E27FC236}">
                <a16:creationId xmlns:a16="http://schemas.microsoft.com/office/drawing/2014/main" id="{97AB1D23-6244-DC7F-F5FD-E1999DB996A1}"/>
              </a:ext>
            </a:extLst>
          </p:cNvPr>
          <p:cNvSpPr>
            <a:spLocks noChangeArrowheads="1"/>
          </p:cNvSpPr>
          <p:nvPr/>
        </p:nvSpPr>
        <p:spPr bwMode="auto">
          <a:xfrm>
            <a:off x="6211765" y="321896"/>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瓦伦提尼安三世</a:t>
            </a:r>
          </a:p>
        </p:txBody>
      </p:sp>
      <p:sp>
        <p:nvSpPr>
          <p:cNvPr id="334924" name="Line 76">
            <a:extLst>
              <a:ext uri="{FF2B5EF4-FFF2-40B4-BE49-F238E27FC236}">
                <a16:creationId xmlns:a16="http://schemas.microsoft.com/office/drawing/2014/main" id="{4211FC6B-8C08-B993-F790-711F24F967DD}"/>
              </a:ext>
            </a:extLst>
          </p:cNvPr>
          <p:cNvSpPr>
            <a:spLocks noChangeShapeType="1"/>
          </p:cNvSpPr>
          <p:nvPr/>
        </p:nvSpPr>
        <p:spPr bwMode="auto">
          <a:xfrm flipH="1">
            <a:off x="6741990" y="639396"/>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4925" name="Rectangle 77">
            <a:extLst>
              <a:ext uri="{FF2B5EF4-FFF2-40B4-BE49-F238E27FC236}">
                <a16:creationId xmlns:a16="http://schemas.microsoft.com/office/drawing/2014/main" id="{B6987AB1-7887-1267-5827-4D19F48A06BC}"/>
              </a:ext>
            </a:extLst>
          </p:cNvPr>
          <p:cNvSpPr>
            <a:spLocks noChangeArrowheads="1"/>
          </p:cNvSpPr>
          <p:nvPr/>
        </p:nvSpPr>
        <p:spPr bwMode="auto">
          <a:xfrm>
            <a:off x="2701803" y="321896"/>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康士坦丢</a:t>
            </a:r>
          </a:p>
        </p:txBody>
      </p:sp>
      <p:cxnSp>
        <p:nvCxnSpPr>
          <p:cNvPr id="334926" name="AutoShape 78">
            <a:extLst>
              <a:ext uri="{FF2B5EF4-FFF2-40B4-BE49-F238E27FC236}">
                <a16:creationId xmlns:a16="http://schemas.microsoft.com/office/drawing/2014/main" id="{F6F06898-3DF1-7E69-9F1B-067BC13A43D5}"/>
              </a:ext>
            </a:extLst>
          </p:cNvPr>
          <p:cNvCxnSpPr>
            <a:cxnSpLocks noChangeShapeType="1"/>
            <a:stCxn id="334925" idx="2"/>
            <a:endCxn id="334893" idx="0"/>
          </p:cNvCxnSpPr>
          <p:nvPr/>
        </p:nvCxnSpPr>
        <p:spPr bwMode="auto">
          <a:xfrm rot="16200000" flipH="1">
            <a:off x="3016922" y="730678"/>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4927" name="Rectangle 79">
            <a:extLst>
              <a:ext uri="{FF2B5EF4-FFF2-40B4-BE49-F238E27FC236}">
                <a16:creationId xmlns:a16="http://schemas.microsoft.com/office/drawing/2014/main" id="{10CFD58D-A9F1-924F-6604-804C143E6F32}"/>
              </a:ext>
            </a:extLst>
          </p:cNvPr>
          <p:cNvSpPr>
            <a:spLocks noChangeArrowheads="1"/>
          </p:cNvSpPr>
          <p:nvPr/>
        </p:nvSpPr>
        <p:spPr bwMode="auto">
          <a:xfrm>
            <a:off x="3800354" y="917210"/>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28" name="Rectangle 80">
            <a:extLst>
              <a:ext uri="{FF2B5EF4-FFF2-40B4-BE49-F238E27FC236}">
                <a16:creationId xmlns:a16="http://schemas.microsoft.com/office/drawing/2014/main" id="{154C8359-A5F2-8B32-C391-37BA3CA52B8C}"/>
              </a:ext>
            </a:extLst>
          </p:cNvPr>
          <p:cNvSpPr>
            <a:spLocks noChangeArrowheads="1"/>
          </p:cNvSpPr>
          <p:nvPr/>
        </p:nvSpPr>
        <p:spPr bwMode="auto">
          <a:xfrm>
            <a:off x="3801941" y="1133110"/>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29" name="Rectangle 81">
            <a:extLst>
              <a:ext uri="{FF2B5EF4-FFF2-40B4-BE49-F238E27FC236}">
                <a16:creationId xmlns:a16="http://schemas.microsoft.com/office/drawing/2014/main" id="{4952545A-23AE-E588-445D-8F13CF5376E0}"/>
              </a:ext>
            </a:extLst>
          </p:cNvPr>
          <p:cNvSpPr>
            <a:spLocks noChangeArrowheads="1"/>
          </p:cNvSpPr>
          <p:nvPr/>
        </p:nvSpPr>
        <p:spPr bwMode="auto">
          <a:xfrm>
            <a:off x="4386140" y="917210"/>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334930" name="Rectangle 82">
            <a:extLst>
              <a:ext uri="{FF2B5EF4-FFF2-40B4-BE49-F238E27FC236}">
                <a16:creationId xmlns:a16="http://schemas.microsoft.com/office/drawing/2014/main" id="{4E77982A-0E8D-6396-DFD5-675305F857D1}"/>
              </a:ext>
            </a:extLst>
          </p:cNvPr>
          <p:cNvSpPr>
            <a:spLocks noChangeArrowheads="1"/>
          </p:cNvSpPr>
          <p:nvPr/>
        </p:nvSpPr>
        <p:spPr bwMode="auto">
          <a:xfrm>
            <a:off x="4225804" y="1133110"/>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31" name="Rectangle 83">
            <a:extLst>
              <a:ext uri="{FF2B5EF4-FFF2-40B4-BE49-F238E27FC236}">
                <a16:creationId xmlns:a16="http://schemas.microsoft.com/office/drawing/2014/main" id="{8F0D119F-AA5A-85BD-4BFA-653006A2B22B}"/>
              </a:ext>
            </a:extLst>
          </p:cNvPr>
          <p:cNvSpPr>
            <a:spLocks noChangeArrowheads="1"/>
          </p:cNvSpPr>
          <p:nvPr/>
        </p:nvSpPr>
        <p:spPr bwMode="auto">
          <a:xfrm>
            <a:off x="4346453" y="917210"/>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32" name="Rectangle 84">
            <a:extLst>
              <a:ext uri="{FF2B5EF4-FFF2-40B4-BE49-F238E27FC236}">
                <a16:creationId xmlns:a16="http://schemas.microsoft.com/office/drawing/2014/main" id="{93DA3672-7350-B2B9-7FAB-E6746C9C87EA}"/>
              </a:ext>
            </a:extLst>
          </p:cNvPr>
          <p:cNvSpPr>
            <a:spLocks noChangeArrowheads="1"/>
          </p:cNvSpPr>
          <p:nvPr/>
        </p:nvSpPr>
        <p:spPr bwMode="auto">
          <a:xfrm>
            <a:off x="4351215" y="1075959"/>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33" name="Rectangle 85">
            <a:extLst>
              <a:ext uri="{FF2B5EF4-FFF2-40B4-BE49-F238E27FC236}">
                <a16:creationId xmlns:a16="http://schemas.microsoft.com/office/drawing/2014/main" id="{438C7CB8-7689-A9CF-5530-12D3247D6DB4}"/>
              </a:ext>
            </a:extLst>
          </p:cNvPr>
          <p:cNvSpPr>
            <a:spLocks noChangeArrowheads="1"/>
          </p:cNvSpPr>
          <p:nvPr/>
        </p:nvSpPr>
        <p:spPr bwMode="auto">
          <a:xfrm>
            <a:off x="4546479" y="1133110"/>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34" name="Rectangle 86">
            <a:extLst>
              <a:ext uri="{FF2B5EF4-FFF2-40B4-BE49-F238E27FC236}">
                <a16:creationId xmlns:a16="http://schemas.microsoft.com/office/drawing/2014/main" id="{A062A88F-4CA3-F5CD-2331-A9B5CC5F9BF5}"/>
              </a:ext>
            </a:extLst>
          </p:cNvPr>
          <p:cNvSpPr>
            <a:spLocks noChangeArrowheads="1"/>
          </p:cNvSpPr>
          <p:nvPr/>
        </p:nvSpPr>
        <p:spPr bwMode="auto">
          <a:xfrm>
            <a:off x="3398716" y="2153871"/>
            <a:ext cx="3008313" cy="338138"/>
          </a:xfrm>
          <a:prstGeom prst="rect">
            <a:avLst/>
          </a:prstGeom>
          <a:gradFill rotWithShape="1">
            <a:gsLst>
              <a:gs pos="0">
                <a:srgbClr val="33CCFF"/>
              </a:gs>
              <a:gs pos="100000">
                <a:srgbClr val="33CCFF">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奥古斯丁</a:t>
            </a:r>
          </a:p>
        </p:txBody>
      </p:sp>
      <p:sp>
        <p:nvSpPr>
          <p:cNvPr id="334935" name="Rectangle 87">
            <a:extLst>
              <a:ext uri="{FF2B5EF4-FFF2-40B4-BE49-F238E27FC236}">
                <a16:creationId xmlns:a16="http://schemas.microsoft.com/office/drawing/2014/main" id="{5EE7C50F-CFC9-EB09-58DB-747F617E78F1}"/>
              </a:ext>
            </a:extLst>
          </p:cNvPr>
          <p:cNvSpPr>
            <a:spLocks noChangeArrowheads="1"/>
          </p:cNvSpPr>
          <p:nvPr/>
        </p:nvSpPr>
        <p:spPr bwMode="auto">
          <a:xfrm>
            <a:off x="2727203" y="1061672"/>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36" name="Rectangle 88">
            <a:extLst>
              <a:ext uri="{FF2B5EF4-FFF2-40B4-BE49-F238E27FC236}">
                <a16:creationId xmlns:a16="http://schemas.microsoft.com/office/drawing/2014/main" id="{C8D44F48-1A4C-65AC-346B-A09EFC2599C3}"/>
              </a:ext>
            </a:extLst>
          </p:cNvPr>
          <p:cNvSpPr>
            <a:spLocks noChangeArrowheads="1"/>
          </p:cNvSpPr>
          <p:nvPr/>
        </p:nvSpPr>
        <p:spPr bwMode="auto">
          <a:xfrm>
            <a:off x="3236791" y="1061672"/>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37" name="Rectangle 89">
            <a:extLst>
              <a:ext uri="{FF2B5EF4-FFF2-40B4-BE49-F238E27FC236}">
                <a16:creationId xmlns:a16="http://schemas.microsoft.com/office/drawing/2014/main" id="{DA914857-6177-767A-4378-CBA4EC5FA9CC}"/>
              </a:ext>
            </a:extLst>
          </p:cNvPr>
          <p:cNvSpPr>
            <a:spLocks noChangeArrowheads="1"/>
          </p:cNvSpPr>
          <p:nvPr/>
        </p:nvSpPr>
        <p:spPr bwMode="auto">
          <a:xfrm>
            <a:off x="2727203" y="1206134"/>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34938" name="Rectangle 90">
            <a:extLst>
              <a:ext uri="{FF2B5EF4-FFF2-40B4-BE49-F238E27FC236}">
                <a16:creationId xmlns:a16="http://schemas.microsoft.com/office/drawing/2014/main" id="{54E361E3-3DF1-27EE-A37B-0617E5614D2A}"/>
              </a:ext>
            </a:extLst>
          </p:cNvPr>
          <p:cNvSpPr>
            <a:spLocks noChangeArrowheads="1"/>
          </p:cNvSpPr>
          <p:nvPr/>
        </p:nvSpPr>
        <p:spPr bwMode="auto">
          <a:xfrm>
            <a:off x="3638429" y="2714260"/>
            <a:ext cx="2295525" cy="338137"/>
          </a:xfrm>
          <a:prstGeom prst="rect">
            <a:avLst/>
          </a:prstGeom>
          <a:gradFill rotWithShape="1">
            <a:gsLst>
              <a:gs pos="0">
                <a:srgbClr val="FF9933"/>
              </a:gs>
              <a:gs pos="100000">
                <a:srgbClr val="FF9933">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伯拉纠</a:t>
            </a:r>
          </a:p>
        </p:txBody>
      </p:sp>
      <p:sp>
        <p:nvSpPr>
          <p:cNvPr id="334940" name="AutoShape 92">
            <a:extLst>
              <a:ext uri="{FF2B5EF4-FFF2-40B4-BE49-F238E27FC236}">
                <a16:creationId xmlns:a16="http://schemas.microsoft.com/office/drawing/2014/main" id="{799181BF-C0B4-0408-07CA-A6104A1CF79D}"/>
              </a:ext>
            </a:extLst>
          </p:cNvPr>
          <p:cNvSpPr>
            <a:spLocks noChangeArrowheads="1"/>
          </p:cNvSpPr>
          <p:nvPr/>
        </p:nvSpPr>
        <p:spPr bwMode="auto">
          <a:xfrm>
            <a:off x="5795840" y="3365134"/>
            <a:ext cx="1308100" cy="1274762"/>
          </a:xfrm>
          <a:prstGeom prst="plaque">
            <a:avLst>
              <a:gd name="adj" fmla="val 16667"/>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lstStyle/>
          <a:p>
            <a:pPr algn="ctr">
              <a:spcAft>
                <a:spcPct val="10000"/>
              </a:spcAft>
            </a:pPr>
            <a:r>
              <a:rPr lang="en-US" altLang="zh-TW" sz="2000">
                <a:solidFill>
                  <a:schemeClr val="bg1"/>
                </a:solidFill>
                <a:ea typeface="SimHei" panose="02010609060101010101" pitchFamily="49" charset="-122"/>
                <a:cs typeface="Arial" panose="020B0604020202020204" pitchFamily="34" charset="0"/>
              </a:rPr>
              <a:t>431</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以弗所</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会议</a:t>
            </a:r>
          </a:p>
        </p:txBody>
      </p:sp>
      <p:sp>
        <p:nvSpPr>
          <p:cNvPr id="334941" name="AutoShape 93">
            <a:extLst>
              <a:ext uri="{FF2B5EF4-FFF2-40B4-BE49-F238E27FC236}">
                <a16:creationId xmlns:a16="http://schemas.microsoft.com/office/drawing/2014/main" id="{81DBAD68-2E12-44B9-E885-607AA52279BA}"/>
              </a:ext>
            </a:extLst>
          </p:cNvPr>
          <p:cNvSpPr>
            <a:spLocks noChangeArrowheads="1"/>
          </p:cNvSpPr>
          <p:nvPr/>
        </p:nvSpPr>
        <p:spPr bwMode="auto">
          <a:xfrm>
            <a:off x="5841879" y="4773247"/>
            <a:ext cx="1216025" cy="1008063"/>
          </a:xfrm>
          <a:prstGeom prst="horizontalScroll">
            <a:avLst>
              <a:gd name="adj" fmla="val 8681"/>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ea typeface="SimHei" panose="02010609060101010101" pitchFamily="49" charset="-122"/>
              </a:rPr>
              <a:t>人类全</a:t>
            </a:r>
          </a:p>
          <a:p>
            <a:pPr algn="ctr">
              <a:spcAft>
                <a:spcPct val="10000"/>
              </a:spcAft>
            </a:pPr>
            <a:r>
              <a:rPr lang="zh-TW" altLang="en-US" sz="2000">
                <a:ea typeface="SimHei" panose="02010609060101010101" pitchFamily="49" charset="-122"/>
              </a:rPr>
              <a:t>然堕落</a:t>
            </a:r>
          </a:p>
        </p:txBody>
      </p:sp>
      <p:sp>
        <p:nvSpPr>
          <p:cNvPr id="334942" name="Rectangle 94">
            <a:extLst>
              <a:ext uri="{FF2B5EF4-FFF2-40B4-BE49-F238E27FC236}">
                <a16:creationId xmlns:a16="http://schemas.microsoft.com/office/drawing/2014/main" id="{3A9F3237-F024-1779-4799-3A1F327F07DF}"/>
              </a:ext>
            </a:extLst>
          </p:cNvPr>
          <p:cNvSpPr>
            <a:spLocks noChangeArrowheads="1"/>
          </p:cNvSpPr>
          <p:nvPr/>
        </p:nvSpPr>
        <p:spPr bwMode="auto">
          <a:xfrm>
            <a:off x="6345115" y="1258522"/>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34943" name="AutoShape 95">
            <a:extLst>
              <a:ext uri="{FF2B5EF4-FFF2-40B4-BE49-F238E27FC236}">
                <a16:creationId xmlns:a16="http://schemas.microsoft.com/office/drawing/2014/main" id="{D6DEC6E6-AF57-DAE0-EC66-1A8348CE3EED}"/>
              </a:ext>
            </a:extLst>
          </p:cNvPr>
          <p:cNvCxnSpPr>
            <a:cxnSpLocks noChangeShapeType="1"/>
            <a:stCxn id="334940" idx="0"/>
            <a:endCxn id="334942" idx="2"/>
          </p:cNvCxnSpPr>
          <p:nvPr/>
        </p:nvCxnSpPr>
        <p:spPr bwMode="auto">
          <a:xfrm rot="16200000">
            <a:off x="5502946" y="2418190"/>
            <a:ext cx="1893888" cy="0"/>
          </a:xfrm>
          <a:prstGeom prst="straightConnector1">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4944" name="AutoShape 96">
            <a:extLst>
              <a:ext uri="{FF2B5EF4-FFF2-40B4-BE49-F238E27FC236}">
                <a16:creationId xmlns:a16="http://schemas.microsoft.com/office/drawing/2014/main" id="{0FE2EEDF-39B0-5DE0-8446-735D3AD4D652}"/>
              </a:ext>
            </a:extLst>
          </p:cNvPr>
          <p:cNvSpPr>
            <a:spLocks noChangeArrowheads="1"/>
          </p:cNvSpPr>
          <p:nvPr/>
        </p:nvSpPr>
        <p:spPr bwMode="auto">
          <a:xfrm>
            <a:off x="1600078" y="3366722"/>
            <a:ext cx="1308100" cy="1274763"/>
          </a:xfrm>
          <a:prstGeom prst="plaque">
            <a:avLst>
              <a:gd name="adj" fmla="val 16667"/>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lstStyle/>
          <a:p>
            <a:pPr algn="ctr">
              <a:spcAft>
                <a:spcPct val="10000"/>
              </a:spcAft>
            </a:pPr>
            <a:r>
              <a:rPr lang="en-US" altLang="zh-TW" sz="2000">
                <a:solidFill>
                  <a:schemeClr val="bg1"/>
                </a:solidFill>
                <a:ea typeface="SimHei" panose="02010609060101010101" pitchFamily="49" charset="-122"/>
                <a:cs typeface="Arial" panose="020B0604020202020204" pitchFamily="34" charset="0"/>
              </a:rPr>
              <a:t>325</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尼西亚</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会议</a:t>
            </a:r>
          </a:p>
        </p:txBody>
      </p:sp>
      <p:sp>
        <p:nvSpPr>
          <p:cNvPr id="334945" name="AutoShape 97">
            <a:extLst>
              <a:ext uri="{FF2B5EF4-FFF2-40B4-BE49-F238E27FC236}">
                <a16:creationId xmlns:a16="http://schemas.microsoft.com/office/drawing/2014/main" id="{9AEC8A00-3FF9-D24D-55ED-40642A3F7C9D}"/>
              </a:ext>
            </a:extLst>
          </p:cNvPr>
          <p:cNvSpPr>
            <a:spLocks noChangeArrowheads="1"/>
          </p:cNvSpPr>
          <p:nvPr/>
        </p:nvSpPr>
        <p:spPr bwMode="auto">
          <a:xfrm>
            <a:off x="3813053" y="3368309"/>
            <a:ext cx="1308100" cy="1274762"/>
          </a:xfrm>
          <a:prstGeom prst="plaque">
            <a:avLst>
              <a:gd name="adj" fmla="val 16667"/>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lstStyle/>
          <a:p>
            <a:pPr algn="ctr">
              <a:spcAft>
                <a:spcPct val="10000"/>
              </a:spcAft>
            </a:pPr>
            <a:r>
              <a:rPr lang="en-US" altLang="zh-TW" sz="2000">
                <a:solidFill>
                  <a:schemeClr val="bg1"/>
                </a:solidFill>
                <a:ea typeface="SimHei" panose="02010609060101010101" pitchFamily="49" charset="-122"/>
                <a:cs typeface="Arial" panose="020B0604020202020204" pitchFamily="34" charset="0"/>
              </a:rPr>
              <a:t>381</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君士坦丁</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堡会议</a:t>
            </a:r>
          </a:p>
        </p:txBody>
      </p:sp>
      <p:sp>
        <p:nvSpPr>
          <p:cNvPr id="334946" name="AutoShape 98">
            <a:extLst>
              <a:ext uri="{FF2B5EF4-FFF2-40B4-BE49-F238E27FC236}">
                <a16:creationId xmlns:a16="http://schemas.microsoft.com/office/drawing/2014/main" id="{C8D68FE2-E145-39BA-F8D3-29274A6B558F}"/>
              </a:ext>
            </a:extLst>
          </p:cNvPr>
          <p:cNvSpPr>
            <a:spLocks noChangeArrowheads="1"/>
          </p:cNvSpPr>
          <p:nvPr/>
        </p:nvSpPr>
        <p:spPr bwMode="auto">
          <a:xfrm>
            <a:off x="7642103" y="3371484"/>
            <a:ext cx="1308100" cy="1274762"/>
          </a:xfrm>
          <a:prstGeom prst="plaque">
            <a:avLst>
              <a:gd name="adj" fmla="val 16667"/>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lstStyle/>
          <a:p>
            <a:pPr algn="ctr">
              <a:spcAft>
                <a:spcPct val="10000"/>
              </a:spcAft>
            </a:pPr>
            <a:r>
              <a:rPr lang="en-US" altLang="zh-TW" sz="2000">
                <a:solidFill>
                  <a:schemeClr val="bg1"/>
                </a:solidFill>
                <a:ea typeface="SimHei" panose="02010609060101010101" pitchFamily="49" charset="-122"/>
                <a:cs typeface="Arial" panose="020B0604020202020204" pitchFamily="34" charset="0"/>
              </a:rPr>
              <a:t>451</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迦克墩</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会议</a:t>
            </a:r>
          </a:p>
        </p:txBody>
      </p:sp>
      <p:sp>
        <p:nvSpPr>
          <p:cNvPr id="334947" name="AutoShape 99">
            <a:extLst>
              <a:ext uri="{FF2B5EF4-FFF2-40B4-BE49-F238E27FC236}">
                <a16:creationId xmlns:a16="http://schemas.microsoft.com/office/drawing/2014/main" id="{5B6AEA8D-180A-2BB6-B645-D0923F3700B3}"/>
              </a:ext>
            </a:extLst>
          </p:cNvPr>
          <p:cNvSpPr>
            <a:spLocks noChangeArrowheads="1"/>
          </p:cNvSpPr>
          <p:nvPr/>
        </p:nvSpPr>
        <p:spPr bwMode="auto">
          <a:xfrm>
            <a:off x="1588966" y="4766897"/>
            <a:ext cx="1331913" cy="1006475"/>
          </a:xfrm>
          <a:prstGeom prst="horizontalScroll">
            <a:avLst>
              <a:gd name="adj" fmla="val 8681"/>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ea typeface="SimHei" panose="02010609060101010101" pitchFamily="49" charset="-122"/>
              </a:rPr>
              <a:t>基督具</a:t>
            </a:r>
          </a:p>
          <a:p>
            <a:pPr algn="ctr">
              <a:spcAft>
                <a:spcPct val="10000"/>
              </a:spcAft>
            </a:pPr>
            <a:r>
              <a:rPr lang="zh-TW" altLang="en-US" sz="2000">
                <a:ea typeface="SimHei" panose="02010609060101010101" pitchFamily="49" charset="-122"/>
              </a:rPr>
              <a:t>神性</a:t>
            </a:r>
          </a:p>
        </p:txBody>
      </p:sp>
      <p:sp>
        <p:nvSpPr>
          <p:cNvPr id="334948" name="AutoShape 100">
            <a:extLst>
              <a:ext uri="{FF2B5EF4-FFF2-40B4-BE49-F238E27FC236}">
                <a16:creationId xmlns:a16="http://schemas.microsoft.com/office/drawing/2014/main" id="{72AAABC7-B402-5E47-9449-DC7A29054E62}"/>
              </a:ext>
            </a:extLst>
          </p:cNvPr>
          <p:cNvSpPr>
            <a:spLocks noChangeArrowheads="1"/>
          </p:cNvSpPr>
          <p:nvPr/>
        </p:nvSpPr>
        <p:spPr bwMode="auto">
          <a:xfrm>
            <a:off x="3797178" y="4766897"/>
            <a:ext cx="1331912" cy="1006475"/>
          </a:xfrm>
          <a:prstGeom prst="horizontalScroll">
            <a:avLst>
              <a:gd name="adj" fmla="val 8681"/>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ea typeface="SimHei" panose="02010609060101010101" pitchFamily="49" charset="-122"/>
              </a:rPr>
              <a:t>圣灵具</a:t>
            </a:r>
          </a:p>
          <a:p>
            <a:pPr algn="ctr">
              <a:spcAft>
                <a:spcPct val="10000"/>
              </a:spcAft>
            </a:pPr>
            <a:r>
              <a:rPr lang="zh-TW" altLang="en-US" sz="2000">
                <a:ea typeface="SimHei" panose="02010609060101010101" pitchFamily="49" charset="-122"/>
              </a:rPr>
              <a:t>神性</a:t>
            </a:r>
          </a:p>
        </p:txBody>
      </p:sp>
      <p:sp>
        <p:nvSpPr>
          <p:cNvPr id="334949" name="AutoShape 101">
            <a:extLst>
              <a:ext uri="{FF2B5EF4-FFF2-40B4-BE49-F238E27FC236}">
                <a16:creationId xmlns:a16="http://schemas.microsoft.com/office/drawing/2014/main" id="{0CA3C5BF-8CC6-58DB-AD96-836D61256D35}"/>
              </a:ext>
            </a:extLst>
          </p:cNvPr>
          <p:cNvSpPr>
            <a:spLocks noChangeArrowheads="1"/>
          </p:cNvSpPr>
          <p:nvPr/>
        </p:nvSpPr>
        <p:spPr bwMode="auto">
          <a:xfrm>
            <a:off x="7616703" y="4766897"/>
            <a:ext cx="1331912" cy="1006475"/>
          </a:xfrm>
          <a:prstGeom prst="horizontalScroll">
            <a:avLst>
              <a:gd name="adj" fmla="val 8681"/>
            </a:avLst>
          </a:prstGeom>
          <a:blipFill dpi="0" rotWithShape="1">
            <a:blip r:embed="rId4"/>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ea typeface="SimHei" panose="02010609060101010101" pitchFamily="49" charset="-122"/>
              </a:rPr>
              <a:t>基督具神</a:t>
            </a:r>
          </a:p>
          <a:p>
            <a:pPr algn="ctr">
              <a:spcAft>
                <a:spcPct val="10000"/>
              </a:spcAft>
            </a:pPr>
            <a:r>
              <a:rPr lang="zh-TW" altLang="en-US" sz="2000">
                <a:ea typeface="SimHei" panose="02010609060101010101" pitchFamily="49" charset="-122"/>
              </a:rPr>
              <a:t>性和人性</a:t>
            </a:r>
          </a:p>
        </p:txBody>
      </p:sp>
      <p:sp>
        <p:nvSpPr>
          <p:cNvPr id="334950" name="Rectangle 102">
            <a:extLst>
              <a:ext uri="{FF2B5EF4-FFF2-40B4-BE49-F238E27FC236}">
                <a16:creationId xmlns:a16="http://schemas.microsoft.com/office/drawing/2014/main" id="{5B2A4D2D-AA2B-8E6A-652A-B5F36FE8E817}"/>
              </a:ext>
            </a:extLst>
          </p:cNvPr>
          <p:cNvSpPr>
            <a:spLocks noChangeArrowheads="1"/>
          </p:cNvSpPr>
          <p:nvPr/>
        </p:nvSpPr>
        <p:spPr bwMode="auto">
          <a:xfrm>
            <a:off x="2149353" y="1258522"/>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34951" name="AutoShape 103">
            <a:extLst>
              <a:ext uri="{FF2B5EF4-FFF2-40B4-BE49-F238E27FC236}">
                <a16:creationId xmlns:a16="http://schemas.microsoft.com/office/drawing/2014/main" id="{A490816A-F411-53F2-1BC7-24B0E0F3620C}"/>
              </a:ext>
            </a:extLst>
          </p:cNvPr>
          <p:cNvCxnSpPr>
            <a:cxnSpLocks noChangeShapeType="1"/>
            <a:stCxn id="334944" idx="0"/>
            <a:endCxn id="334950" idx="2"/>
          </p:cNvCxnSpPr>
          <p:nvPr/>
        </p:nvCxnSpPr>
        <p:spPr bwMode="auto">
          <a:xfrm rot="16200000">
            <a:off x="1306391" y="2418984"/>
            <a:ext cx="1895475" cy="0"/>
          </a:xfrm>
          <a:prstGeom prst="straightConnector1">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4952" name="Rectangle 104">
            <a:extLst>
              <a:ext uri="{FF2B5EF4-FFF2-40B4-BE49-F238E27FC236}">
                <a16:creationId xmlns:a16="http://schemas.microsoft.com/office/drawing/2014/main" id="{0F572540-BF1F-6B6F-BF67-6ED68C75C2D0}"/>
              </a:ext>
            </a:extLst>
          </p:cNvPr>
          <p:cNvSpPr>
            <a:spLocks noChangeArrowheads="1"/>
          </p:cNvSpPr>
          <p:nvPr/>
        </p:nvSpPr>
        <p:spPr bwMode="auto">
          <a:xfrm>
            <a:off x="4362328" y="1258522"/>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34953" name="AutoShape 105">
            <a:extLst>
              <a:ext uri="{FF2B5EF4-FFF2-40B4-BE49-F238E27FC236}">
                <a16:creationId xmlns:a16="http://schemas.microsoft.com/office/drawing/2014/main" id="{886E71F9-C650-2312-90D6-E31D58BB2A31}"/>
              </a:ext>
            </a:extLst>
          </p:cNvPr>
          <p:cNvCxnSpPr>
            <a:cxnSpLocks noChangeShapeType="1"/>
            <a:stCxn id="334945" idx="0"/>
            <a:endCxn id="334952" idx="2"/>
          </p:cNvCxnSpPr>
          <p:nvPr/>
        </p:nvCxnSpPr>
        <p:spPr bwMode="auto">
          <a:xfrm rot="16200000">
            <a:off x="3518572" y="2419778"/>
            <a:ext cx="1897063" cy="0"/>
          </a:xfrm>
          <a:prstGeom prst="straightConnector1">
            <a:avLst/>
          </a:prstGeom>
          <a:noFill/>
          <a:ln w="12700">
            <a:solidFill>
              <a:srgbClr val="FF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4954" name="Rectangle 106">
            <a:extLst>
              <a:ext uri="{FF2B5EF4-FFF2-40B4-BE49-F238E27FC236}">
                <a16:creationId xmlns:a16="http://schemas.microsoft.com/office/drawing/2014/main" id="{F543D2F2-932C-6BB8-EA1C-AC7BE4E79799}"/>
              </a:ext>
            </a:extLst>
          </p:cNvPr>
          <p:cNvSpPr>
            <a:spLocks noChangeArrowheads="1"/>
          </p:cNvSpPr>
          <p:nvPr/>
        </p:nvSpPr>
        <p:spPr bwMode="auto">
          <a:xfrm>
            <a:off x="7135690" y="1258522"/>
            <a:ext cx="2095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34955" name="AutoShape 107">
            <a:extLst>
              <a:ext uri="{FF2B5EF4-FFF2-40B4-BE49-F238E27FC236}">
                <a16:creationId xmlns:a16="http://schemas.microsoft.com/office/drawing/2014/main" id="{E4A81FF2-9DD4-7567-B6BC-2A51F729D181}"/>
              </a:ext>
            </a:extLst>
          </p:cNvPr>
          <p:cNvCxnSpPr>
            <a:cxnSpLocks noChangeShapeType="1"/>
            <a:stCxn id="334946" idx="0"/>
            <a:endCxn id="334954" idx="2"/>
          </p:cNvCxnSpPr>
          <p:nvPr/>
        </p:nvCxnSpPr>
        <p:spPr bwMode="auto">
          <a:xfrm rot="5400000" flipH="1">
            <a:off x="6818190" y="1893521"/>
            <a:ext cx="1900238" cy="1055688"/>
          </a:xfrm>
          <a:prstGeom prst="bentConnector3">
            <a:avLst>
              <a:gd name="adj1" fmla="val 49958"/>
            </a:avLst>
          </a:prstGeom>
          <a:noFill/>
          <a:ln w="12700">
            <a:solidFill>
              <a:srgbClr val="FF0000"/>
            </a:solidFill>
            <a:prstDash val="dash"/>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49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49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494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49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49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49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49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49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49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494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49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494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4958"/>
                                        </p:tgtEl>
                                        <p:attrNameLst>
                                          <p:attrName>style.visibility</p:attrName>
                                        </p:attrNameLst>
                                      </p:cBhvr>
                                      <p:to>
                                        <p:strVal val="visible"/>
                                      </p:to>
                                    </p:set>
                                  </p:childTnLst>
                                </p:cTn>
                              </p:par>
                              <p:par>
                                <p:cTn id="37" presetID="1" presetClass="exit" presetSubtype="0" fill="hold" grpId="0" nodeType="withEffect">
                                  <p:stCondLst>
                                    <p:cond delay="0"/>
                                  </p:stCondLst>
                                  <p:childTnLst>
                                    <p:set>
                                      <p:cBhvr>
                                        <p:cTn id="38" dur="1" fill="hold">
                                          <p:stCondLst>
                                            <p:cond delay="0"/>
                                          </p:stCondLst>
                                        </p:cTn>
                                        <p:tgtEl>
                                          <p:spTgt spid="33493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34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958" grpId="0" animBg="1"/>
      <p:bldP spid="334934" grpId="0" animBg="1"/>
      <p:bldP spid="334940" grpId="0" animBg="1"/>
      <p:bldP spid="334941" grpId="0" animBg="1"/>
      <p:bldP spid="334944" grpId="0" animBg="1"/>
      <p:bldP spid="334945" grpId="0" animBg="1"/>
      <p:bldP spid="334946" grpId="0" animBg="1"/>
      <p:bldP spid="334947" grpId="0" animBg="1"/>
      <p:bldP spid="334948" grpId="0" animBg="1"/>
      <p:bldP spid="33494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626" name="Group 2">
            <a:extLst>
              <a:ext uri="{FF2B5EF4-FFF2-40B4-BE49-F238E27FC236}">
                <a16:creationId xmlns:a16="http://schemas.microsoft.com/office/drawing/2014/main" id="{346111D6-C9EE-75F0-DD2C-315260E3D718}"/>
              </a:ext>
            </a:extLst>
          </p:cNvPr>
          <p:cNvGraphicFramePr>
            <a:graphicFrameLocks noGrp="1"/>
          </p:cNvGraphicFramePr>
          <p:nvPr>
            <p:extLst>
              <p:ext uri="{D42A27DB-BD31-4B8C-83A1-F6EECF244321}">
                <p14:modId xmlns:p14="http://schemas.microsoft.com/office/powerpoint/2010/main" val="424068602"/>
              </p:ext>
            </p:extLst>
          </p:nvPr>
        </p:nvGraphicFramePr>
        <p:xfrm>
          <a:off x="1348765" y="1449388"/>
          <a:ext cx="7912100" cy="365760"/>
        </p:xfrm>
        <a:graphic>
          <a:graphicData uri="http://schemas.openxmlformats.org/drawingml/2006/table">
            <a:tbl>
              <a:tblPr/>
              <a:tblGrid>
                <a:gridCol w="788987">
                  <a:extLst>
                    <a:ext uri="{9D8B030D-6E8A-4147-A177-3AD203B41FA5}">
                      <a16:colId xmlns:a16="http://schemas.microsoft.com/office/drawing/2014/main" val="2952887314"/>
                    </a:ext>
                  </a:extLst>
                </a:gridCol>
                <a:gridCol w="790575">
                  <a:extLst>
                    <a:ext uri="{9D8B030D-6E8A-4147-A177-3AD203B41FA5}">
                      <a16:colId xmlns:a16="http://schemas.microsoft.com/office/drawing/2014/main" val="1563127069"/>
                    </a:ext>
                  </a:extLst>
                </a:gridCol>
                <a:gridCol w="792163">
                  <a:extLst>
                    <a:ext uri="{9D8B030D-6E8A-4147-A177-3AD203B41FA5}">
                      <a16:colId xmlns:a16="http://schemas.microsoft.com/office/drawing/2014/main" val="631373417"/>
                    </a:ext>
                  </a:extLst>
                </a:gridCol>
                <a:gridCol w="788987">
                  <a:extLst>
                    <a:ext uri="{9D8B030D-6E8A-4147-A177-3AD203B41FA5}">
                      <a16:colId xmlns:a16="http://schemas.microsoft.com/office/drawing/2014/main" val="1031000464"/>
                    </a:ext>
                  </a:extLst>
                </a:gridCol>
                <a:gridCol w="792163">
                  <a:extLst>
                    <a:ext uri="{9D8B030D-6E8A-4147-A177-3AD203B41FA5}">
                      <a16:colId xmlns:a16="http://schemas.microsoft.com/office/drawing/2014/main" val="1544651254"/>
                    </a:ext>
                  </a:extLst>
                </a:gridCol>
                <a:gridCol w="795337">
                  <a:extLst>
                    <a:ext uri="{9D8B030D-6E8A-4147-A177-3AD203B41FA5}">
                      <a16:colId xmlns:a16="http://schemas.microsoft.com/office/drawing/2014/main" val="3262784582"/>
                    </a:ext>
                  </a:extLst>
                </a:gridCol>
                <a:gridCol w="790575">
                  <a:extLst>
                    <a:ext uri="{9D8B030D-6E8A-4147-A177-3AD203B41FA5}">
                      <a16:colId xmlns:a16="http://schemas.microsoft.com/office/drawing/2014/main" val="1806958199"/>
                    </a:ext>
                  </a:extLst>
                </a:gridCol>
                <a:gridCol w="790575">
                  <a:extLst>
                    <a:ext uri="{9D8B030D-6E8A-4147-A177-3AD203B41FA5}">
                      <a16:colId xmlns:a16="http://schemas.microsoft.com/office/drawing/2014/main" val="3350495688"/>
                    </a:ext>
                  </a:extLst>
                </a:gridCol>
                <a:gridCol w="790575">
                  <a:extLst>
                    <a:ext uri="{9D8B030D-6E8A-4147-A177-3AD203B41FA5}">
                      <a16:colId xmlns:a16="http://schemas.microsoft.com/office/drawing/2014/main" val="2274772475"/>
                    </a:ext>
                  </a:extLst>
                </a:gridCol>
                <a:gridCol w="792163">
                  <a:extLst>
                    <a:ext uri="{9D8B030D-6E8A-4147-A177-3AD203B41FA5}">
                      <a16:colId xmlns:a16="http://schemas.microsoft.com/office/drawing/2014/main" val="4044069062"/>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1267141"/>
                  </a:ext>
                </a:extLst>
              </a:tr>
            </a:tbl>
          </a:graphicData>
        </a:graphic>
      </p:graphicFrame>
      <p:graphicFrame>
        <p:nvGraphicFramePr>
          <p:cNvPr id="282650" name="Group 26">
            <a:extLst>
              <a:ext uri="{FF2B5EF4-FFF2-40B4-BE49-F238E27FC236}">
                <a16:creationId xmlns:a16="http://schemas.microsoft.com/office/drawing/2014/main" id="{8C5C59D0-64B5-0C50-B0E7-CEDD3D9CC576}"/>
              </a:ext>
            </a:extLst>
          </p:cNvPr>
          <p:cNvGraphicFramePr>
            <a:graphicFrameLocks noGrp="1"/>
          </p:cNvGraphicFramePr>
          <p:nvPr>
            <p:extLst>
              <p:ext uri="{D42A27DB-BD31-4B8C-83A1-F6EECF244321}">
                <p14:modId xmlns:p14="http://schemas.microsoft.com/office/powerpoint/2010/main" val="2101948694"/>
              </p:ext>
            </p:extLst>
          </p:nvPr>
        </p:nvGraphicFramePr>
        <p:xfrm>
          <a:off x="948716" y="1571625"/>
          <a:ext cx="8709025" cy="335280"/>
        </p:xfrm>
        <a:graphic>
          <a:graphicData uri="http://schemas.openxmlformats.org/drawingml/2006/table">
            <a:tbl>
              <a:tblPr/>
              <a:tblGrid>
                <a:gridCol w="792162">
                  <a:extLst>
                    <a:ext uri="{9D8B030D-6E8A-4147-A177-3AD203B41FA5}">
                      <a16:colId xmlns:a16="http://schemas.microsoft.com/office/drawing/2014/main" val="2723677806"/>
                    </a:ext>
                  </a:extLst>
                </a:gridCol>
                <a:gridCol w="790575">
                  <a:extLst>
                    <a:ext uri="{9D8B030D-6E8A-4147-A177-3AD203B41FA5}">
                      <a16:colId xmlns:a16="http://schemas.microsoft.com/office/drawing/2014/main" val="1632692655"/>
                    </a:ext>
                  </a:extLst>
                </a:gridCol>
                <a:gridCol w="792163">
                  <a:extLst>
                    <a:ext uri="{9D8B030D-6E8A-4147-A177-3AD203B41FA5}">
                      <a16:colId xmlns:a16="http://schemas.microsoft.com/office/drawing/2014/main" val="1800356973"/>
                    </a:ext>
                  </a:extLst>
                </a:gridCol>
                <a:gridCol w="790575">
                  <a:extLst>
                    <a:ext uri="{9D8B030D-6E8A-4147-A177-3AD203B41FA5}">
                      <a16:colId xmlns:a16="http://schemas.microsoft.com/office/drawing/2014/main" val="3026401138"/>
                    </a:ext>
                  </a:extLst>
                </a:gridCol>
                <a:gridCol w="792162">
                  <a:extLst>
                    <a:ext uri="{9D8B030D-6E8A-4147-A177-3AD203B41FA5}">
                      <a16:colId xmlns:a16="http://schemas.microsoft.com/office/drawing/2014/main" val="2277781336"/>
                    </a:ext>
                  </a:extLst>
                </a:gridCol>
                <a:gridCol w="793750">
                  <a:extLst>
                    <a:ext uri="{9D8B030D-6E8A-4147-A177-3AD203B41FA5}">
                      <a16:colId xmlns:a16="http://schemas.microsoft.com/office/drawing/2014/main" val="808152674"/>
                    </a:ext>
                  </a:extLst>
                </a:gridCol>
                <a:gridCol w="792163">
                  <a:extLst>
                    <a:ext uri="{9D8B030D-6E8A-4147-A177-3AD203B41FA5}">
                      <a16:colId xmlns:a16="http://schemas.microsoft.com/office/drawing/2014/main" val="2825673491"/>
                    </a:ext>
                  </a:extLst>
                </a:gridCol>
                <a:gridCol w="790575">
                  <a:extLst>
                    <a:ext uri="{9D8B030D-6E8A-4147-A177-3AD203B41FA5}">
                      <a16:colId xmlns:a16="http://schemas.microsoft.com/office/drawing/2014/main" val="2756510811"/>
                    </a:ext>
                  </a:extLst>
                </a:gridCol>
                <a:gridCol w="792162">
                  <a:extLst>
                    <a:ext uri="{9D8B030D-6E8A-4147-A177-3AD203B41FA5}">
                      <a16:colId xmlns:a16="http://schemas.microsoft.com/office/drawing/2014/main" val="879070246"/>
                    </a:ext>
                  </a:extLst>
                </a:gridCol>
                <a:gridCol w="790575">
                  <a:extLst>
                    <a:ext uri="{9D8B030D-6E8A-4147-A177-3AD203B41FA5}">
                      <a16:colId xmlns:a16="http://schemas.microsoft.com/office/drawing/2014/main" val="766545510"/>
                    </a:ext>
                  </a:extLst>
                </a:gridCol>
                <a:gridCol w="792163">
                  <a:extLst>
                    <a:ext uri="{9D8B030D-6E8A-4147-A177-3AD203B41FA5}">
                      <a16:colId xmlns:a16="http://schemas.microsoft.com/office/drawing/2014/main" val="3732860601"/>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69472073"/>
                  </a:ext>
                </a:extLst>
              </a:tr>
            </a:tbl>
          </a:graphicData>
        </a:graphic>
      </p:graphicFrame>
      <p:sp>
        <p:nvSpPr>
          <p:cNvPr id="282666" name="Text Box 42">
            <a:extLst>
              <a:ext uri="{FF2B5EF4-FFF2-40B4-BE49-F238E27FC236}">
                <a16:creationId xmlns:a16="http://schemas.microsoft.com/office/drawing/2014/main" id="{6DE07A00-19FA-B4C2-CA81-78275894A2D1}"/>
              </a:ext>
            </a:extLst>
          </p:cNvPr>
          <p:cNvSpPr txBox="1">
            <a:spLocks noChangeArrowheads="1"/>
          </p:cNvSpPr>
          <p:nvPr/>
        </p:nvSpPr>
        <p:spPr bwMode="auto">
          <a:xfrm>
            <a:off x="678840" y="15652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82667" name="Rectangle 43">
            <a:extLst>
              <a:ext uri="{FF2B5EF4-FFF2-40B4-BE49-F238E27FC236}">
                <a16:creationId xmlns:a16="http://schemas.microsoft.com/office/drawing/2014/main" id="{BD734733-720A-55D2-EB1A-38F59A431A22}"/>
              </a:ext>
            </a:extLst>
          </p:cNvPr>
          <p:cNvSpPr>
            <a:spLocks noChangeArrowheads="1"/>
          </p:cNvSpPr>
          <p:nvPr/>
        </p:nvSpPr>
        <p:spPr bwMode="auto">
          <a:xfrm>
            <a:off x="1545615" y="11096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68" name="Rectangle 44">
            <a:extLst>
              <a:ext uri="{FF2B5EF4-FFF2-40B4-BE49-F238E27FC236}">
                <a16:creationId xmlns:a16="http://schemas.microsoft.com/office/drawing/2014/main" id="{F44F23B0-B99E-8685-DEE7-43C721D32CBE}"/>
              </a:ext>
            </a:extLst>
          </p:cNvPr>
          <p:cNvSpPr>
            <a:spLocks noChangeArrowheads="1"/>
          </p:cNvSpPr>
          <p:nvPr/>
        </p:nvSpPr>
        <p:spPr bwMode="auto">
          <a:xfrm>
            <a:off x="920141" y="8937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82669" name="Rectangle 45">
            <a:extLst>
              <a:ext uri="{FF2B5EF4-FFF2-40B4-BE49-F238E27FC236}">
                <a16:creationId xmlns:a16="http://schemas.microsoft.com/office/drawing/2014/main" id="{591B2358-9C25-3446-33DE-B4F38DB24CEE}"/>
              </a:ext>
            </a:extLst>
          </p:cNvPr>
          <p:cNvSpPr>
            <a:spLocks noChangeArrowheads="1"/>
          </p:cNvSpPr>
          <p:nvPr/>
        </p:nvSpPr>
        <p:spPr bwMode="auto">
          <a:xfrm>
            <a:off x="2809265" y="8937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0" name="Rectangle 46">
            <a:extLst>
              <a:ext uri="{FF2B5EF4-FFF2-40B4-BE49-F238E27FC236}">
                <a16:creationId xmlns:a16="http://schemas.microsoft.com/office/drawing/2014/main" id="{4849CD23-44F5-0B40-8C85-03AC3A589A27}"/>
              </a:ext>
            </a:extLst>
          </p:cNvPr>
          <p:cNvSpPr>
            <a:spLocks noChangeArrowheads="1"/>
          </p:cNvSpPr>
          <p:nvPr/>
        </p:nvSpPr>
        <p:spPr bwMode="auto">
          <a:xfrm>
            <a:off x="3761766" y="8937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1" name="Rectangle 47">
            <a:extLst>
              <a:ext uri="{FF2B5EF4-FFF2-40B4-BE49-F238E27FC236}">
                <a16:creationId xmlns:a16="http://schemas.microsoft.com/office/drawing/2014/main" id="{EDA4DD0F-E00B-4718-0DFE-83DF9DB42B6D}"/>
              </a:ext>
            </a:extLst>
          </p:cNvPr>
          <p:cNvSpPr>
            <a:spLocks noChangeArrowheads="1"/>
          </p:cNvSpPr>
          <p:nvPr/>
        </p:nvSpPr>
        <p:spPr bwMode="auto">
          <a:xfrm>
            <a:off x="3842727" y="8937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5" name="Rectangle 51">
            <a:extLst>
              <a:ext uri="{FF2B5EF4-FFF2-40B4-BE49-F238E27FC236}">
                <a16:creationId xmlns:a16="http://schemas.microsoft.com/office/drawing/2014/main" id="{640FCC6D-09F4-A325-F9C8-A9B3DCE3B563}"/>
              </a:ext>
            </a:extLst>
          </p:cNvPr>
          <p:cNvSpPr>
            <a:spLocks noChangeArrowheads="1"/>
          </p:cNvSpPr>
          <p:nvPr/>
        </p:nvSpPr>
        <p:spPr bwMode="auto">
          <a:xfrm>
            <a:off x="4480902"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282676" name="Rectangle 52">
            <a:extLst>
              <a:ext uri="{FF2B5EF4-FFF2-40B4-BE49-F238E27FC236}">
                <a16:creationId xmlns:a16="http://schemas.microsoft.com/office/drawing/2014/main" id="{354256FA-2BA6-ABD4-3D02-0E95A8E3F005}"/>
              </a:ext>
            </a:extLst>
          </p:cNvPr>
          <p:cNvSpPr>
            <a:spLocks noChangeArrowheads="1"/>
          </p:cNvSpPr>
          <p:nvPr/>
        </p:nvSpPr>
        <p:spPr bwMode="auto">
          <a:xfrm>
            <a:off x="5106378" y="11096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82677" name="Rectangle 53">
            <a:extLst>
              <a:ext uri="{FF2B5EF4-FFF2-40B4-BE49-F238E27FC236}">
                <a16:creationId xmlns:a16="http://schemas.microsoft.com/office/drawing/2014/main" id="{0DFF4C3D-BC05-4B7F-C14D-655ED715806B}"/>
              </a:ext>
            </a:extLst>
          </p:cNvPr>
          <p:cNvSpPr>
            <a:spLocks noChangeArrowheads="1"/>
          </p:cNvSpPr>
          <p:nvPr/>
        </p:nvSpPr>
        <p:spPr bwMode="auto">
          <a:xfrm>
            <a:off x="6255727" y="11096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8" name="Rectangle 54">
            <a:extLst>
              <a:ext uri="{FF2B5EF4-FFF2-40B4-BE49-F238E27FC236}">
                <a16:creationId xmlns:a16="http://schemas.microsoft.com/office/drawing/2014/main" id="{E673775F-2E71-3368-BF03-998757442C20}"/>
              </a:ext>
            </a:extLst>
          </p:cNvPr>
          <p:cNvSpPr>
            <a:spLocks noChangeArrowheads="1"/>
          </p:cNvSpPr>
          <p:nvPr/>
        </p:nvSpPr>
        <p:spPr bwMode="auto">
          <a:xfrm>
            <a:off x="7482866" y="11096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9" name="Rectangle 55">
            <a:extLst>
              <a:ext uri="{FF2B5EF4-FFF2-40B4-BE49-F238E27FC236}">
                <a16:creationId xmlns:a16="http://schemas.microsoft.com/office/drawing/2014/main" id="{CF9EB1D8-A23B-74F9-4CAF-7BD09856318A}"/>
              </a:ext>
            </a:extLst>
          </p:cNvPr>
          <p:cNvSpPr>
            <a:spLocks noChangeArrowheads="1"/>
          </p:cNvSpPr>
          <p:nvPr/>
        </p:nvSpPr>
        <p:spPr bwMode="auto">
          <a:xfrm>
            <a:off x="1586891" y="8937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680" name="Rectangle 56">
            <a:extLst>
              <a:ext uri="{FF2B5EF4-FFF2-40B4-BE49-F238E27FC236}">
                <a16:creationId xmlns:a16="http://schemas.microsoft.com/office/drawing/2014/main" id="{76D8C16F-FB8B-4BD6-4FCD-2D4342376BDC}"/>
              </a:ext>
            </a:extLst>
          </p:cNvPr>
          <p:cNvSpPr>
            <a:spLocks noChangeArrowheads="1"/>
          </p:cNvSpPr>
          <p:nvPr/>
        </p:nvSpPr>
        <p:spPr bwMode="auto">
          <a:xfrm>
            <a:off x="1586891" y="11811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81" name="Rectangle 57">
            <a:extLst>
              <a:ext uri="{FF2B5EF4-FFF2-40B4-BE49-F238E27FC236}">
                <a16:creationId xmlns:a16="http://schemas.microsoft.com/office/drawing/2014/main" id="{790E5F10-DF07-2245-7108-B7805896397A}"/>
              </a:ext>
            </a:extLst>
          </p:cNvPr>
          <p:cNvSpPr>
            <a:spLocks noChangeArrowheads="1"/>
          </p:cNvSpPr>
          <p:nvPr/>
        </p:nvSpPr>
        <p:spPr bwMode="auto">
          <a:xfrm>
            <a:off x="1586890" y="8937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82" name="Rectangle 58">
            <a:extLst>
              <a:ext uri="{FF2B5EF4-FFF2-40B4-BE49-F238E27FC236}">
                <a16:creationId xmlns:a16="http://schemas.microsoft.com/office/drawing/2014/main" id="{A91E620D-A014-167E-3C65-AE48E4372A57}"/>
              </a:ext>
            </a:extLst>
          </p:cNvPr>
          <p:cNvSpPr>
            <a:spLocks noChangeArrowheads="1"/>
          </p:cNvSpPr>
          <p:nvPr/>
        </p:nvSpPr>
        <p:spPr bwMode="auto">
          <a:xfrm>
            <a:off x="1782152" y="8937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83" name="Rectangle 59">
            <a:extLst>
              <a:ext uri="{FF2B5EF4-FFF2-40B4-BE49-F238E27FC236}">
                <a16:creationId xmlns:a16="http://schemas.microsoft.com/office/drawing/2014/main" id="{B89B1B14-D768-D8ED-C536-ECC07770B443}"/>
              </a:ext>
            </a:extLst>
          </p:cNvPr>
          <p:cNvSpPr>
            <a:spLocks noChangeArrowheads="1"/>
          </p:cNvSpPr>
          <p:nvPr/>
        </p:nvSpPr>
        <p:spPr bwMode="auto">
          <a:xfrm>
            <a:off x="1545616" y="8937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684" name="Rectangle 60">
            <a:extLst>
              <a:ext uri="{FF2B5EF4-FFF2-40B4-BE49-F238E27FC236}">
                <a16:creationId xmlns:a16="http://schemas.microsoft.com/office/drawing/2014/main" id="{A1D45CE8-CAB5-2F42-0442-5794FD995BA3}"/>
              </a:ext>
            </a:extLst>
          </p:cNvPr>
          <p:cNvSpPr>
            <a:spLocks noChangeArrowheads="1"/>
          </p:cNvSpPr>
          <p:nvPr/>
        </p:nvSpPr>
        <p:spPr bwMode="auto">
          <a:xfrm>
            <a:off x="1875815"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82685" name="Rectangle 61">
            <a:extLst>
              <a:ext uri="{FF2B5EF4-FFF2-40B4-BE49-F238E27FC236}">
                <a16:creationId xmlns:a16="http://schemas.microsoft.com/office/drawing/2014/main" id="{1F97DADE-ECEF-E0BC-C2B8-8CB9CF13320B}"/>
              </a:ext>
            </a:extLst>
          </p:cNvPr>
          <p:cNvSpPr>
            <a:spLocks noChangeArrowheads="1"/>
          </p:cNvSpPr>
          <p:nvPr/>
        </p:nvSpPr>
        <p:spPr bwMode="auto">
          <a:xfrm>
            <a:off x="826477"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282686" name="AutoShape 62">
            <a:extLst>
              <a:ext uri="{FF2B5EF4-FFF2-40B4-BE49-F238E27FC236}">
                <a16:creationId xmlns:a16="http://schemas.microsoft.com/office/drawing/2014/main" id="{2935CD7B-451D-2A3A-633A-582CADB033D1}"/>
              </a:ext>
            </a:extLst>
          </p:cNvPr>
          <p:cNvCxnSpPr>
            <a:cxnSpLocks noChangeShapeType="1"/>
            <a:stCxn id="282685" idx="2"/>
            <a:endCxn id="282668" idx="0"/>
          </p:cNvCxnSpPr>
          <p:nvPr/>
        </p:nvCxnSpPr>
        <p:spPr bwMode="auto">
          <a:xfrm rot="5400000">
            <a:off x="1093971" y="75485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87" name="Rectangle 63">
            <a:extLst>
              <a:ext uri="{FF2B5EF4-FFF2-40B4-BE49-F238E27FC236}">
                <a16:creationId xmlns:a16="http://schemas.microsoft.com/office/drawing/2014/main" id="{F50913D3-5CBD-7A0F-2E6F-5978E47544CB}"/>
              </a:ext>
            </a:extLst>
          </p:cNvPr>
          <p:cNvSpPr>
            <a:spLocks noChangeArrowheads="1"/>
          </p:cNvSpPr>
          <p:nvPr/>
        </p:nvSpPr>
        <p:spPr bwMode="auto">
          <a:xfrm>
            <a:off x="2299677" y="8921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2688" name="AutoShape 64">
            <a:extLst>
              <a:ext uri="{FF2B5EF4-FFF2-40B4-BE49-F238E27FC236}">
                <a16:creationId xmlns:a16="http://schemas.microsoft.com/office/drawing/2014/main" id="{0956EB04-0C9A-6633-9FB0-53C2AC8864A3}"/>
              </a:ext>
            </a:extLst>
          </p:cNvPr>
          <p:cNvCxnSpPr>
            <a:cxnSpLocks noChangeShapeType="1"/>
            <a:stCxn id="282684" idx="2"/>
            <a:endCxn id="282687" idx="0"/>
          </p:cNvCxnSpPr>
          <p:nvPr/>
        </p:nvCxnSpPr>
        <p:spPr bwMode="auto">
          <a:xfrm rot="16200000" flipH="1">
            <a:off x="2279041" y="61912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689" name="AutoShape 65">
            <a:extLst>
              <a:ext uri="{FF2B5EF4-FFF2-40B4-BE49-F238E27FC236}">
                <a16:creationId xmlns:a16="http://schemas.microsoft.com/office/drawing/2014/main" id="{4C68155E-FBE0-16C4-18CA-CD230BB4235D}"/>
              </a:ext>
            </a:extLst>
          </p:cNvPr>
          <p:cNvCxnSpPr>
            <a:cxnSpLocks noChangeShapeType="1"/>
            <a:stCxn id="282675" idx="2"/>
          </p:cNvCxnSpPr>
          <p:nvPr/>
        </p:nvCxnSpPr>
        <p:spPr bwMode="auto">
          <a:xfrm rot="5400000">
            <a:off x="4698390" y="70485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90" name="Rectangle 66">
            <a:extLst>
              <a:ext uri="{FF2B5EF4-FFF2-40B4-BE49-F238E27FC236}">
                <a16:creationId xmlns:a16="http://schemas.microsoft.com/office/drawing/2014/main" id="{14CE2059-8831-E155-57D7-A6977D72BD31}"/>
              </a:ext>
            </a:extLst>
          </p:cNvPr>
          <p:cNvSpPr>
            <a:spLocks noChangeArrowheads="1"/>
          </p:cNvSpPr>
          <p:nvPr/>
        </p:nvSpPr>
        <p:spPr bwMode="auto">
          <a:xfrm>
            <a:off x="5106377" y="8937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82691" name="Rectangle 67">
            <a:extLst>
              <a:ext uri="{FF2B5EF4-FFF2-40B4-BE49-F238E27FC236}">
                <a16:creationId xmlns:a16="http://schemas.microsoft.com/office/drawing/2014/main" id="{75A04C3B-EC4A-E365-7C73-D6FDD8A15674}"/>
              </a:ext>
            </a:extLst>
          </p:cNvPr>
          <p:cNvSpPr>
            <a:spLocks noChangeArrowheads="1"/>
          </p:cNvSpPr>
          <p:nvPr/>
        </p:nvSpPr>
        <p:spPr bwMode="auto">
          <a:xfrm>
            <a:off x="5665177" y="8937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2" name="Rectangle 68">
            <a:extLst>
              <a:ext uri="{FF2B5EF4-FFF2-40B4-BE49-F238E27FC236}">
                <a16:creationId xmlns:a16="http://schemas.microsoft.com/office/drawing/2014/main" id="{0D5F7573-E374-2737-32A9-B31381D2661B}"/>
              </a:ext>
            </a:extLst>
          </p:cNvPr>
          <p:cNvSpPr>
            <a:spLocks noChangeArrowheads="1"/>
          </p:cNvSpPr>
          <p:nvPr/>
        </p:nvSpPr>
        <p:spPr bwMode="auto">
          <a:xfrm>
            <a:off x="7305066" y="8937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3" name="Rectangle 69">
            <a:extLst>
              <a:ext uri="{FF2B5EF4-FFF2-40B4-BE49-F238E27FC236}">
                <a16:creationId xmlns:a16="http://schemas.microsoft.com/office/drawing/2014/main" id="{00F4B953-7D69-B7A4-F5E9-524D51A2E2E9}"/>
              </a:ext>
            </a:extLst>
          </p:cNvPr>
          <p:cNvSpPr>
            <a:spLocks noChangeArrowheads="1"/>
          </p:cNvSpPr>
          <p:nvPr/>
        </p:nvSpPr>
        <p:spPr bwMode="auto">
          <a:xfrm>
            <a:off x="7574941" y="8937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4" name="Rectangle 70">
            <a:extLst>
              <a:ext uri="{FF2B5EF4-FFF2-40B4-BE49-F238E27FC236}">
                <a16:creationId xmlns:a16="http://schemas.microsoft.com/office/drawing/2014/main" id="{C935B5C9-DC50-23CD-A069-E35807FBED3D}"/>
              </a:ext>
            </a:extLst>
          </p:cNvPr>
          <p:cNvSpPr>
            <a:spLocks noChangeArrowheads="1"/>
          </p:cNvSpPr>
          <p:nvPr/>
        </p:nvSpPr>
        <p:spPr bwMode="auto">
          <a:xfrm>
            <a:off x="8244865" y="8937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5" name="Rectangle 71">
            <a:extLst>
              <a:ext uri="{FF2B5EF4-FFF2-40B4-BE49-F238E27FC236}">
                <a16:creationId xmlns:a16="http://schemas.microsoft.com/office/drawing/2014/main" id="{30E8637A-7A43-3956-027D-BE3B9283BE8B}"/>
              </a:ext>
            </a:extLst>
          </p:cNvPr>
          <p:cNvSpPr>
            <a:spLocks noChangeArrowheads="1"/>
          </p:cNvSpPr>
          <p:nvPr/>
        </p:nvSpPr>
        <p:spPr bwMode="auto">
          <a:xfrm>
            <a:off x="8940190" y="8937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2696" name="AutoShape 72">
            <a:extLst>
              <a:ext uri="{FF2B5EF4-FFF2-40B4-BE49-F238E27FC236}">
                <a16:creationId xmlns:a16="http://schemas.microsoft.com/office/drawing/2014/main" id="{51AFAE85-6461-DF25-1610-D75943199FDC}"/>
              </a:ext>
            </a:extLst>
          </p:cNvPr>
          <p:cNvCxnSpPr>
            <a:cxnSpLocks noChangeShapeType="1"/>
            <a:stCxn id="282701" idx="2"/>
          </p:cNvCxnSpPr>
          <p:nvPr/>
        </p:nvCxnSpPr>
        <p:spPr bwMode="auto">
          <a:xfrm rot="16200000" flipH="1">
            <a:off x="3952265" y="68897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97" name="Rectangle 73">
            <a:extLst>
              <a:ext uri="{FF2B5EF4-FFF2-40B4-BE49-F238E27FC236}">
                <a16:creationId xmlns:a16="http://schemas.microsoft.com/office/drawing/2014/main" id="{DF0E76ED-2A9B-6805-6B64-335A52AC6EC5}"/>
              </a:ext>
            </a:extLst>
          </p:cNvPr>
          <p:cNvSpPr>
            <a:spLocks noChangeArrowheads="1"/>
          </p:cNvSpPr>
          <p:nvPr/>
        </p:nvSpPr>
        <p:spPr bwMode="auto">
          <a:xfrm>
            <a:off x="1982178" y="10731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698" name="Rectangle 74">
            <a:extLst>
              <a:ext uri="{FF2B5EF4-FFF2-40B4-BE49-F238E27FC236}">
                <a16:creationId xmlns:a16="http://schemas.microsoft.com/office/drawing/2014/main" id="{BC9CD762-A0E0-115A-549C-F452A75A282E}"/>
              </a:ext>
            </a:extLst>
          </p:cNvPr>
          <p:cNvSpPr>
            <a:spLocks noChangeArrowheads="1"/>
          </p:cNvSpPr>
          <p:nvPr/>
        </p:nvSpPr>
        <p:spPr bwMode="auto">
          <a:xfrm>
            <a:off x="1986940" y="10779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701" name="Rectangle 77">
            <a:extLst>
              <a:ext uri="{FF2B5EF4-FFF2-40B4-BE49-F238E27FC236}">
                <a16:creationId xmlns:a16="http://schemas.microsoft.com/office/drawing/2014/main" id="{CE3668F9-EFEB-42F7-6CD3-45A41AA7D593}"/>
              </a:ext>
            </a:extLst>
          </p:cNvPr>
          <p:cNvSpPr>
            <a:spLocks noChangeArrowheads="1"/>
          </p:cNvSpPr>
          <p:nvPr/>
        </p:nvSpPr>
        <p:spPr bwMode="auto">
          <a:xfrm>
            <a:off x="3720490" y="29845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瓦倫斯</a:t>
            </a:r>
          </a:p>
        </p:txBody>
      </p:sp>
      <p:sp>
        <p:nvSpPr>
          <p:cNvPr id="282702" name="Rectangle 78">
            <a:extLst>
              <a:ext uri="{FF2B5EF4-FFF2-40B4-BE49-F238E27FC236}">
                <a16:creationId xmlns:a16="http://schemas.microsoft.com/office/drawing/2014/main" id="{AF24E759-4358-5772-520B-B044BE123CD2}"/>
              </a:ext>
            </a:extLst>
          </p:cNvPr>
          <p:cNvSpPr>
            <a:spLocks noChangeArrowheads="1"/>
          </p:cNvSpPr>
          <p:nvPr/>
        </p:nvSpPr>
        <p:spPr bwMode="auto">
          <a:xfrm>
            <a:off x="5462969" y="29773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82703" name="Line 79">
            <a:extLst>
              <a:ext uri="{FF2B5EF4-FFF2-40B4-BE49-F238E27FC236}">
                <a16:creationId xmlns:a16="http://schemas.microsoft.com/office/drawing/2014/main" id="{957E046F-1B18-F9F2-2AED-291F0588A672}"/>
              </a:ext>
            </a:extLst>
          </p:cNvPr>
          <p:cNvSpPr>
            <a:spLocks noChangeShapeType="1"/>
          </p:cNvSpPr>
          <p:nvPr/>
        </p:nvSpPr>
        <p:spPr bwMode="auto">
          <a:xfrm flipH="1">
            <a:off x="5774716" y="61595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04" name="Rectangle 80">
            <a:extLst>
              <a:ext uri="{FF2B5EF4-FFF2-40B4-BE49-F238E27FC236}">
                <a16:creationId xmlns:a16="http://schemas.microsoft.com/office/drawing/2014/main" id="{E388237F-BCC3-B1C8-1600-CF3761152AFB}"/>
              </a:ext>
            </a:extLst>
          </p:cNvPr>
          <p:cNvSpPr>
            <a:spLocks noChangeArrowheads="1"/>
          </p:cNvSpPr>
          <p:nvPr/>
        </p:nvSpPr>
        <p:spPr bwMode="auto">
          <a:xfrm>
            <a:off x="6293827" y="29845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瓦倫提尼安三世</a:t>
            </a:r>
          </a:p>
        </p:txBody>
      </p:sp>
      <p:sp>
        <p:nvSpPr>
          <p:cNvPr id="282705" name="Line 81">
            <a:extLst>
              <a:ext uri="{FF2B5EF4-FFF2-40B4-BE49-F238E27FC236}">
                <a16:creationId xmlns:a16="http://schemas.microsoft.com/office/drawing/2014/main" id="{262247E4-D183-E10F-1329-D5268B8A6CD0}"/>
              </a:ext>
            </a:extLst>
          </p:cNvPr>
          <p:cNvSpPr>
            <a:spLocks noChangeShapeType="1"/>
          </p:cNvSpPr>
          <p:nvPr/>
        </p:nvSpPr>
        <p:spPr bwMode="auto">
          <a:xfrm flipH="1">
            <a:off x="6824052" y="61595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06" name="Rectangle 82">
            <a:extLst>
              <a:ext uri="{FF2B5EF4-FFF2-40B4-BE49-F238E27FC236}">
                <a16:creationId xmlns:a16="http://schemas.microsoft.com/office/drawing/2014/main" id="{3596AC6B-2F1D-AE75-1E77-90EC25BE0E40}"/>
              </a:ext>
            </a:extLst>
          </p:cNvPr>
          <p:cNvSpPr>
            <a:spLocks noChangeArrowheads="1"/>
          </p:cNvSpPr>
          <p:nvPr/>
        </p:nvSpPr>
        <p:spPr bwMode="auto">
          <a:xfrm>
            <a:off x="2783865"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282707" name="AutoShape 83">
            <a:extLst>
              <a:ext uri="{FF2B5EF4-FFF2-40B4-BE49-F238E27FC236}">
                <a16:creationId xmlns:a16="http://schemas.microsoft.com/office/drawing/2014/main" id="{BC11750F-EFA2-8E7F-F175-639C6489E623}"/>
              </a:ext>
            </a:extLst>
          </p:cNvPr>
          <p:cNvCxnSpPr>
            <a:cxnSpLocks noChangeShapeType="1"/>
            <a:stCxn id="282706" idx="2"/>
            <a:endCxn id="282669" idx="0"/>
          </p:cNvCxnSpPr>
          <p:nvPr/>
        </p:nvCxnSpPr>
        <p:spPr bwMode="auto">
          <a:xfrm rot="16200000" flipH="1">
            <a:off x="3098984" y="7072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708" name="Rectangle 84">
            <a:extLst>
              <a:ext uri="{FF2B5EF4-FFF2-40B4-BE49-F238E27FC236}">
                <a16:creationId xmlns:a16="http://schemas.microsoft.com/office/drawing/2014/main" id="{4AD5B581-551B-60D7-1857-007C34F7E571}"/>
              </a:ext>
            </a:extLst>
          </p:cNvPr>
          <p:cNvSpPr>
            <a:spLocks noChangeArrowheads="1"/>
          </p:cNvSpPr>
          <p:nvPr/>
        </p:nvSpPr>
        <p:spPr bwMode="auto">
          <a:xfrm>
            <a:off x="3882416" y="8937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09" name="Rectangle 85">
            <a:extLst>
              <a:ext uri="{FF2B5EF4-FFF2-40B4-BE49-F238E27FC236}">
                <a16:creationId xmlns:a16="http://schemas.microsoft.com/office/drawing/2014/main" id="{E694A094-4E29-8FB5-738F-DF378A7BDB10}"/>
              </a:ext>
            </a:extLst>
          </p:cNvPr>
          <p:cNvSpPr>
            <a:spLocks noChangeArrowheads="1"/>
          </p:cNvSpPr>
          <p:nvPr/>
        </p:nvSpPr>
        <p:spPr bwMode="auto">
          <a:xfrm>
            <a:off x="3884003" y="11096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0" name="Rectangle 86">
            <a:extLst>
              <a:ext uri="{FF2B5EF4-FFF2-40B4-BE49-F238E27FC236}">
                <a16:creationId xmlns:a16="http://schemas.microsoft.com/office/drawing/2014/main" id="{1FE3BA2A-3343-57D6-81CA-69BF5CED81B0}"/>
              </a:ext>
            </a:extLst>
          </p:cNvPr>
          <p:cNvSpPr>
            <a:spLocks noChangeArrowheads="1"/>
          </p:cNvSpPr>
          <p:nvPr/>
        </p:nvSpPr>
        <p:spPr bwMode="auto">
          <a:xfrm>
            <a:off x="4468202" y="89376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82711" name="Rectangle 87">
            <a:extLst>
              <a:ext uri="{FF2B5EF4-FFF2-40B4-BE49-F238E27FC236}">
                <a16:creationId xmlns:a16="http://schemas.microsoft.com/office/drawing/2014/main" id="{6A5C3B20-07DD-392C-6499-1EEA67D838AC}"/>
              </a:ext>
            </a:extLst>
          </p:cNvPr>
          <p:cNvSpPr>
            <a:spLocks noChangeArrowheads="1"/>
          </p:cNvSpPr>
          <p:nvPr/>
        </p:nvSpPr>
        <p:spPr bwMode="auto">
          <a:xfrm>
            <a:off x="4307866" y="11096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2" name="Rectangle 88">
            <a:extLst>
              <a:ext uri="{FF2B5EF4-FFF2-40B4-BE49-F238E27FC236}">
                <a16:creationId xmlns:a16="http://schemas.microsoft.com/office/drawing/2014/main" id="{A4199D43-2BC7-9E29-961F-4EA98C2D95E9}"/>
              </a:ext>
            </a:extLst>
          </p:cNvPr>
          <p:cNvSpPr>
            <a:spLocks noChangeArrowheads="1"/>
          </p:cNvSpPr>
          <p:nvPr/>
        </p:nvSpPr>
        <p:spPr bwMode="auto">
          <a:xfrm>
            <a:off x="4428515" y="8937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3" name="Rectangle 89">
            <a:extLst>
              <a:ext uri="{FF2B5EF4-FFF2-40B4-BE49-F238E27FC236}">
                <a16:creationId xmlns:a16="http://schemas.microsoft.com/office/drawing/2014/main" id="{14BC1AD9-DCAE-206E-6C44-8019F384FE37}"/>
              </a:ext>
            </a:extLst>
          </p:cNvPr>
          <p:cNvSpPr>
            <a:spLocks noChangeArrowheads="1"/>
          </p:cNvSpPr>
          <p:nvPr/>
        </p:nvSpPr>
        <p:spPr bwMode="auto">
          <a:xfrm>
            <a:off x="4433277" y="10525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4" name="Rectangle 90">
            <a:extLst>
              <a:ext uri="{FF2B5EF4-FFF2-40B4-BE49-F238E27FC236}">
                <a16:creationId xmlns:a16="http://schemas.microsoft.com/office/drawing/2014/main" id="{6D71BCE6-F618-A7F6-D103-0D5128823324}"/>
              </a:ext>
            </a:extLst>
          </p:cNvPr>
          <p:cNvSpPr>
            <a:spLocks noChangeArrowheads="1"/>
          </p:cNvSpPr>
          <p:nvPr/>
        </p:nvSpPr>
        <p:spPr bwMode="auto">
          <a:xfrm>
            <a:off x="4628541" y="11096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5" name="Text Box 91">
            <a:extLst>
              <a:ext uri="{FF2B5EF4-FFF2-40B4-BE49-F238E27FC236}">
                <a16:creationId xmlns:a16="http://schemas.microsoft.com/office/drawing/2014/main" id="{26E25736-E599-8F81-F891-F6FF0D28642D}"/>
              </a:ext>
            </a:extLst>
          </p:cNvPr>
          <p:cNvSpPr txBox="1">
            <a:spLocks noChangeArrowheads="1"/>
          </p:cNvSpPr>
          <p:nvPr/>
        </p:nvSpPr>
        <p:spPr bwMode="auto">
          <a:xfrm>
            <a:off x="826477" y="2552699"/>
            <a:ext cx="9724292" cy="365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TW" altLang="en-US" sz="2000" dirty="0">
                <a:solidFill>
                  <a:srgbClr val="FF0000"/>
                </a:solidFill>
                <a:ea typeface="SimHei" panose="02010609060101010101" pitchFamily="49" charset="-122"/>
              </a:rPr>
              <a:t>耶柔米</a:t>
            </a:r>
            <a:r>
              <a:rPr lang="en-US" altLang="zh-TW" sz="2000" dirty="0">
                <a:solidFill>
                  <a:srgbClr val="996633"/>
                </a:solidFill>
                <a:latin typeface="SimHei" panose="02010609060101010101" pitchFamily="49" charset="-122"/>
                <a:ea typeface="SimHei" panose="02010609060101010101" pitchFamily="49" charset="-122"/>
              </a:rPr>
              <a:t>(</a:t>
            </a:r>
            <a:r>
              <a:rPr lang="en-US" altLang="zh-TW" sz="2000" dirty="0">
                <a:solidFill>
                  <a:srgbClr val="996633"/>
                </a:solidFill>
                <a:ea typeface="SimHei" panose="02010609060101010101" pitchFamily="49" charset="-122"/>
                <a:cs typeface="Arial" panose="020B0604020202020204" pitchFamily="34" charset="0"/>
              </a:rPr>
              <a:t>Jerome</a:t>
            </a:r>
            <a:r>
              <a:rPr lang="en-US" altLang="zh-TW" sz="2000" dirty="0">
                <a:solidFill>
                  <a:srgbClr val="996633"/>
                </a:solidFill>
                <a:latin typeface="SimHei" panose="02010609060101010101" pitchFamily="49" charset="-122"/>
                <a:ea typeface="SimHei" panose="02010609060101010101" pitchFamily="49" charset="-122"/>
              </a:rPr>
              <a:t>)</a:t>
            </a:r>
            <a:r>
              <a:rPr lang="zh-TW" altLang="en-US" sz="2000" dirty="0">
                <a:solidFill>
                  <a:srgbClr val="996633"/>
                </a:solidFill>
                <a:latin typeface="SimHei" panose="02010609060101010101" pitchFamily="49" charset="-122"/>
                <a:ea typeface="SimHei" panose="02010609060101010101" pitchFamily="49" charset="-122"/>
              </a:rPr>
              <a:t>：</a:t>
            </a:r>
            <a:endParaRPr lang="zh-TW" altLang="en-US" sz="2000" dirty="0">
              <a:solidFill>
                <a:srgbClr val="663300"/>
              </a:solidFill>
              <a:latin typeface="SimHei" panose="02010609060101010101" pitchFamily="49" charset="-122"/>
              <a:ea typeface="SimHei" panose="02010609060101010101" pitchFamily="49" charset="-122"/>
            </a:endParaRPr>
          </a:p>
          <a:p>
            <a:pPr>
              <a:lnSpc>
                <a:spcPct val="120000"/>
              </a:lnSpc>
              <a:spcAft>
                <a:spcPct val="30000"/>
              </a:spcAft>
            </a:pPr>
            <a:r>
              <a:rPr kumimoji="0" lang="zh-TW" altLang="en-US" sz="2000" dirty="0">
                <a:latin typeface="SimHei" panose="02010609060101010101" pitchFamily="49" charset="-122"/>
                <a:ea typeface="SimHei" panose="02010609060101010101" pitchFamily="49" charset="-122"/>
              </a:rPr>
              <a:t>他是早期教會最偉大的聖經學者，也是極力倡導修道主義者。</a:t>
            </a:r>
          </a:p>
          <a:p>
            <a:pPr>
              <a:lnSpc>
                <a:spcPct val="120000"/>
              </a:lnSpc>
              <a:spcAft>
                <a:spcPct val="30000"/>
              </a:spcAft>
            </a:pPr>
            <a:r>
              <a:rPr kumimoji="0" lang="zh-TW" altLang="en-US" sz="2000" dirty="0">
                <a:latin typeface="SimHei" panose="02010609060101010101" pitchFamily="49" charset="-122"/>
                <a:ea typeface="SimHei" panose="02010609060101010101" pitchFamily="49" charset="-122"/>
              </a:rPr>
              <a:t>他曾到處旅行。</a:t>
            </a:r>
            <a:r>
              <a:rPr kumimoji="0" lang="en-US" altLang="zh-TW" sz="2000" dirty="0">
                <a:latin typeface="SimHei" panose="02010609060101010101" pitchFamily="49" charset="-122"/>
                <a:ea typeface="SimHei" panose="02010609060101010101" pitchFamily="49" charset="-122"/>
              </a:rPr>
              <a:t>374</a:t>
            </a:r>
            <a:r>
              <a:rPr kumimoji="0" lang="zh-TW" altLang="en-US" sz="2000" dirty="0">
                <a:latin typeface="SimHei" panose="02010609060101010101" pitchFamily="49" charset="-122"/>
                <a:ea typeface="SimHei" panose="02010609060101010101" pitchFamily="49" charset="-122"/>
              </a:rPr>
              <a:t>年生病發燒，恍惚之中被帶到基督前受審判。主問他是誰，耶柔米回答是基督徒。基督嚴厲的說：「你是西塞羅</a:t>
            </a:r>
            <a:r>
              <a:rPr kumimoji="0" lang="en-US" altLang="zh-TW" sz="2000" dirty="0">
                <a:latin typeface="SimHei" panose="02010609060101010101" pitchFamily="49" charset="-122"/>
                <a:ea typeface="SimHei" panose="02010609060101010101" pitchFamily="49" charset="-122"/>
              </a:rPr>
              <a:t>(</a:t>
            </a:r>
            <a:r>
              <a:rPr kumimoji="0" lang="en-US" altLang="zh-TW" sz="2000" dirty="0">
                <a:ea typeface="SimHei" panose="02010609060101010101" pitchFamily="49" charset="-122"/>
              </a:rPr>
              <a:t>Cicero</a:t>
            </a:r>
            <a:r>
              <a:rPr kumimoji="0" lang="en-US" altLang="zh-TW" sz="2000" dirty="0">
                <a:latin typeface="SimHei" panose="02010609060101010101" pitchFamily="49" charset="-122"/>
                <a:ea typeface="SimHei" panose="02010609060101010101" pitchFamily="49" charset="-122"/>
              </a:rPr>
              <a:t>)</a:t>
            </a:r>
            <a:r>
              <a:rPr kumimoji="0" lang="zh-TW" altLang="en-US" sz="2000" dirty="0">
                <a:latin typeface="SimHei" panose="02010609060101010101" pitchFamily="49" charset="-122"/>
                <a:ea typeface="SimHei" panose="02010609060101010101" pitchFamily="49" charset="-122"/>
              </a:rPr>
              <a:t>的門徒；因你的財寶在哪裏，你的心也在那裏。」下令加以鞭笞，醒來後身上仍有餘痛。他深信是主的管教，此後他不再讀異教的書，遠離塵囂，到安提阿東南曠野過隱居生活，專心研究聖經，並向猶太拉比學習希伯來文，成為西方教會唯一懂希伯來文的人。 </a:t>
            </a:r>
          </a:p>
          <a:p>
            <a:pPr>
              <a:lnSpc>
                <a:spcPct val="120000"/>
              </a:lnSpc>
              <a:spcAft>
                <a:spcPct val="30000"/>
              </a:spcAft>
            </a:pPr>
            <a:r>
              <a:rPr kumimoji="0" lang="zh-TW" altLang="en-US" sz="2000" dirty="0">
                <a:latin typeface="SimHei" panose="02010609060101010101" pitchFamily="49" charset="-122"/>
                <a:ea typeface="SimHei" panose="02010609060101010101" pitchFamily="49" charset="-122"/>
              </a:rPr>
              <a:t>後來他將新舊約譯成拉丁文，而且舊約部分是直接譯自希伯來文，成為著名的</a:t>
            </a:r>
            <a:r>
              <a:rPr kumimoji="0" lang="en-US" altLang="zh-TW" sz="2000" dirty="0">
                <a:solidFill>
                  <a:srgbClr val="CC0000"/>
                </a:solidFill>
                <a:latin typeface="SimHei" panose="02010609060101010101" pitchFamily="49" charset="-122"/>
                <a:ea typeface="SimHei" panose="02010609060101010101" pitchFamily="49" charset="-122"/>
              </a:rPr>
              <a:t>《</a:t>
            </a:r>
            <a:r>
              <a:rPr kumimoji="0" lang="zh-TW" altLang="en-US" sz="2000" dirty="0">
                <a:solidFill>
                  <a:srgbClr val="CC0000"/>
                </a:solidFill>
                <a:latin typeface="SimHei" panose="02010609060101010101" pitchFamily="49" charset="-122"/>
                <a:ea typeface="SimHei" panose="02010609060101010101" pitchFamily="49" charset="-122"/>
              </a:rPr>
              <a:t>武加大</a:t>
            </a:r>
            <a:r>
              <a:rPr kumimoji="0" lang="en-US" altLang="zh-TW" sz="2000" dirty="0">
                <a:solidFill>
                  <a:schemeClr val="accent2"/>
                </a:solidFill>
                <a:latin typeface="SimHei" panose="02010609060101010101" pitchFamily="49" charset="-122"/>
                <a:ea typeface="SimHei" panose="02010609060101010101" pitchFamily="49" charset="-122"/>
              </a:rPr>
              <a:t>(</a:t>
            </a:r>
            <a:r>
              <a:rPr kumimoji="0" lang="en-US" altLang="zh-TW" sz="2000" dirty="0">
                <a:solidFill>
                  <a:schemeClr val="accent2"/>
                </a:solidFill>
                <a:ea typeface="SimHei" panose="02010609060101010101" pitchFamily="49" charset="-122"/>
              </a:rPr>
              <a:t>Vulgate</a:t>
            </a:r>
            <a:r>
              <a:rPr kumimoji="0" lang="en-US" altLang="zh-TW" sz="2000" dirty="0">
                <a:solidFill>
                  <a:schemeClr val="accent2"/>
                </a:solidFill>
                <a:latin typeface="SimHei" panose="02010609060101010101" pitchFamily="49" charset="-122"/>
                <a:ea typeface="SimHei" panose="02010609060101010101" pitchFamily="49" charset="-122"/>
              </a:rPr>
              <a:t>)</a:t>
            </a:r>
            <a:r>
              <a:rPr kumimoji="0" lang="zh-TW" altLang="en-US" sz="2000" dirty="0">
                <a:solidFill>
                  <a:srgbClr val="CC0000"/>
                </a:solidFill>
                <a:latin typeface="SimHei" panose="02010609060101010101" pitchFamily="49" charset="-122"/>
                <a:ea typeface="SimHei" panose="02010609060101010101" pitchFamily="49" charset="-122"/>
              </a:rPr>
              <a:t>版本</a:t>
            </a:r>
            <a:r>
              <a:rPr kumimoji="0" lang="en-US" altLang="zh-TW" sz="2000" dirty="0">
                <a:solidFill>
                  <a:srgbClr val="CC0000"/>
                </a:solidFill>
                <a:latin typeface="SimHei" panose="02010609060101010101" pitchFamily="49" charset="-122"/>
                <a:ea typeface="SimHei" panose="02010609060101010101" pitchFamily="49" charset="-122"/>
              </a:rPr>
              <a:t>》</a:t>
            </a:r>
            <a:r>
              <a:rPr kumimoji="0" lang="zh-TW" altLang="en-US" sz="2000" dirty="0">
                <a:latin typeface="SimHei" panose="02010609060101010101" pitchFamily="49" charset="-122"/>
                <a:ea typeface="SimHei" panose="02010609060101010101" pitchFamily="49" charset="-122"/>
              </a:rPr>
              <a:t>，對羅馬天主教有極大的影響。</a:t>
            </a:r>
          </a:p>
        </p:txBody>
      </p:sp>
      <p:sp>
        <p:nvSpPr>
          <p:cNvPr id="282717" name="Rectangle 93">
            <a:extLst>
              <a:ext uri="{FF2B5EF4-FFF2-40B4-BE49-F238E27FC236}">
                <a16:creationId xmlns:a16="http://schemas.microsoft.com/office/drawing/2014/main" id="{829AB26D-E7A8-B2DE-28C2-52D1B2A9A16F}"/>
              </a:ext>
            </a:extLst>
          </p:cNvPr>
          <p:cNvSpPr>
            <a:spLocks noChangeArrowheads="1"/>
          </p:cNvSpPr>
          <p:nvPr/>
        </p:nvSpPr>
        <p:spPr bwMode="auto">
          <a:xfrm>
            <a:off x="3207728" y="2130425"/>
            <a:ext cx="2887663" cy="338138"/>
          </a:xfrm>
          <a:prstGeom prst="rect">
            <a:avLst/>
          </a:prstGeom>
          <a:gradFill rotWithShape="1">
            <a:gsLst>
              <a:gs pos="0">
                <a:srgbClr val="FFCC66"/>
              </a:gs>
              <a:gs pos="100000">
                <a:srgbClr val="FFCC66">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耶柔米</a:t>
            </a:r>
          </a:p>
        </p:txBody>
      </p:sp>
      <p:sp>
        <p:nvSpPr>
          <p:cNvPr id="282718" name="Rectangle 94">
            <a:extLst>
              <a:ext uri="{FF2B5EF4-FFF2-40B4-BE49-F238E27FC236}">
                <a16:creationId xmlns:a16="http://schemas.microsoft.com/office/drawing/2014/main" id="{89E5D07A-1BDE-A44D-BF77-D7D38B7CBDAD}"/>
              </a:ext>
            </a:extLst>
          </p:cNvPr>
          <p:cNvSpPr>
            <a:spLocks noChangeArrowheads="1"/>
          </p:cNvSpPr>
          <p:nvPr/>
        </p:nvSpPr>
        <p:spPr bwMode="auto">
          <a:xfrm>
            <a:off x="2809265" y="10382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9" name="Rectangle 95">
            <a:extLst>
              <a:ext uri="{FF2B5EF4-FFF2-40B4-BE49-F238E27FC236}">
                <a16:creationId xmlns:a16="http://schemas.microsoft.com/office/drawing/2014/main" id="{9AF91A47-71E8-8A78-F1B4-6C66DFD850F0}"/>
              </a:ext>
            </a:extLst>
          </p:cNvPr>
          <p:cNvSpPr>
            <a:spLocks noChangeArrowheads="1"/>
          </p:cNvSpPr>
          <p:nvPr/>
        </p:nvSpPr>
        <p:spPr bwMode="auto">
          <a:xfrm>
            <a:off x="3318853" y="10382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20" name="Rectangle 96">
            <a:extLst>
              <a:ext uri="{FF2B5EF4-FFF2-40B4-BE49-F238E27FC236}">
                <a16:creationId xmlns:a16="http://schemas.microsoft.com/office/drawing/2014/main" id="{8C1B14EB-F2F6-F7B9-FE03-AFF75E32183D}"/>
              </a:ext>
            </a:extLst>
          </p:cNvPr>
          <p:cNvSpPr>
            <a:spLocks noChangeArrowheads="1"/>
          </p:cNvSpPr>
          <p:nvPr/>
        </p:nvSpPr>
        <p:spPr bwMode="auto">
          <a:xfrm>
            <a:off x="2809265" y="11826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2717"/>
                                        </p:tgtEl>
                                        <p:attrNameLst>
                                          <p:attrName>style.visibility</p:attrName>
                                        </p:attrNameLst>
                                      </p:cBhvr>
                                      <p:to>
                                        <p:strVal val="visible"/>
                                      </p:to>
                                    </p:set>
                                    <p:animEffect transition="in" filter="wipe(left)">
                                      <p:cBhvr>
                                        <p:cTn id="7" dur="500"/>
                                        <p:tgtEl>
                                          <p:spTgt spid="282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82715">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82715">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82715">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827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7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2082" name="Group 2">
            <a:extLst>
              <a:ext uri="{FF2B5EF4-FFF2-40B4-BE49-F238E27FC236}">
                <a16:creationId xmlns:a16="http://schemas.microsoft.com/office/drawing/2014/main" id="{C194F17C-42F7-FDFF-B46D-B4A5995FD03E}"/>
              </a:ext>
            </a:extLst>
          </p:cNvPr>
          <p:cNvGraphicFramePr>
            <a:graphicFrameLocks noGrp="1"/>
          </p:cNvGraphicFramePr>
          <p:nvPr>
            <p:extLst>
              <p:ext uri="{D42A27DB-BD31-4B8C-83A1-F6EECF244321}">
                <p14:modId xmlns:p14="http://schemas.microsoft.com/office/powerpoint/2010/main" val="1378677532"/>
              </p:ext>
            </p:extLst>
          </p:nvPr>
        </p:nvGraphicFramePr>
        <p:xfrm>
          <a:off x="1501165" y="1883142"/>
          <a:ext cx="7912100" cy="365760"/>
        </p:xfrm>
        <a:graphic>
          <a:graphicData uri="http://schemas.openxmlformats.org/drawingml/2006/table">
            <a:tbl>
              <a:tblPr/>
              <a:tblGrid>
                <a:gridCol w="788987">
                  <a:extLst>
                    <a:ext uri="{9D8B030D-6E8A-4147-A177-3AD203B41FA5}">
                      <a16:colId xmlns:a16="http://schemas.microsoft.com/office/drawing/2014/main" val="1738981543"/>
                    </a:ext>
                  </a:extLst>
                </a:gridCol>
                <a:gridCol w="790575">
                  <a:extLst>
                    <a:ext uri="{9D8B030D-6E8A-4147-A177-3AD203B41FA5}">
                      <a16:colId xmlns:a16="http://schemas.microsoft.com/office/drawing/2014/main" val="2930047045"/>
                    </a:ext>
                  </a:extLst>
                </a:gridCol>
                <a:gridCol w="792163">
                  <a:extLst>
                    <a:ext uri="{9D8B030D-6E8A-4147-A177-3AD203B41FA5}">
                      <a16:colId xmlns:a16="http://schemas.microsoft.com/office/drawing/2014/main" val="2708718611"/>
                    </a:ext>
                  </a:extLst>
                </a:gridCol>
                <a:gridCol w="788987">
                  <a:extLst>
                    <a:ext uri="{9D8B030D-6E8A-4147-A177-3AD203B41FA5}">
                      <a16:colId xmlns:a16="http://schemas.microsoft.com/office/drawing/2014/main" val="2468485561"/>
                    </a:ext>
                  </a:extLst>
                </a:gridCol>
                <a:gridCol w="792163">
                  <a:extLst>
                    <a:ext uri="{9D8B030D-6E8A-4147-A177-3AD203B41FA5}">
                      <a16:colId xmlns:a16="http://schemas.microsoft.com/office/drawing/2014/main" val="670992392"/>
                    </a:ext>
                  </a:extLst>
                </a:gridCol>
                <a:gridCol w="795337">
                  <a:extLst>
                    <a:ext uri="{9D8B030D-6E8A-4147-A177-3AD203B41FA5}">
                      <a16:colId xmlns:a16="http://schemas.microsoft.com/office/drawing/2014/main" val="1046928"/>
                    </a:ext>
                  </a:extLst>
                </a:gridCol>
                <a:gridCol w="790575">
                  <a:extLst>
                    <a:ext uri="{9D8B030D-6E8A-4147-A177-3AD203B41FA5}">
                      <a16:colId xmlns:a16="http://schemas.microsoft.com/office/drawing/2014/main" val="3349134324"/>
                    </a:ext>
                  </a:extLst>
                </a:gridCol>
                <a:gridCol w="790575">
                  <a:extLst>
                    <a:ext uri="{9D8B030D-6E8A-4147-A177-3AD203B41FA5}">
                      <a16:colId xmlns:a16="http://schemas.microsoft.com/office/drawing/2014/main" val="2368024245"/>
                    </a:ext>
                  </a:extLst>
                </a:gridCol>
                <a:gridCol w="790575">
                  <a:extLst>
                    <a:ext uri="{9D8B030D-6E8A-4147-A177-3AD203B41FA5}">
                      <a16:colId xmlns:a16="http://schemas.microsoft.com/office/drawing/2014/main" val="853494245"/>
                    </a:ext>
                  </a:extLst>
                </a:gridCol>
                <a:gridCol w="792163">
                  <a:extLst>
                    <a:ext uri="{9D8B030D-6E8A-4147-A177-3AD203B41FA5}">
                      <a16:colId xmlns:a16="http://schemas.microsoft.com/office/drawing/2014/main" val="3303375176"/>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5044236"/>
                  </a:ext>
                </a:extLst>
              </a:tr>
            </a:tbl>
          </a:graphicData>
        </a:graphic>
      </p:graphicFrame>
      <p:graphicFrame>
        <p:nvGraphicFramePr>
          <p:cNvPr id="302106" name="Group 26">
            <a:extLst>
              <a:ext uri="{FF2B5EF4-FFF2-40B4-BE49-F238E27FC236}">
                <a16:creationId xmlns:a16="http://schemas.microsoft.com/office/drawing/2014/main" id="{B7E0AF53-D5D6-E1C6-8039-07C0D19D64B3}"/>
              </a:ext>
            </a:extLst>
          </p:cNvPr>
          <p:cNvGraphicFramePr>
            <a:graphicFrameLocks noGrp="1"/>
          </p:cNvGraphicFramePr>
          <p:nvPr>
            <p:extLst>
              <p:ext uri="{D42A27DB-BD31-4B8C-83A1-F6EECF244321}">
                <p14:modId xmlns:p14="http://schemas.microsoft.com/office/powerpoint/2010/main" val="1429490654"/>
              </p:ext>
            </p:extLst>
          </p:nvPr>
        </p:nvGraphicFramePr>
        <p:xfrm>
          <a:off x="1101116" y="2005379"/>
          <a:ext cx="8709025" cy="335280"/>
        </p:xfrm>
        <a:graphic>
          <a:graphicData uri="http://schemas.openxmlformats.org/drawingml/2006/table">
            <a:tbl>
              <a:tblPr/>
              <a:tblGrid>
                <a:gridCol w="792162">
                  <a:extLst>
                    <a:ext uri="{9D8B030D-6E8A-4147-A177-3AD203B41FA5}">
                      <a16:colId xmlns:a16="http://schemas.microsoft.com/office/drawing/2014/main" val="2839163320"/>
                    </a:ext>
                  </a:extLst>
                </a:gridCol>
                <a:gridCol w="790575">
                  <a:extLst>
                    <a:ext uri="{9D8B030D-6E8A-4147-A177-3AD203B41FA5}">
                      <a16:colId xmlns:a16="http://schemas.microsoft.com/office/drawing/2014/main" val="2460742849"/>
                    </a:ext>
                  </a:extLst>
                </a:gridCol>
                <a:gridCol w="792163">
                  <a:extLst>
                    <a:ext uri="{9D8B030D-6E8A-4147-A177-3AD203B41FA5}">
                      <a16:colId xmlns:a16="http://schemas.microsoft.com/office/drawing/2014/main" val="3037883722"/>
                    </a:ext>
                  </a:extLst>
                </a:gridCol>
                <a:gridCol w="790575">
                  <a:extLst>
                    <a:ext uri="{9D8B030D-6E8A-4147-A177-3AD203B41FA5}">
                      <a16:colId xmlns:a16="http://schemas.microsoft.com/office/drawing/2014/main" val="2255013371"/>
                    </a:ext>
                  </a:extLst>
                </a:gridCol>
                <a:gridCol w="792162">
                  <a:extLst>
                    <a:ext uri="{9D8B030D-6E8A-4147-A177-3AD203B41FA5}">
                      <a16:colId xmlns:a16="http://schemas.microsoft.com/office/drawing/2014/main" val="2541205628"/>
                    </a:ext>
                  </a:extLst>
                </a:gridCol>
                <a:gridCol w="793750">
                  <a:extLst>
                    <a:ext uri="{9D8B030D-6E8A-4147-A177-3AD203B41FA5}">
                      <a16:colId xmlns:a16="http://schemas.microsoft.com/office/drawing/2014/main" val="2203332790"/>
                    </a:ext>
                  </a:extLst>
                </a:gridCol>
                <a:gridCol w="792163">
                  <a:extLst>
                    <a:ext uri="{9D8B030D-6E8A-4147-A177-3AD203B41FA5}">
                      <a16:colId xmlns:a16="http://schemas.microsoft.com/office/drawing/2014/main" val="2356208010"/>
                    </a:ext>
                  </a:extLst>
                </a:gridCol>
                <a:gridCol w="790575">
                  <a:extLst>
                    <a:ext uri="{9D8B030D-6E8A-4147-A177-3AD203B41FA5}">
                      <a16:colId xmlns:a16="http://schemas.microsoft.com/office/drawing/2014/main" val="457752370"/>
                    </a:ext>
                  </a:extLst>
                </a:gridCol>
                <a:gridCol w="792162">
                  <a:extLst>
                    <a:ext uri="{9D8B030D-6E8A-4147-A177-3AD203B41FA5}">
                      <a16:colId xmlns:a16="http://schemas.microsoft.com/office/drawing/2014/main" val="96456456"/>
                    </a:ext>
                  </a:extLst>
                </a:gridCol>
                <a:gridCol w="790575">
                  <a:extLst>
                    <a:ext uri="{9D8B030D-6E8A-4147-A177-3AD203B41FA5}">
                      <a16:colId xmlns:a16="http://schemas.microsoft.com/office/drawing/2014/main" val="2233893903"/>
                    </a:ext>
                  </a:extLst>
                </a:gridCol>
                <a:gridCol w="792163">
                  <a:extLst>
                    <a:ext uri="{9D8B030D-6E8A-4147-A177-3AD203B41FA5}">
                      <a16:colId xmlns:a16="http://schemas.microsoft.com/office/drawing/2014/main" val="2658046456"/>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7652170"/>
                  </a:ext>
                </a:extLst>
              </a:tr>
            </a:tbl>
          </a:graphicData>
        </a:graphic>
      </p:graphicFrame>
      <p:sp>
        <p:nvSpPr>
          <p:cNvPr id="302123" name="Rectangle 43">
            <a:extLst>
              <a:ext uri="{FF2B5EF4-FFF2-40B4-BE49-F238E27FC236}">
                <a16:creationId xmlns:a16="http://schemas.microsoft.com/office/drawing/2014/main" id="{A28DCD17-7B79-47BA-6389-E0ECFAB30C71}"/>
              </a:ext>
            </a:extLst>
          </p:cNvPr>
          <p:cNvSpPr>
            <a:spLocks noChangeArrowheads="1"/>
          </p:cNvSpPr>
          <p:nvPr/>
        </p:nvSpPr>
        <p:spPr bwMode="auto">
          <a:xfrm>
            <a:off x="1698015" y="1543418"/>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24" name="Rectangle 44">
            <a:extLst>
              <a:ext uri="{FF2B5EF4-FFF2-40B4-BE49-F238E27FC236}">
                <a16:creationId xmlns:a16="http://schemas.microsoft.com/office/drawing/2014/main" id="{B7617342-03FA-C29B-6A74-BCF3C21B6DEC}"/>
              </a:ext>
            </a:extLst>
          </p:cNvPr>
          <p:cNvSpPr>
            <a:spLocks noChangeArrowheads="1"/>
          </p:cNvSpPr>
          <p:nvPr/>
        </p:nvSpPr>
        <p:spPr bwMode="auto">
          <a:xfrm>
            <a:off x="1072541" y="1327518"/>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302125" name="Rectangle 45">
            <a:extLst>
              <a:ext uri="{FF2B5EF4-FFF2-40B4-BE49-F238E27FC236}">
                <a16:creationId xmlns:a16="http://schemas.microsoft.com/office/drawing/2014/main" id="{AAE50F01-0175-E3F9-5CCD-62B950CA09E3}"/>
              </a:ext>
            </a:extLst>
          </p:cNvPr>
          <p:cNvSpPr>
            <a:spLocks noChangeArrowheads="1"/>
          </p:cNvSpPr>
          <p:nvPr/>
        </p:nvSpPr>
        <p:spPr bwMode="auto">
          <a:xfrm>
            <a:off x="2961665" y="1327518"/>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26" name="Rectangle 46">
            <a:extLst>
              <a:ext uri="{FF2B5EF4-FFF2-40B4-BE49-F238E27FC236}">
                <a16:creationId xmlns:a16="http://schemas.microsoft.com/office/drawing/2014/main" id="{B3280AA5-6991-E5ED-5BC3-51732CAE5127}"/>
              </a:ext>
            </a:extLst>
          </p:cNvPr>
          <p:cNvSpPr>
            <a:spLocks noChangeArrowheads="1"/>
          </p:cNvSpPr>
          <p:nvPr/>
        </p:nvSpPr>
        <p:spPr bwMode="auto">
          <a:xfrm>
            <a:off x="3914166" y="1327518"/>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27" name="Rectangle 47">
            <a:extLst>
              <a:ext uri="{FF2B5EF4-FFF2-40B4-BE49-F238E27FC236}">
                <a16:creationId xmlns:a16="http://schemas.microsoft.com/office/drawing/2014/main" id="{41E670EA-7A3D-C933-96E2-3B08B9F3A72F}"/>
              </a:ext>
            </a:extLst>
          </p:cNvPr>
          <p:cNvSpPr>
            <a:spLocks noChangeArrowheads="1"/>
          </p:cNvSpPr>
          <p:nvPr/>
        </p:nvSpPr>
        <p:spPr bwMode="auto">
          <a:xfrm>
            <a:off x="3995127" y="1327518"/>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28" name="Rectangle 48">
            <a:extLst>
              <a:ext uri="{FF2B5EF4-FFF2-40B4-BE49-F238E27FC236}">
                <a16:creationId xmlns:a16="http://schemas.microsoft.com/office/drawing/2014/main" id="{5F5346A1-D64E-367C-B561-6DD76B51C825}"/>
              </a:ext>
            </a:extLst>
          </p:cNvPr>
          <p:cNvSpPr>
            <a:spLocks noChangeArrowheads="1"/>
          </p:cNvSpPr>
          <p:nvPr/>
        </p:nvSpPr>
        <p:spPr bwMode="auto">
          <a:xfrm>
            <a:off x="4633302" y="732204"/>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302129" name="Rectangle 49">
            <a:extLst>
              <a:ext uri="{FF2B5EF4-FFF2-40B4-BE49-F238E27FC236}">
                <a16:creationId xmlns:a16="http://schemas.microsoft.com/office/drawing/2014/main" id="{008079F3-75F7-51BE-872C-0D44FD06D463}"/>
              </a:ext>
            </a:extLst>
          </p:cNvPr>
          <p:cNvSpPr>
            <a:spLocks noChangeArrowheads="1"/>
          </p:cNvSpPr>
          <p:nvPr/>
        </p:nvSpPr>
        <p:spPr bwMode="auto">
          <a:xfrm>
            <a:off x="5258778" y="1543418"/>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302130" name="Rectangle 50">
            <a:extLst>
              <a:ext uri="{FF2B5EF4-FFF2-40B4-BE49-F238E27FC236}">
                <a16:creationId xmlns:a16="http://schemas.microsoft.com/office/drawing/2014/main" id="{CCFDAF80-892A-CE1E-AB3C-7219A7DA4A05}"/>
              </a:ext>
            </a:extLst>
          </p:cNvPr>
          <p:cNvSpPr>
            <a:spLocks noChangeArrowheads="1"/>
          </p:cNvSpPr>
          <p:nvPr/>
        </p:nvSpPr>
        <p:spPr bwMode="auto">
          <a:xfrm>
            <a:off x="6408127" y="1543418"/>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31" name="Rectangle 51">
            <a:extLst>
              <a:ext uri="{FF2B5EF4-FFF2-40B4-BE49-F238E27FC236}">
                <a16:creationId xmlns:a16="http://schemas.microsoft.com/office/drawing/2014/main" id="{0A4953AB-CEB5-1ED0-85BD-A9E7A4B002E7}"/>
              </a:ext>
            </a:extLst>
          </p:cNvPr>
          <p:cNvSpPr>
            <a:spLocks noChangeArrowheads="1"/>
          </p:cNvSpPr>
          <p:nvPr/>
        </p:nvSpPr>
        <p:spPr bwMode="auto">
          <a:xfrm>
            <a:off x="7635266" y="1543418"/>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32" name="Rectangle 52">
            <a:extLst>
              <a:ext uri="{FF2B5EF4-FFF2-40B4-BE49-F238E27FC236}">
                <a16:creationId xmlns:a16="http://schemas.microsoft.com/office/drawing/2014/main" id="{23114FC6-DA03-60FE-78E7-CB7CAA73B0F4}"/>
              </a:ext>
            </a:extLst>
          </p:cNvPr>
          <p:cNvSpPr>
            <a:spLocks noChangeArrowheads="1"/>
          </p:cNvSpPr>
          <p:nvPr/>
        </p:nvSpPr>
        <p:spPr bwMode="auto">
          <a:xfrm>
            <a:off x="1739291" y="1327518"/>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2133" name="Rectangle 53">
            <a:extLst>
              <a:ext uri="{FF2B5EF4-FFF2-40B4-BE49-F238E27FC236}">
                <a16:creationId xmlns:a16="http://schemas.microsoft.com/office/drawing/2014/main" id="{257C1494-6BD2-5D98-B4EB-C0A2FB841BC0}"/>
              </a:ext>
            </a:extLst>
          </p:cNvPr>
          <p:cNvSpPr>
            <a:spLocks noChangeArrowheads="1"/>
          </p:cNvSpPr>
          <p:nvPr/>
        </p:nvSpPr>
        <p:spPr bwMode="auto">
          <a:xfrm>
            <a:off x="1739291" y="1614854"/>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34" name="Rectangle 54">
            <a:extLst>
              <a:ext uri="{FF2B5EF4-FFF2-40B4-BE49-F238E27FC236}">
                <a16:creationId xmlns:a16="http://schemas.microsoft.com/office/drawing/2014/main" id="{B3749268-E93F-C691-B3E5-BDF33E9ABFC1}"/>
              </a:ext>
            </a:extLst>
          </p:cNvPr>
          <p:cNvSpPr>
            <a:spLocks noChangeArrowheads="1"/>
          </p:cNvSpPr>
          <p:nvPr/>
        </p:nvSpPr>
        <p:spPr bwMode="auto">
          <a:xfrm>
            <a:off x="1739290" y="1327518"/>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35" name="Rectangle 55">
            <a:extLst>
              <a:ext uri="{FF2B5EF4-FFF2-40B4-BE49-F238E27FC236}">
                <a16:creationId xmlns:a16="http://schemas.microsoft.com/office/drawing/2014/main" id="{9F813DE8-58AA-3065-A207-85331A56E7B4}"/>
              </a:ext>
            </a:extLst>
          </p:cNvPr>
          <p:cNvSpPr>
            <a:spLocks noChangeArrowheads="1"/>
          </p:cNvSpPr>
          <p:nvPr/>
        </p:nvSpPr>
        <p:spPr bwMode="auto">
          <a:xfrm>
            <a:off x="1934552" y="1327518"/>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36" name="Rectangle 56">
            <a:extLst>
              <a:ext uri="{FF2B5EF4-FFF2-40B4-BE49-F238E27FC236}">
                <a16:creationId xmlns:a16="http://schemas.microsoft.com/office/drawing/2014/main" id="{CEAD6180-D8CE-C2B9-52E4-5E5FED684D96}"/>
              </a:ext>
            </a:extLst>
          </p:cNvPr>
          <p:cNvSpPr>
            <a:spLocks noChangeArrowheads="1"/>
          </p:cNvSpPr>
          <p:nvPr/>
        </p:nvSpPr>
        <p:spPr bwMode="auto">
          <a:xfrm>
            <a:off x="1698016" y="1327518"/>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2137" name="Rectangle 57">
            <a:extLst>
              <a:ext uri="{FF2B5EF4-FFF2-40B4-BE49-F238E27FC236}">
                <a16:creationId xmlns:a16="http://schemas.microsoft.com/office/drawing/2014/main" id="{28F927DA-C5BF-A48A-1A4E-A95D7073947C}"/>
              </a:ext>
            </a:extLst>
          </p:cNvPr>
          <p:cNvSpPr>
            <a:spLocks noChangeArrowheads="1"/>
          </p:cNvSpPr>
          <p:nvPr/>
        </p:nvSpPr>
        <p:spPr bwMode="auto">
          <a:xfrm>
            <a:off x="2028215" y="732204"/>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302138" name="Rectangle 58">
            <a:extLst>
              <a:ext uri="{FF2B5EF4-FFF2-40B4-BE49-F238E27FC236}">
                <a16:creationId xmlns:a16="http://schemas.microsoft.com/office/drawing/2014/main" id="{4FAD6058-B2F1-74EF-1037-D3BEE9AC5F9E}"/>
              </a:ext>
            </a:extLst>
          </p:cNvPr>
          <p:cNvSpPr>
            <a:spLocks noChangeArrowheads="1"/>
          </p:cNvSpPr>
          <p:nvPr/>
        </p:nvSpPr>
        <p:spPr bwMode="auto">
          <a:xfrm>
            <a:off x="978877" y="732204"/>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302139" name="AutoShape 59">
            <a:extLst>
              <a:ext uri="{FF2B5EF4-FFF2-40B4-BE49-F238E27FC236}">
                <a16:creationId xmlns:a16="http://schemas.microsoft.com/office/drawing/2014/main" id="{93C5EC9D-6B43-A9C2-C919-842CDB7D2461}"/>
              </a:ext>
            </a:extLst>
          </p:cNvPr>
          <p:cNvCxnSpPr>
            <a:cxnSpLocks noChangeShapeType="1"/>
            <a:stCxn id="302138" idx="2"/>
            <a:endCxn id="302124" idx="0"/>
          </p:cNvCxnSpPr>
          <p:nvPr/>
        </p:nvCxnSpPr>
        <p:spPr bwMode="auto">
          <a:xfrm rot="5400000">
            <a:off x="1246371" y="1188611"/>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2140" name="Rectangle 60">
            <a:extLst>
              <a:ext uri="{FF2B5EF4-FFF2-40B4-BE49-F238E27FC236}">
                <a16:creationId xmlns:a16="http://schemas.microsoft.com/office/drawing/2014/main" id="{AE77EBE3-A894-F8AE-77CC-CF0085E42911}"/>
              </a:ext>
            </a:extLst>
          </p:cNvPr>
          <p:cNvSpPr>
            <a:spLocks noChangeArrowheads="1"/>
          </p:cNvSpPr>
          <p:nvPr/>
        </p:nvSpPr>
        <p:spPr bwMode="auto">
          <a:xfrm>
            <a:off x="2452077" y="1325930"/>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02141" name="AutoShape 61">
            <a:extLst>
              <a:ext uri="{FF2B5EF4-FFF2-40B4-BE49-F238E27FC236}">
                <a16:creationId xmlns:a16="http://schemas.microsoft.com/office/drawing/2014/main" id="{3CDECF21-056F-1418-2B5D-2356A04D0DCA}"/>
              </a:ext>
            </a:extLst>
          </p:cNvPr>
          <p:cNvCxnSpPr>
            <a:cxnSpLocks noChangeShapeType="1"/>
            <a:stCxn id="302137" idx="2"/>
            <a:endCxn id="302140" idx="0"/>
          </p:cNvCxnSpPr>
          <p:nvPr/>
        </p:nvCxnSpPr>
        <p:spPr bwMode="auto">
          <a:xfrm rot="16200000" flipH="1">
            <a:off x="2431441" y="1052880"/>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2142" name="AutoShape 62">
            <a:extLst>
              <a:ext uri="{FF2B5EF4-FFF2-40B4-BE49-F238E27FC236}">
                <a16:creationId xmlns:a16="http://schemas.microsoft.com/office/drawing/2014/main" id="{FC572772-A641-8EF3-EE3B-26F5B2557A39}"/>
              </a:ext>
            </a:extLst>
          </p:cNvPr>
          <p:cNvCxnSpPr>
            <a:cxnSpLocks noChangeShapeType="1"/>
            <a:stCxn id="302128" idx="2"/>
          </p:cNvCxnSpPr>
          <p:nvPr/>
        </p:nvCxnSpPr>
        <p:spPr bwMode="auto">
          <a:xfrm rot="5400000">
            <a:off x="4850790" y="1138605"/>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2143" name="Rectangle 63">
            <a:extLst>
              <a:ext uri="{FF2B5EF4-FFF2-40B4-BE49-F238E27FC236}">
                <a16:creationId xmlns:a16="http://schemas.microsoft.com/office/drawing/2014/main" id="{C79F26C5-C9FC-5569-951D-59EE705B628C}"/>
              </a:ext>
            </a:extLst>
          </p:cNvPr>
          <p:cNvSpPr>
            <a:spLocks noChangeArrowheads="1"/>
          </p:cNvSpPr>
          <p:nvPr/>
        </p:nvSpPr>
        <p:spPr bwMode="auto">
          <a:xfrm>
            <a:off x="5258777" y="1327518"/>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302144" name="Rectangle 64">
            <a:extLst>
              <a:ext uri="{FF2B5EF4-FFF2-40B4-BE49-F238E27FC236}">
                <a16:creationId xmlns:a16="http://schemas.microsoft.com/office/drawing/2014/main" id="{31ABFB75-AAE9-CF0A-E3A3-FDE942B1D184}"/>
              </a:ext>
            </a:extLst>
          </p:cNvPr>
          <p:cNvSpPr>
            <a:spLocks noChangeArrowheads="1"/>
          </p:cNvSpPr>
          <p:nvPr/>
        </p:nvSpPr>
        <p:spPr bwMode="auto">
          <a:xfrm>
            <a:off x="5817577" y="1327518"/>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45" name="Rectangle 65">
            <a:extLst>
              <a:ext uri="{FF2B5EF4-FFF2-40B4-BE49-F238E27FC236}">
                <a16:creationId xmlns:a16="http://schemas.microsoft.com/office/drawing/2014/main" id="{18C97B63-9861-1892-A0EC-550FC36CF7D8}"/>
              </a:ext>
            </a:extLst>
          </p:cNvPr>
          <p:cNvSpPr>
            <a:spLocks noChangeArrowheads="1"/>
          </p:cNvSpPr>
          <p:nvPr/>
        </p:nvSpPr>
        <p:spPr bwMode="auto">
          <a:xfrm>
            <a:off x="7457466" y="1327518"/>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46" name="Rectangle 66">
            <a:extLst>
              <a:ext uri="{FF2B5EF4-FFF2-40B4-BE49-F238E27FC236}">
                <a16:creationId xmlns:a16="http://schemas.microsoft.com/office/drawing/2014/main" id="{5D5E9B6A-AE1B-53E2-4EEC-F077C14488B3}"/>
              </a:ext>
            </a:extLst>
          </p:cNvPr>
          <p:cNvSpPr>
            <a:spLocks noChangeArrowheads="1"/>
          </p:cNvSpPr>
          <p:nvPr/>
        </p:nvSpPr>
        <p:spPr bwMode="auto">
          <a:xfrm>
            <a:off x="7727341" y="1327518"/>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47" name="Rectangle 67">
            <a:extLst>
              <a:ext uri="{FF2B5EF4-FFF2-40B4-BE49-F238E27FC236}">
                <a16:creationId xmlns:a16="http://schemas.microsoft.com/office/drawing/2014/main" id="{402DCD33-1FCD-4755-DD97-BE2C6CEAD160}"/>
              </a:ext>
            </a:extLst>
          </p:cNvPr>
          <p:cNvSpPr>
            <a:spLocks noChangeArrowheads="1"/>
          </p:cNvSpPr>
          <p:nvPr/>
        </p:nvSpPr>
        <p:spPr bwMode="auto">
          <a:xfrm>
            <a:off x="8397265" y="1327518"/>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48" name="Rectangle 68">
            <a:extLst>
              <a:ext uri="{FF2B5EF4-FFF2-40B4-BE49-F238E27FC236}">
                <a16:creationId xmlns:a16="http://schemas.microsoft.com/office/drawing/2014/main" id="{9F8FA058-424D-2AD4-AD4C-F2F4C9872BCD}"/>
              </a:ext>
            </a:extLst>
          </p:cNvPr>
          <p:cNvSpPr>
            <a:spLocks noChangeArrowheads="1"/>
          </p:cNvSpPr>
          <p:nvPr/>
        </p:nvSpPr>
        <p:spPr bwMode="auto">
          <a:xfrm>
            <a:off x="9092590" y="1327518"/>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02149" name="AutoShape 69">
            <a:extLst>
              <a:ext uri="{FF2B5EF4-FFF2-40B4-BE49-F238E27FC236}">
                <a16:creationId xmlns:a16="http://schemas.microsoft.com/office/drawing/2014/main" id="{1CA0B02E-FEC7-7045-AD49-94D64CF25F09}"/>
              </a:ext>
            </a:extLst>
          </p:cNvPr>
          <p:cNvCxnSpPr>
            <a:cxnSpLocks noChangeShapeType="1"/>
            <a:stCxn id="302152" idx="2"/>
          </p:cNvCxnSpPr>
          <p:nvPr/>
        </p:nvCxnSpPr>
        <p:spPr bwMode="auto">
          <a:xfrm rot="16200000" flipH="1">
            <a:off x="4104665" y="1122730"/>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2150" name="Rectangle 70">
            <a:extLst>
              <a:ext uri="{FF2B5EF4-FFF2-40B4-BE49-F238E27FC236}">
                <a16:creationId xmlns:a16="http://schemas.microsoft.com/office/drawing/2014/main" id="{92532FAD-C4C4-80FD-B761-27BDFD26E246}"/>
              </a:ext>
            </a:extLst>
          </p:cNvPr>
          <p:cNvSpPr>
            <a:spLocks noChangeArrowheads="1"/>
          </p:cNvSpPr>
          <p:nvPr/>
        </p:nvSpPr>
        <p:spPr bwMode="auto">
          <a:xfrm>
            <a:off x="2134578" y="1506904"/>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2151" name="Rectangle 71">
            <a:extLst>
              <a:ext uri="{FF2B5EF4-FFF2-40B4-BE49-F238E27FC236}">
                <a16:creationId xmlns:a16="http://schemas.microsoft.com/office/drawing/2014/main" id="{5D7F4EDA-E610-C2D8-32A9-8996EA59E2F3}"/>
              </a:ext>
            </a:extLst>
          </p:cNvPr>
          <p:cNvSpPr>
            <a:spLocks noChangeArrowheads="1"/>
          </p:cNvSpPr>
          <p:nvPr/>
        </p:nvSpPr>
        <p:spPr bwMode="auto">
          <a:xfrm>
            <a:off x="2139340" y="1511667"/>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2152" name="Rectangle 72">
            <a:extLst>
              <a:ext uri="{FF2B5EF4-FFF2-40B4-BE49-F238E27FC236}">
                <a16:creationId xmlns:a16="http://schemas.microsoft.com/office/drawing/2014/main" id="{C65C42F5-EB5B-AD15-1A4C-9C943CD143D5}"/>
              </a:ext>
            </a:extLst>
          </p:cNvPr>
          <p:cNvSpPr>
            <a:spLocks noChangeArrowheads="1"/>
          </p:cNvSpPr>
          <p:nvPr/>
        </p:nvSpPr>
        <p:spPr bwMode="auto">
          <a:xfrm>
            <a:off x="3872890" y="732204"/>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瓦伦斯</a:t>
            </a:r>
          </a:p>
        </p:txBody>
      </p:sp>
      <p:sp>
        <p:nvSpPr>
          <p:cNvPr id="302153" name="Rectangle 73">
            <a:extLst>
              <a:ext uri="{FF2B5EF4-FFF2-40B4-BE49-F238E27FC236}">
                <a16:creationId xmlns:a16="http://schemas.microsoft.com/office/drawing/2014/main" id="{FFF3FD24-F8DB-80B1-FE74-9A07DF9CE6E0}"/>
              </a:ext>
            </a:extLst>
          </p:cNvPr>
          <p:cNvSpPr>
            <a:spLocks noChangeArrowheads="1"/>
          </p:cNvSpPr>
          <p:nvPr/>
        </p:nvSpPr>
        <p:spPr bwMode="auto">
          <a:xfrm>
            <a:off x="5615369" y="731492"/>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302154" name="Line 74">
            <a:extLst>
              <a:ext uri="{FF2B5EF4-FFF2-40B4-BE49-F238E27FC236}">
                <a16:creationId xmlns:a16="http://schemas.microsoft.com/office/drawing/2014/main" id="{56679B89-BE61-30D8-C01F-E3F33653E7D4}"/>
              </a:ext>
            </a:extLst>
          </p:cNvPr>
          <p:cNvSpPr>
            <a:spLocks noChangeShapeType="1"/>
          </p:cNvSpPr>
          <p:nvPr/>
        </p:nvSpPr>
        <p:spPr bwMode="auto">
          <a:xfrm flipH="1">
            <a:off x="5927116" y="1049704"/>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155" name="Rectangle 75">
            <a:extLst>
              <a:ext uri="{FF2B5EF4-FFF2-40B4-BE49-F238E27FC236}">
                <a16:creationId xmlns:a16="http://schemas.microsoft.com/office/drawing/2014/main" id="{9853E90F-014F-04DF-A235-15028CA994C9}"/>
              </a:ext>
            </a:extLst>
          </p:cNvPr>
          <p:cNvSpPr>
            <a:spLocks noChangeArrowheads="1"/>
          </p:cNvSpPr>
          <p:nvPr/>
        </p:nvSpPr>
        <p:spPr bwMode="auto">
          <a:xfrm>
            <a:off x="6446227" y="732204"/>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瓦伦提尼安三世</a:t>
            </a:r>
          </a:p>
        </p:txBody>
      </p:sp>
      <p:sp>
        <p:nvSpPr>
          <p:cNvPr id="302156" name="Line 76">
            <a:extLst>
              <a:ext uri="{FF2B5EF4-FFF2-40B4-BE49-F238E27FC236}">
                <a16:creationId xmlns:a16="http://schemas.microsoft.com/office/drawing/2014/main" id="{0937C811-3F1B-62D7-471C-E2FCF31DEB88}"/>
              </a:ext>
            </a:extLst>
          </p:cNvPr>
          <p:cNvSpPr>
            <a:spLocks noChangeShapeType="1"/>
          </p:cNvSpPr>
          <p:nvPr/>
        </p:nvSpPr>
        <p:spPr bwMode="auto">
          <a:xfrm flipH="1">
            <a:off x="6976452" y="1049704"/>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2157" name="Rectangle 77">
            <a:extLst>
              <a:ext uri="{FF2B5EF4-FFF2-40B4-BE49-F238E27FC236}">
                <a16:creationId xmlns:a16="http://schemas.microsoft.com/office/drawing/2014/main" id="{40EC91B3-1C63-54DF-0013-CA1D0B3B8780}"/>
              </a:ext>
            </a:extLst>
          </p:cNvPr>
          <p:cNvSpPr>
            <a:spLocks noChangeArrowheads="1"/>
          </p:cNvSpPr>
          <p:nvPr/>
        </p:nvSpPr>
        <p:spPr bwMode="auto">
          <a:xfrm>
            <a:off x="2936265" y="732204"/>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康士坦丢</a:t>
            </a:r>
          </a:p>
        </p:txBody>
      </p:sp>
      <p:cxnSp>
        <p:nvCxnSpPr>
          <p:cNvPr id="302158" name="AutoShape 78">
            <a:extLst>
              <a:ext uri="{FF2B5EF4-FFF2-40B4-BE49-F238E27FC236}">
                <a16:creationId xmlns:a16="http://schemas.microsoft.com/office/drawing/2014/main" id="{94B209AC-5225-1176-8418-9C1F5CB11915}"/>
              </a:ext>
            </a:extLst>
          </p:cNvPr>
          <p:cNvCxnSpPr>
            <a:cxnSpLocks noChangeShapeType="1"/>
            <a:stCxn id="302157" idx="2"/>
            <a:endCxn id="302125" idx="0"/>
          </p:cNvCxnSpPr>
          <p:nvPr/>
        </p:nvCxnSpPr>
        <p:spPr bwMode="auto">
          <a:xfrm rot="16200000" flipH="1">
            <a:off x="3251384" y="1140986"/>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2159" name="Rectangle 79">
            <a:extLst>
              <a:ext uri="{FF2B5EF4-FFF2-40B4-BE49-F238E27FC236}">
                <a16:creationId xmlns:a16="http://schemas.microsoft.com/office/drawing/2014/main" id="{EDB4B938-1BF9-BEC2-1944-E56C303F146E}"/>
              </a:ext>
            </a:extLst>
          </p:cNvPr>
          <p:cNvSpPr>
            <a:spLocks noChangeArrowheads="1"/>
          </p:cNvSpPr>
          <p:nvPr/>
        </p:nvSpPr>
        <p:spPr bwMode="auto">
          <a:xfrm>
            <a:off x="4034816" y="1327518"/>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60" name="Rectangle 80">
            <a:extLst>
              <a:ext uri="{FF2B5EF4-FFF2-40B4-BE49-F238E27FC236}">
                <a16:creationId xmlns:a16="http://schemas.microsoft.com/office/drawing/2014/main" id="{6F415D2D-1FF3-EABE-514E-8621B9228363}"/>
              </a:ext>
            </a:extLst>
          </p:cNvPr>
          <p:cNvSpPr>
            <a:spLocks noChangeArrowheads="1"/>
          </p:cNvSpPr>
          <p:nvPr/>
        </p:nvSpPr>
        <p:spPr bwMode="auto">
          <a:xfrm>
            <a:off x="4036403" y="1543418"/>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61" name="Rectangle 81">
            <a:extLst>
              <a:ext uri="{FF2B5EF4-FFF2-40B4-BE49-F238E27FC236}">
                <a16:creationId xmlns:a16="http://schemas.microsoft.com/office/drawing/2014/main" id="{B1CD3DA4-7A99-91CC-61F7-D16405C19736}"/>
              </a:ext>
            </a:extLst>
          </p:cNvPr>
          <p:cNvSpPr>
            <a:spLocks noChangeArrowheads="1"/>
          </p:cNvSpPr>
          <p:nvPr/>
        </p:nvSpPr>
        <p:spPr bwMode="auto">
          <a:xfrm>
            <a:off x="4620602" y="1327518"/>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302162" name="Rectangle 82">
            <a:extLst>
              <a:ext uri="{FF2B5EF4-FFF2-40B4-BE49-F238E27FC236}">
                <a16:creationId xmlns:a16="http://schemas.microsoft.com/office/drawing/2014/main" id="{6711E3F8-CB17-9939-F643-4DF931FF59A1}"/>
              </a:ext>
            </a:extLst>
          </p:cNvPr>
          <p:cNvSpPr>
            <a:spLocks noChangeArrowheads="1"/>
          </p:cNvSpPr>
          <p:nvPr/>
        </p:nvSpPr>
        <p:spPr bwMode="auto">
          <a:xfrm>
            <a:off x="4460266" y="1543418"/>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63" name="Rectangle 83">
            <a:extLst>
              <a:ext uri="{FF2B5EF4-FFF2-40B4-BE49-F238E27FC236}">
                <a16:creationId xmlns:a16="http://schemas.microsoft.com/office/drawing/2014/main" id="{3CAE316E-DC1D-DD8D-7BB2-3ED1180615E9}"/>
              </a:ext>
            </a:extLst>
          </p:cNvPr>
          <p:cNvSpPr>
            <a:spLocks noChangeArrowheads="1"/>
          </p:cNvSpPr>
          <p:nvPr/>
        </p:nvSpPr>
        <p:spPr bwMode="auto">
          <a:xfrm>
            <a:off x="4580915" y="1327518"/>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64" name="Rectangle 84">
            <a:extLst>
              <a:ext uri="{FF2B5EF4-FFF2-40B4-BE49-F238E27FC236}">
                <a16:creationId xmlns:a16="http://schemas.microsoft.com/office/drawing/2014/main" id="{EF21F08A-DEC2-A43E-A377-5480042F860F}"/>
              </a:ext>
            </a:extLst>
          </p:cNvPr>
          <p:cNvSpPr>
            <a:spLocks noChangeArrowheads="1"/>
          </p:cNvSpPr>
          <p:nvPr/>
        </p:nvSpPr>
        <p:spPr bwMode="auto">
          <a:xfrm>
            <a:off x="4585677" y="1486267"/>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65" name="Rectangle 85">
            <a:extLst>
              <a:ext uri="{FF2B5EF4-FFF2-40B4-BE49-F238E27FC236}">
                <a16:creationId xmlns:a16="http://schemas.microsoft.com/office/drawing/2014/main" id="{631F24BB-B03E-5F57-D53F-25308AC90BEB}"/>
              </a:ext>
            </a:extLst>
          </p:cNvPr>
          <p:cNvSpPr>
            <a:spLocks noChangeArrowheads="1"/>
          </p:cNvSpPr>
          <p:nvPr/>
        </p:nvSpPr>
        <p:spPr bwMode="auto">
          <a:xfrm>
            <a:off x="4780941" y="1543418"/>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66" name="Rectangle 86">
            <a:extLst>
              <a:ext uri="{FF2B5EF4-FFF2-40B4-BE49-F238E27FC236}">
                <a16:creationId xmlns:a16="http://schemas.microsoft.com/office/drawing/2014/main" id="{22AC42A7-EBC4-4084-96B4-F30AFB0A5E87}"/>
              </a:ext>
            </a:extLst>
          </p:cNvPr>
          <p:cNvSpPr>
            <a:spLocks noChangeArrowheads="1"/>
          </p:cNvSpPr>
          <p:nvPr/>
        </p:nvSpPr>
        <p:spPr bwMode="auto">
          <a:xfrm>
            <a:off x="3436328" y="3942129"/>
            <a:ext cx="2295525" cy="338138"/>
          </a:xfrm>
          <a:prstGeom prst="rect">
            <a:avLst/>
          </a:prstGeom>
          <a:gradFill rotWithShape="1">
            <a:gsLst>
              <a:gs pos="0">
                <a:srgbClr val="FF9900"/>
              </a:gs>
              <a:gs pos="100000">
                <a:srgbClr val="FF9900">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屈梭多模</a:t>
            </a:r>
          </a:p>
        </p:txBody>
      </p:sp>
      <p:sp>
        <p:nvSpPr>
          <p:cNvPr id="302167" name="Rectangle 87">
            <a:extLst>
              <a:ext uri="{FF2B5EF4-FFF2-40B4-BE49-F238E27FC236}">
                <a16:creationId xmlns:a16="http://schemas.microsoft.com/office/drawing/2014/main" id="{685A9F2B-989F-C31D-AEAE-5690DE64128F}"/>
              </a:ext>
            </a:extLst>
          </p:cNvPr>
          <p:cNvSpPr>
            <a:spLocks noChangeArrowheads="1"/>
          </p:cNvSpPr>
          <p:nvPr/>
        </p:nvSpPr>
        <p:spPr bwMode="auto">
          <a:xfrm>
            <a:off x="3082316" y="4485054"/>
            <a:ext cx="2251075" cy="338138"/>
          </a:xfrm>
          <a:prstGeom prst="rect">
            <a:avLst/>
          </a:prstGeom>
          <a:gradFill rotWithShape="1">
            <a:gsLst>
              <a:gs pos="0">
                <a:schemeClr val="folHlink"/>
              </a:gs>
              <a:gs pos="100000">
                <a:schemeClr val="folHlink">
                  <a:gamma/>
                  <a:shade val="46275"/>
                  <a:invGamma/>
                </a:scheme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安波罗修</a:t>
            </a:r>
          </a:p>
        </p:txBody>
      </p:sp>
      <p:sp>
        <p:nvSpPr>
          <p:cNvPr id="302169" name="Rectangle 89">
            <a:extLst>
              <a:ext uri="{FF2B5EF4-FFF2-40B4-BE49-F238E27FC236}">
                <a16:creationId xmlns:a16="http://schemas.microsoft.com/office/drawing/2014/main" id="{C1F051C3-7E68-3626-E0FF-AC16F9C59331}"/>
              </a:ext>
            </a:extLst>
          </p:cNvPr>
          <p:cNvSpPr>
            <a:spLocks noChangeArrowheads="1"/>
          </p:cNvSpPr>
          <p:nvPr/>
        </p:nvSpPr>
        <p:spPr bwMode="auto">
          <a:xfrm>
            <a:off x="3360128" y="5562968"/>
            <a:ext cx="2887663" cy="338137"/>
          </a:xfrm>
          <a:prstGeom prst="rect">
            <a:avLst/>
          </a:prstGeom>
          <a:gradFill rotWithShape="1">
            <a:gsLst>
              <a:gs pos="0">
                <a:srgbClr val="FFCC66"/>
              </a:gs>
              <a:gs pos="100000">
                <a:srgbClr val="FFCC66">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耶柔米</a:t>
            </a:r>
          </a:p>
        </p:txBody>
      </p:sp>
      <p:sp>
        <p:nvSpPr>
          <p:cNvPr id="302172" name="Text Box 92">
            <a:extLst>
              <a:ext uri="{FF2B5EF4-FFF2-40B4-BE49-F238E27FC236}">
                <a16:creationId xmlns:a16="http://schemas.microsoft.com/office/drawing/2014/main" id="{5487C6A1-E6F7-829C-65D8-948FBADC8292}"/>
              </a:ext>
            </a:extLst>
          </p:cNvPr>
          <p:cNvSpPr txBox="1">
            <a:spLocks noChangeArrowheads="1"/>
          </p:cNvSpPr>
          <p:nvPr/>
        </p:nvSpPr>
        <p:spPr bwMode="auto">
          <a:xfrm>
            <a:off x="5427052" y="2453055"/>
            <a:ext cx="846138" cy="708025"/>
          </a:xfrm>
          <a:prstGeom prst="rect">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Aft>
                <a:spcPct val="10000"/>
              </a:spcAft>
            </a:pPr>
            <a:r>
              <a:rPr lang="zh-TW" altLang="en-US">
                <a:ea typeface="SimHei" panose="02010609060101010101" pitchFamily="49" charset="-122"/>
              </a:rPr>
              <a:t>蛮族攻</a:t>
            </a:r>
          </a:p>
          <a:p>
            <a:pPr algn="ctr">
              <a:spcAft>
                <a:spcPct val="10000"/>
              </a:spcAft>
            </a:pPr>
            <a:r>
              <a:rPr lang="zh-TW" altLang="en-US">
                <a:ea typeface="SimHei" panose="02010609060101010101" pitchFamily="49" charset="-122"/>
              </a:rPr>
              <a:t>陷罗马</a:t>
            </a:r>
            <a:endParaRPr lang="zh-TW" altLang="en-US" dirty="0">
              <a:ea typeface="SimHei" panose="02010609060101010101" pitchFamily="49" charset="-122"/>
            </a:endParaRPr>
          </a:p>
        </p:txBody>
      </p:sp>
      <p:sp>
        <p:nvSpPr>
          <p:cNvPr id="302173" name="Rectangle 93">
            <a:extLst>
              <a:ext uri="{FF2B5EF4-FFF2-40B4-BE49-F238E27FC236}">
                <a16:creationId xmlns:a16="http://schemas.microsoft.com/office/drawing/2014/main" id="{7E6D84E2-5057-FA24-7D9C-45C5F672A6C8}"/>
              </a:ext>
            </a:extLst>
          </p:cNvPr>
          <p:cNvSpPr>
            <a:spLocks noChangeArrowheads="1"/>
          </p:cNvSpPr>
          <p:nvPr/>
        </p:nvSpPr>
        <p:spPr bwMode="auto">
          <a:xfrm>
            <a:off x="1302727" y="3378568"/>
            <a:ext cx="3119438" cy="338137"/>
          </a:xfrm>
          <a:prstGeom prst="rect">
            <a:avLst/>
          </a:prstGeom>
          <a:gradFill rotWithShape="1">
            <a:gsLst>
              <a:gs pos="0">
                <a:srgbClr val="3399FF"/>
              </a:gs>
              <a:gs pos="100000">
                <a:srgbClr val="3399FF">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亚他那修</a:t>
            </a:r>
          </a:p>
        </p:txBody>
      </p:sp>
      <p:sp>
        <p:nvSpPr>
          <p:cNvPr id="302174" name="Text Box 94">
            <a:extLst>
              <a:ext uri="{FF2B5EF4-FFF2-40B4-BE49-F238E27FC236}">
                <a16:creationId xmlns:a16="http://schemas.microsoft.com/office/drawing/2014/main" id="{46BE982F-E8D3-463D-AE3F-8E62235B6298}"/>
              </a:ext>
            </a:extLst>
          </p:cNvPr>
          <p:cNvSpPr txBox="1">
            <a:spLocks noChangeArrowheads="1"/>
          </p:cNvSpPr>
          <p:nvPr/>
        </p:nvSpPr>
        <p:spPr bwMode="auto">
          <a:xfrm>
            <a:off x="4236427" y="2453055"/>
            <a:ext cx="846138" cy="7080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Aft>
                <a:spcPct val="10000"/>
              </a:spcAft>
            </a:pPr>
            <a:r>
              <a:rPr lang="zh-TW" altLang="en-US">
                <a:ea typeface="SimHei" panose="02010609060101010101" pitchFamily="49" charset="-122"/>
              </a:rPr>
              <a:t>基督教</a:t>
            </a:r>
          </a:p>
          <a:p>
            <a:pPr algn="ctr">
              <a:spcAft>
                <a:spcPct val="10000"/>
              </a:spcAft>
            </a:pPr>
            <a:r>
              <a:rPr lang="zh-TW" altLang="en-US">
                <a:ea typeface="SimHei" panose="02010609060101010101" pitchFamily="49" charset="-122"/>
              </a:rPr>
              <a:t>为国教</a:t>
            </a:r>
          </a:p>
        </p:txBody>
      </p:sp>
      <p:sp>
        <p:nvSpPr>
          <p:cNvPr id="302175" name="Text Box 95">
            <a:extLst>
              <a:ext uri="{FF2B5EF4-FFF2-40B4-BE49-F238E27FC236}">
                <a16:creationId xmlns:a16="http://schemas.microsoft.com/office/drawing/2014/main" id="{151496FA-1816-535C-0442-232131F2CC1B}"/>
              </a:ext>
            </a:extLst>
          </p:cNvPr>
          <p:cNvSpPr txBox="1">
            <a:spLocks noChangeArrowheads="1"/>
          </p:cNvSpPr>
          <p:nvPr/>
        </p:nvSpPr>
        <p:spPr bwMode="auto">
          <a:xfrm>
            <a:off x="831240" y="199903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302178" name="AutoShape 98">
            <a:extLst>
              <a:ext uri="{FF2B5EF4-FFF2-40B4-BE49-F238E27FC236}">
                <a16:creationId xmlns:a16="http://schemas.microsoft.com/office/drawing/2014/main" id="{848899F2-68B2-F14A-A5B2-2E5ABE2F3557}"/>
              </a:ext>
            </a:extLst>
          </p:cNvPr>
          <p:cNvSpPr>
            <a:spLocks noChangeArrowheads="1"/>
          </p:cNvSpPr>
          <p:nvPr/>
        </p:nvSpPr>
        <p:spPr bwMode="auto">
          <a:xfrm>
            <a:off x="4517416" y="1887904"/>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2179" name="AutoShape 99">
            <a:extLst>
              <a:ext uri="{FF2B5EF4-FFF2-40B4-BE49-F238E27FC236}">
                <a16:creationId xmlns:a16="http://schemas.microsoft.com/office/drawing/2014/main" id="{EE29BDDB-13F5-FE56-D3D6-9954695CAF90}"/>
              </a:ext>
            </a:extLst>
          </p:cNvPr>
          <p:cNvSpPr>
            <a:spLocks noChangeArrowheads="1"/>
          </p:cNvSpPr>
          <p:nvPr/>
        </p:nvSpPr>
        <p:spPr bwMode="auto">
          <a:xfrm>
            <a:off x="5704866" y="1887904"/>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2180" name="Rectangle 100">
            <a:extLst>
              <a:ext uri="{FF2B5EF4-FFF2-40B4-BE49-F238E27FC236}">
                <a16:creationId xmlns:a16="http://schemas.microsoft.com/office/drawing/2014/main" id="{F231651B-D398-4C96-B6CD-6481E75D3293}"/>
              </a:ext>
            </a:extLst>
          </p:cNvPr>
          <p:cNvSpPr>
            <a:spLocks noChangeArrowheads="1"/>
          </p:cNvSpPr>
          <p:nvPr/>
        </p:nvSpPr>
        <p:spPr bwMode="auto">
          <a:xfrm>
            <a:off x="2961665" y="1471980"/>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81" name="Rectangle 101">
            <a:extLst>
              <a:ext uri="{FF2B5EF4-FFF2-40B4-BE49-F238E27FC236}">
                <a16:creationId xmlns:a16="http://schemas.microsoft.com/office/drawing/2014/main" id="{48A100BB-462C-BAEB-4F13-7A829DCC8D36}"/>
              </a:ext>
            </a:extLst>
          </p:cNvPr>
          <p:cNvSpPr>
            <a:spLocks noChangeArrowheads="1"/>
          </p:cNvSpPr>
          <p:nvPr/>
        </p:nvSpPr>
        <p:spPr bwMode="auto">
          <a:xfrm>
            <a:off x="3471253" y="1471980"/>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82" name="Rectangle 102">
            <a:extLst>
              <a:ext uri="{FF2B5EF4-FFF2-40B4-BE49-F238E27FC236}">
                <a16:creationId xmlns:a16="http://schemas.microsoft.com/office/drawing/2014/main" id="{1BA1536E-E0AC-15B4-5515-D2BD22699DA2}"/>
              </a:ext>
            </a:extLst>
          </p:cNvPr>
          <p:cNvSpPr>
            <a:spLocks noChangeArrowheads="1"/>
          </p:cNvSpPr>
          <p:nvPr/>
        </p:nvSpPr>
        <p:spPr bwMode="auto">
          <a:xfrm>
            <a:off x="2961665" y="1616442"/>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2185" name="AutoShape 105">
            <a:extLst>
              <a:ext uri="{FF2B5EF4-FFF2-40B4-BE49-F238E27FC236}">
                <a16:creationId xmlns:a16="http://schemas.microsoft.com/office/drawing/2014/main" id="{535FB40C-FB8C-43D6-E5EE-5B1CF39305AB}"/>
              </a:ext>
            </a:extLst>
          </p:cNvPr>
          <p:cNvSpPr>
            <a:spLocks noChangeArrowheads="1"/>
          </p:cNvSpPr>
          <p:nvPr/>
        </p:nvSpPr>
        <p:spPr bwMode="auto">
          <a:xfrm>
            <a:off x="8049602" y="2453055"/>
            <a:ext cx="846138" cy="1031875"/>
          </a:xfrm>
          <a:prstGeom prst="wedgeRectCallout">
            <a:avLst>
              <a:gd name="adj1" fmla="val -37917"/>
              <a:gd name="adj2" fmla="val 0"/>
            </a:avLst>
          </a:prstGeom>
          <a:blipFill dpi="0" rotWithShape="1">
            <a:blip r:embed="rId3"/>
            <a:srcRect/>
            <a:tile tx="0" ty="0" sx="100000" sy="100000" flip="none" algn="tl"/>
          </a:blip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Aft>
                <a:spcPct val="10000"/>
              </a:spcAft>
            </a:pPr>
            <a:r>
              <a:rPr lang="en-US" altLang="zh-TW">
                <a:ea typeface="SimHei" panose="02010609060101010101" pitchFamily="49" charset="-122"/>
              </a:rPr>
              <a:t>476</a:t>
            </a:r>
            <a:r>
              <a:rPr lang="zh-TW" altLang="en-US">
                <a:ea typeface="SimHei" panose="02010609060101010101" pitchFamily="49" charset="-122"/>
              </a:rPr>
              <a:t>年</a:t>
            </a:r>
          </a:p>
          <a:p>
            <a:pPr algn="ctr">
              <a:spcAft>
                <a:spcPct val="10000"/>
              </a:spcAft>
            </a:pPr>
            <a:r>
              <a:rPr lang="zh-TW" altLang="en-US">
                <a:ea typeface="SimHei" panose="02010609060101010101" pitchFamily="49" charset="-122"/>
              </a:rPr>
              <a:t>西罗马</a:t>
            </a:r>
          </a:p>
          <a:p>
            <a:pPr algn="ctr">
              <a:spcAft>
                <a:spcPct val="10000"/>
              </a:spcAft>
            </a:pPr>
            <a:r>
              <a:rPr lang="zh-TW" altLang="en-US">
                <a:ea typeface="SimHei" panose="02010609060101010101" pitchFamily="49" charset="-122"/>
              </a:rPr>
              <a:t>帝国亡</a:t>
            </a:r>
          </a:p>
        </p:txBody>
      </p:sp>
      <p:sp>
        <p:nvSpPr>
          <p:cNvPr id="302186" name="AutoShape 106">
            <a:extLst>
              <a:ext uri="{FF2B5EF4-FFF2-40B4-BE49-F238E27FC236}">
                <a16:creationId xmlns:a16="http://schemas.microsoft.com/office/drawing/2014/main" id="{5454BB71-33EA-52CE-1A6F-8FB94C82BFC1}"/>
              </a:ext>
            </a:extLst>
          </p:cNvPr>
          <p:cNvSpPr>
            <a:spLocks noChangeArrowheads="1"/>
          </p:cNvSpPr>
          <p:nvPr/>
        </p:nvSpPr>
        <p:spPr bwMode="auto">
          <a:xfrm>
            <a:off x="8321066" y="1887904"/>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2191" name="Text Box 111">
            <a:extLst>
              <a:ext uri="{FF2B5EF4-FFF2-40B4-BE49-F238E27FC236}">
                <a16:creationId xmlns:a16="http://schemas.microsoft.com/office/drawing/2014/main" id="{5D1B530D-B073-FACD-6026-DF0CF71CD164}"/>
              </a:ext>
            </a:extLst>
          </p:cNvPr>
          <p:cNvSpPr txBox="1">
            <a:spLocks noChangeArrowheads="1"/>
          </p:cNvSpPr>
          <p:nvPr/>
        </p:nvSpPr>
        <p:spPr bwMode="auto">
          <a:xfrm>
            <a:off x="4503127" y="3335705"/>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ea typeface="SimHei" panose="02010609060101010101" pitchFamily="49" charset="-122"/>
              </a:rPr>
              <a:t>正统信仰的捍卫者</a:t>
            </a:r>
          </a:p>
        </p:txBody>
      </p:sp>
      <p:sp>
        <p:nvSpPr>
          <p:cNvPr id="302192" name="Text Box 112">
            <a:extLst>
              <a:ext uri="{FF2B5EF4-FFF2-40B4-BE49-F238E27FC236}">
                <a16:creationId xmlns:a16="http://schemas.microsoft.com/office/drawing/2014/main" id="{C93BDE8F-EF58-5EE9-68DE-46CE847E1D93}"/>
              </a:ext>
            </a:extLst>
          </p:cNvPr>
          <p:cNvSpPr txBox="1">
            <a:spLocks noChangeArrowheads="1"/>
          </p:cNvSpPr>
          <p:nvPr/>
        </p:nvSpPr>
        <p:spPr bwMode="auto">
          <a:xfrm>
            <a:off x="5812815" y="3904030"/>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ea typeface="SimHei" panose="02010609060101010101" pitchFamily="49" charset="-122"/>
              </a:rPr>
              <a:t>东方教会的讲道家</a:t>
            </a:r>
          </a:p>
        </p:txBody>
      </p:sp>
      <p:sp>
        <p:nvSpPr>
          <p:cNvPr id="302193" name="Text Box 113">
            <a:extLst>
              <a:ext uri="{FF2B5EF4-FFF2-40B4-BE49-F238E27FC236}">
                <a16:creationId xmlns:a16="http://schemas.microsoft.com/office/drawing/2014/main" id="{69212031-C0A9-3287-4CF8-FA71CB0EB459}"/>
              </a:ext>
            </a:extLst>
          </p:cNvPr>
          <p:cNvSpPr txBox="1">
            <a:spLocks noChangeArrowheads="1"/>
          </p:cNvSpPr>
          <p:nvPr/>
        </p:nvSpPr>
        <p:spPr bwMode="auto">
          <a:xfrm>
            <a:off x="5419115" y="4446955"/>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ea typeface="SimHei" panose="02010609060101010101" pitchFamily="49" charset="-122"/>
              </a:rPr>
              <a:t>西方教会的讲道家</a:t>
            </a:r>
          </a:p>
        </p:txBody>
      </p:sp>
      <p:sp>
        <p:nvSpPr>
          <p:cNvPr id="302195" name="Text Box 115">
            <a:extLst>
              <a:ext uri="{FF2B5EF4-FFF2-40B4-BE49-F238E27FC236}">
                <a16:creationId xmlns:a16="http://schemas.microsoft.com/office/drawing/2014/main" id="{4CF68E35-3FD2-484B-3248-AE9A9540AC3C}"/>
              </a:ext>
            </a:extLst>
          </p:cNvPr>
          <p:cNvSpPr txBox="1">
            <a:spLocks noChangeArrowheads="1"/>
          </p:cNvSpPr>
          <p:nvPr/>
        </p:nvSpPr>
        <p:spPr bwMode="auto">
          <a:xfrm>
            <a:off x="6323990" y="5523280"/>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ea typeface="SimHei" panose="02010609060101010101" pitchFamily="49" charset="-122"/>
              </a:rPr>
              <a:t>拉丁文圣经翻译者</a:t>
            </a:r>
          </a:p>
        </p:txBody>
      </p:sp>
      <p:sp>
        <p:nvSpPr>
          <p:cNvPr id="302199" name="Text Box 119">
            <a:extLst>
              <a:ext uri="{FF2B5EF4-FFF2-40B4-BE49-F238E27FC236}">
                <a16:creationId xmlns:a16="http://schemas.microsoft.com/office/drawing/2014/main" id="{DD4D6915-10B7-BBFA-0FCC-4CE1B036067E}"/>
              </a:ext>
            </a:extLst>
          </p:cNvPr>
          <p:cNvSpPr txBox="1">
            <a:spLocks noChangeArrowheads="1"/>
          </p:cNvSpPr>
          <p:nvPr/>
        </p:nvSpPr>
        <p:spPr bwMode="auto">
          <a:xfrm>
            <a:off x="1566253" y="2454643"/>
            <a:ext cx="657225" cy="7080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Aft>
                <a:spcPct val="10000"/>
              </a:spcAft>
            </a:pPr>
            <a:r>
              <a:rPr lang="zh-TW" altLang="en-US">
                <a:ea typeface="SimHei" panose="02010609060101010101" pitchFamily="49" charset="-122"/>
              </a:rPr>
              <a:t>米兰</a:t>
            </a:r>
          </a:p>
          <a:p>
            <a:pPr algn="ctr">
              <a:spcAft>
                <a:spcPct val="10000"/>
              </a:spcAft>
            </a:pPr>
            <a:r>
              <a:rPr lang="zh-TW" altLang="en-US">
                <a:ea typeface="SimHei" panose="02010609060101010101" pitchFamily="49" charset="-122"/>
              </a:rPr>
              <a:t>诏谕</a:t>
            </a:r>
          </a:p>
        </p:txBody>
      </p:sp>
      <p:sp>
        <p:nvSpPr>
          <p:cNvPr id="302200" name="Text Box 120">
            <a:extLst>
              <a:ext uri="{FF2B5EF4-FFF2-40B4-BE49-F238E27FC236}">
                <a16:creationId xmlns:a16="http://schemas.microsoft.com/office/drawing/2014/main" id="{6AD3C729-DE62-8D9B-064B-565C53365094}"/>
              </a:ext>
            </a:extLst>
          </p:cNvPr>
          <p:cNvSpPr txBox="1">
            <a:spLocks noChangeArrowheads="1"/>
          </p:cNvSpPr>
          <p:nvPr/>
        </p:nvSpPr>
        <p:spPr bwMode="auto">
          <a:xfrm>
            <a:off x="2299677" y="2453055"/>
            <a:ext cx="846138" cy="708025"/>
          </a:xfrm>
          <a:prstGeom prst="rect">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Aft>
                <a:spcPct val="10000"/>
              </a:spcAft>
            </a:pPr>
            <a:r>
              <a:rPr lang="zh-TW" altLang="en-US">
                <a:ea typeface="SimHei" panose="02010609060101010101" pitchFamily="49" charset="-122"/>
              </a:rPr>
              <a:t>尼西亚</a:t>
            </a:r>
          </a:p>
          <a:p>
            <a:pPr algn="ctr">
              <a:spcAft>
                <a:spcPct val="10000"/>
              </a:spcAft>
            </a:pPr>
            <a:r>
              <a:rPr lang="zh-TW" altLang="en-US">
                <a:ea typeface="SimHei" panose="02010609060101010101" pitchFamily="49" charset="-122"/>
              </a:rPr>
              <a:t>信经</a:t>
            </a:r>
          </a:p>
        </p:txBody>
      </p:sp>
      <p:sp>
        <p:nvSpPr>
          <p:cNvPr id="302201" name="AutoShape 121">
            <a:extLst>
              <a:ext uri="{FF2B5EF4-FFF2-40B4-BE49-F238E27FC236}">
                <a16:creationId xmlns:a16="http://schemas.microsoft.com/office/drawing/2014/main" id="{FE8D4FED-9590-9DCA-D52F-0962950B9194}"/>
              </a:ext>
            </a:extLst>
          </p:cNvPr>
          <p:cNvSpPr>
            <a:spLocks noChangeArrowheads="1"/>
          </p:cNvSpPr>
          <p:nvPr/>
        </p:nvSpPr>
        <p:spPr bwMode="auto">
          <a:xfrm>
            <a:off x="1867878" y="1887904"/>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02202" name="AutoShape 122">
            <a:extLst>
              <a:ext uri="{FF2B5EF4-FFF2-40B4-BE49-F238E27FC236}">
                <a16:creationId xmlns:a16="http://schemas.microsoft.com/office/drawing/2014/main" id="{749640F7-C241-35A6-6350-6251610C73A2}"/>
              </a:ext>
            </a:extLst>
          </p:cNvPr>
          <p:cNvSpPr>
            <a:spLocks noChangeArrowheads="1"/>
          </p:cNvSpPr>
          <p:nvPr/>
        </p:nvSpPr>
        <p:spPr bwMode="auto">
          <a:xfrm>
            <a:off x="2345716" y="1887904"/>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 name="Rectangle 87">
            <a:extLst>
              <a:ext uri="{FF2B5EF4-FFF2-40B4-BE49-F238E27FC236}">
                <a16:creationId xmlns:a16="http://schemas.microsoft.com/office/drawing/2014/main" id="{C6899EF5-EE7D-6636-2858-5954DB4F8F4A}"/>
              </a:ext>
            </a:extLst>
          </p:cNvPr>
          <p:cNvSpPr>
            <a:spLocks noChangeArrowheads="1"/>
          </p:cNvSpPr>
          <p:nvPr/>
        </p:nvSpPr>
        <p:spPr bwMode="auto">
          <a:xfrm>
            <a:off x="3872890" y="4941938"/>
            <a:ext cx="2847949" cy="338138"/>
          </a:xfrm>
          <a:prstGeom prst="rect">
            <a:avLst/>
          </a:prstGeom>
          <a:gradFill rotWithShape="1">
            <a:gsLst>
              <a:gs pos="0">
                <a:schemeClr val="folHlink"/>
              </a:gs>
              <a:gs pos="100000">
                <a:schemeClr val="folHlink">
                  <a:gamma/>
                  <a:shade val="46275"/>
                  <a:invGamma/>
                </a:scheme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CN" altLang="en-US" dirty="0">
                <a:solidFill>
                  <a:schemeClr val="bg1"/>
                </a:solidFill>
                <a:ea typeface="SimHei" panose="02010609060101010101" pitchFamily="49" charset="-122"/>
              </a:rPr>
              <a:t>奥古斯丁</a:t>
            </a:r>
            <a:endParaRPr lang="zh-TW" altLang="en-US" dirty="0">
              <a:solidFill>
                <a:schemeClr val="bg1"/>
              </a:solidFill>
              <a:ea typeface="SimHei" panose="02010609060101010101" pitchFamily="49" charset="-122"/>
            </a:endParaRPr>
          </a:p>
        </p:txBody>
      </p:sp>
      <p:sp>
        <p:nvSpPr>
          <p:cNvPr id="4" name="Text Box 113">
            <a:extLst>
              <a:ext uri="{FF2B5EF4-FFF2-40B4-BE49-F238E27FC236}">
                <a16:creationId xmlns:a16="http://schemas.microsoft.com/office/drawing/2014/main" id="{6B6F47E5-A17D-DE54-BE28-5A35BF44DD4F}"/>
              </a:ext>
            </a:extLst>
          </p:cNvPr>
          <p:cNvSpPr txBox="1">
            <a:spLocks noChangeArrowheads="1"/>
          </p:cNvSpPr>
          <p:nvPr/>
        </p:nvSpPr>
        <p:spPr bwMode="auto">
          <a:xfrm>
            <a:off x="6720839" y="4903839"/>
            <a:ext cx="201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a:ea typeface="SimHei" panose="02010609060101010101" pitchFamily="49" charset="-122"/>
              </a:rPr>
              <a:t>大公</a:t>
            </a:r>
            <a:r>
              <a:rPr lang="zh-TW" altLang="en-US">
                <a:ea typeface="SimHei" panose="02010609060101010101" pitchFamily="49" charset="-122"/>
              </a:rPr>
              <a:t>教会的</a:t>
            </a:r>
            <a:r>
              <a:rPr lang="zh-CN" altLang="en-US">
                <a:ea typeface="SimHei" panose="02010609060101010101" pitchFamily="49" charset="-122"/>
              </a:rPr>
              <a:t>神</a:t>
            </a:r>
            <a:r>
              <a:rPr lang="zh-CN" altLang="en-US" dirty="0">
                <a:ea typeface="SimHei" panose="02010609060101010101" pitchFamily="49" charset="-122"/>
              </a:rPr>
              <a:t>学家</a:t>
            </a:r>
            <a:endParaRPr lang="zh-TW" altLang="en-US" dirty="0">
              <a:ea typeface="SimHei"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22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21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22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22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21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21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21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217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218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21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21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21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21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21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21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21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21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21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66" grpId="0" animBg="1"/>
      <p:bldP spid="302167" grpId="0" animBg="1"/>
      <p:bldP spid="302169" grpId="0" animBg="1"/>
      <p:bldP spid="302172" grpId="0" animBg="1"/>
      <p:bldP spid="302173" grpId="0" animBg="1"/>
      <p:bldP spid="302174" grpId="0" animBg="1"/>
      <p:bldP spid="302178" grpId="0" animBg="1"/>
      <p:bldP spid="302179" grpId="0" animBg="1"/>
      <p:bldP spid="302185" grpId="0" animBg="1"/>
      <p:bldP spid="302186" grpId="0" animBg="1"/>
      <p:bldP spid="302191" grpId="0"/>
      <p:bldP spid="302192" grpId="0"/>
      <p:bldP spid="302193" grpId="0"/>
      <p:bldP spid="302195" grpId="0"/>
      <p:bldP spid="302199" grpId="0" animBg="1"/>
      <p:bldP spid="302200" grpId="0" animBg="1"/>
      <p:bldP spid="302201" grpId="0" animBg="1"/>
      <p:bldP spid="302202" grpId="0" animBg="1"/>
      <p:bldP spid="3"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2626" name="Group 2">
            <a:extLst>
              <a:ext uri="{FF2B5EF4-FFF2-40B4-BE49-F238E27FC236}">
                <a16:creationId xmlns:a16="http://schemas.microsoft.com/office/drawing/2014/main" id="{346111D6-C9EE-75F0-DD2C-315260E3D718}"/>
              </a:ext>
            </a:extLst>
          </p:cNvPr>
          <p:cNvGraphicFramePr>
            <a:graphicFrameLocks noGrp="1"/>
          </p:cNvGraphicFramePr>
          <p:nvPr/>
        </p:nvGraphicFramePr>
        <p:xfrm>
          <a:off x="1348765" y="1449388"/>
          <a:ext cx="7912100" cy="365760"/>
        </p:xfrm>
        <a:graphic>
          <a:graphicData uri="http://schemas.openxmlformats.org/drawingml/2006/table">
            <a:tbl>
              <a:tblPr/>
              <a:tblGrid>
                <a:gridCol w="788987">
                  <a:extLst>
                    <a:ext uri="{9D8B030D-6E8A-4147-A177-3AD203B41FA5}">
                      <a16:colId xmlns:a16="http://schemas.microsoft.com/office/drawing/2014/main" val="2952887314"/>
                    </a:ext>
                  </a:extLst>
                </a:gridCol>
                <a:gridCol w="790575">
                  <a:extLst>
                    <a:ext uri="{9D8B030D-6E8A-4147-A177-3AD203B41FA5}">
                      <a16:colId xmlns:a16="http://schemas.microsoft.com/office/drawing/2014/main" val="1563127069"/>
                    </a:ext>
                  </a:extLst>
                </a:gridCol>
                <a:gridCol w="792163">
                  <a:extLst>
                    <a:ext uri="{9D8B030D-6E8A-4147-A177-3AD203B41FA5}">
                      <a16:colId xmlns:a16="http://schemas.microsoft.com/office/drawing/2014/main" val="631373417"/>
                    </a:ext>
                  </a:extLst>
                </a:gridCol>
                <a:gridCol w="788987">
                  <a:extLst>
                    <a:ext uri="{9D8B030D-6E8A-4147-A177-3AD203B41FA5}">
                      <a16:colId xmlns:a16="http://schemas.microsoft.com/office/drawing/2014/main" val="1031000464"/>
                    </a:ext>
                  </a:extLst>
                </a:gridCol>
                <a:gridCol w="792163">
                  <a:extLst>
                    <a:ext uri="{9D8B030D-6E8A-4147-A177-3AD203B41FA5}">
                      <a16:colId xmlns:a16="http://schemas.microsoft.com/office/drawing/2014/main" val="1544651254"/>
                    </a:ext>
                  </a:extLst>
                </a:gridCol>
                <a:gridCol w="795337">
                  <a:extLst>
                    <a:ext uri="{9D8B030D-6E8A-4147-A177-3AD203B41FA5}">
                      <a16:colId xmlns:a16="http://schemas.microsoft.com/office/drawing/2014/main" val="3262784582"/>
                    </a:ext>
                  </a:extLst>
                </a:gridCol>
                <a:gridCol w="790575">
                  <a:extLst>
                    <a:ext uri="{9D8B030D-6E8A-4147-A177-3AD203B41FA5}">
                      <a16:colId xmlns:a16="http://schemas.microsoft.com/office/drawing/2014/main" val="1806958199"/>
                    </a:ext>
                  </a:extLst>
                </a:gridCol>
                <a:gridCol w="790575">
                  <a:extLst>
                    <a:ext uri="{9D8B030D-6E8A-4147-A177-3AD203B41FA5}">
                      <a16:colId xmlns:a16="http://schemas.microsoft.com/office/drawing/2014/main" val="3350495688"/>
                    </a:ext>
                  </a:extLst>
                </a:gridCol>
                <a:gridCol w="790575">
                  <a:extLst>
                    <a:ext uri="{9D8B030D-6E8A-4147-A177-3AD203B41FA5}">
                      <a16:colId xmlns:a16="http://schemas.microsoft.com/office/drawing/2014/main" val="2274772475"/>
                    </a:ext>
                  </a:extLst>
                </a:gridCol>
                <a:gridCol w="792163">
                  <a:extLst>
                    <a:ext uri="{9D8B030D-6E8A-4147-A177-3AD203B41FA5}">
                      <a16:colId xmlns:a16="http://schemas.microsoft.com/office/drawing/2014/main" val="4044069062"/>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1267141"/>
                  </a:ext>
                </a:extLst>
              </a:tr>
            </a:tbl>
          </a:graphicData>
        </a:graphic>
      </p:graphicFrame>
      <p:graphicFrame>
        <p:nvGraphicFramePr>
          <p:cNvPr id="282650" name="Group 26">
            <a:extLst>
              <a:ext uri="{FF2B5EF4-FFF2-40B4-BE49-F238E27FC236}">
                <a16:creationId xmlns:a16="http://schemas.microsoft.com/office/drawing/2014/main" id="{8C5C59D0-64B5-0C50-B0E7-CEDD3D9CC576}"/>
              </a:ext>
            </a:extLst>
          </p:cNvPr>
          <p:cNvGraphicFramePr>
            <a:graphicFrameLocks noGrp="1"/>
          </p:cNvGraphicFramePr>
          <p:nvPr/>
        </p:nvGraphicFramePr>
        <p:xfrm>
          <a:off x="948716" y="1571625"/>
          <a:ext cx="8709025" cy="335280"/>
        </p:xfrm>
        <a:graphic>
          <a:graphicData uri="http://schemas.openxmlformats.org/drawingml/2006/table">
            <a:tbl>
              <a:tblPr/>
              <a:tblGrid>
                <a:gridCol w="792162">
                  <a:extLst>
                    <a:ext uri="{9D8B030D-6E8A-4147-A177-3AD203B41FA5}">
                      <a16:colId xmlns:a16="http://schemas.microsoft.com/office/drawing/2014/main" val="2723677806"/>
                    </a:ext>
                  </a:extLst>
                </a:gridCol>
                <a:gridCol w="790575">
                  <a:extLst>
                    <a:ext uri="{9D8B030D-6E8A-4147-A177-3AD203B41FA5}">
                      <a16:colId xmlns:a16="http://schemas.microsoft.com/office/drawing/2014/main" val="1632692655"/>
                    </a:ext>
                  </a:extLst>
                </a:gridCol>
                <a:gridCol w="792163">
                  <a:extLst>
                    <a:ext uri="{9D8B030D-6E8A-4147-A177-3AD203B41FA5}">
                      <a16:colId xmlns:a16="http://schemas.microsoft.com/office/drawing/2014/main" val="1800356973"/>
                    </a:ext>
                  </a:extLst>
                </a:gridCol>
                <a:gridCol w="790575">
                  <a:extLst>
                    <a:ext uri="{9D8B030D-6E8A-4147-A177-3AD203B41FA5}">
                      <a16:colId xmlns:a16="http://schemas.microsoft.com/office/drawing/2014/main" val="3026401138"/>
                    </a:ext>
                  </a:extLst>
                </a:gridCol>
                <a:gridCol w="792162">
                  <a:extLst>
                    <a:ext uri="{9D8B030D-6E8A-4147-A177-3AD203B41FA5}">
                      <a16:colId xmlns:a16="http://schemas.microsoft.com/office/drawing/2014/main" val="2277781336"/>
                    </a:ext>
                  </a:extLst>
                </a:gridCol>
                <a:gridCol w="793750">
                  <a:extLst>
                    <a:ext uri="{9D8B030D-6E8A-4147-A177-3AD203B41FA5}">
                      <a16:colId xmlns:a16="http://schemas.microsoft.com/office/drawing/2014/main" val="808152674"/>
                    </a:ext>
                  </a:extLst>
                </a:gridCol>
                <a:gridCol w="792163">
                  <a:extLst>
                    <a:ext uri="{9D8B030D-6E8A-4147-A177-3AD203B41FA5}">
                      <a16:colId xmlns:a16="http://schemas.microsoft.com/office/drawing/2014/main" val="2825673491"/>
                    </a:ext>
                  </a:extLst>
                </a:gridCol>
                <a:gridCol w="790575">
                  <a:extLst>
                    <a:ext uri="{9D8B030D-6E8A-4147-A177-3AD203B41FA5}">
                      <a16:colId xmlns:a16="http://schemas.microsoft.com/office/drawing/2014/main" val="2756510811"/>
                    </a:ext>
                  </a:extLst>
                </a:gridCol>
                <a:gridCol w="792162">
                  <a:extLst>
                    <a:ext uri="{9D8B030D-6E8A-4147-A177-3AD203B41FA5}">
                      <a16:colId xmlns:a16="http://schemas.microsoft.com/office/drawing/2014/main" val="879070246"/>
                    </a:ext>
                  </a:extLst>
                </a:gridCol>
                <a:gridCol w="790575">
                  <a:extLst>
                    <a:ext uri="{9D8B030D-6E8A-4147-A177-3AD203B41FA5}">
                      <a16:colId xmlns:a16="http://schemas.microsoft.com/office/drawing/2014/main" val="766545510"/>
                    </a:ext>
                  </a:extLst>
                </a:gridCol>
                <a:gridCol w="792163">
                  <a:extLst>
                    <a:ext uri="{9D8B030D-6E8A-4147-A177-3AD203B41FA5}">
                      <a16:colId xmlns:a16="http://schemas.microsoft.com/office/drawing/2014/main" val="3732860601"/>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69472073"/>
                  </a:ext>
                </a:extLst>
              </a:tr>
            </a:tbl>
          </a:graphicData>
        </a:graphic>
      </p:graphicFrame>
      <p:sp>
        <p:nvSpPr>
          <p:cNvPr id="282666" name="Text Box 42">
            <a:extLst>
              <a:ext uri="{FF2B5EF4-FFF2-40B4-BE49-F238E27FC236}">
                <a16:creationId xmlns:a16="http://schemas.microsoft.com/office/drawing/2014/main" id="{6DE07A00-19FA-B4C2-CA81-78275894A2D1}"/>
              </a:ext>
            </a:extLst>
          </p:cNvPr>
          <p:cNvSpPr txBox="1">
            <a:spLocks noChangeArrowheads="1"/>
          </p:cNvSpPr>
          <p:nvPr/>
        </p:nvSpPr>
        <p:spPr bwMode="auto">
          <a:xfrm>
            <a:off x="678840" y="15652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82667" name="Rectangle 43">
            <a:extLst>
              <a:ext uri="{FF2B5EF4-FFF2-40B4-BE49-F238E27FC236}">
                <a16:creationId xmlns:a16="http://schemas.microsoft.com/office/drawing/2014/main" id="{BD734733-720A-55D2-EB1A-38F59A431A22}"/>
              </a:ext>
            </a:extLst>
          </p:cNvPr>
          <p:cNvSpPr>
            <a:spLocks noChangeArrowheads="1"/>
          </p:cNvSpPr>
          <p:nvPr/>
        </p:nvSpPr>
        <p:spPr bwMode="auto">
          <a:xfrm>
            <a:off x="1545615" y="11096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68" name="Rectangle 44">
            <a:extLst>
              <a:ext uri="{FF2B5EF4-FFF2-40B4-BE49-F238E27FC236}">
                <a16:creationId xmlns:a16="http://schemas.microsoft.com/office/drawing/2014/main" id="{F44F23B0-B99E-8685-DEE7-43C721D32CBE}"/>
              </a:ext>
            </a:extLst>
          </p:cNvPr>
          <p:cNvSpPr>
            <a:spLocks noChangeArrowheads="1"/>
          </p:cNvSpPr>
          <p:nvPr/>
        </p:nvSpPr>
        <p:spPr bwMode="auto">
          <a:xfrm>
            <a:off x="920141" y="8937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82669" name="Rectangle 45">
            <a:extLst>
              <a:ext uri="{FF2B5EF4-FFF2-40B4-BE49-F238E27FC236}">
                <a16:creationId xmlns:a16="http://schemas.microsoft.com/office/drawing/2014/main" id="{591B2358-9C25-3446-33DE-B4F38DB24CEE}"/>
              </a:ext>
            </a:extLst>
          </p:cNvPr>
          <p:cNvSpPr>
            <a:spLocks noChangeArrowheads="1"/>
          </p:cNvSpPr>
          <p:nvPr/>
        </p:nvSpPr>
        <p:spPr bwMode="auto">
          <a:xfrm>
            <a:off x="2809265" y="8937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0" name="Rectangle 46">
            <a:extLst>
              <a:ext uri="{FF2B5EF4-FFF2-40B4-BE49-F238E27FC236}">
                <a16:creationId xmlns:a16="http://schemas.microsoft.com/office/drawing/2014/main" id="{4849CD23-44F5-0B40-8C85-03AC3A589A27}"/>
              </a:ext>
            </a:extLst>
          </p:cNvPr>
          <p:cNvSpPr>
            <a:spLocks noChangeArrowheads="1"/>
          </p:cNvSpPr>
          <p:nvPr/>
        </p:nvSpPr>
        <p:spPr bwMode="auto">
          <a:xfrm>
            <a:off x="3761766" y="8937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1" name="Rectangle 47">
            <a:extLst>
              <a:ext uri="{FF2B5EF4-FFF2-40B4-BE49-F238E27FC236}">
                <a16:creationId xmlns:a16="http://schemas.microsoft.com/office/drawing/2014/main" id="{EDA4DD0F-E00B-4718-0DFE-83DF9DB42B6D}"/>
              </a:ext>
            </a:extLst>
          </p:cNvPr>
          <p:cNvSpPr>
            <a:spLocks noChangeArrowheads="1"/>
          </p:cNvSpPr>
          <p:nvPr/>
        </p:nvSpPr>
        <p:spPr bwMode="auto">
          <a:xfrm>
            <a:off x="3842727" y="8937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5" name="Rectangle 51">
            <a:extLst>
              <a:ext uri="{FF2B5EF4-FFF2-40B4-BE49-F238E27FC236}">
                <a16:creationId xmlns:a16="http://schemas.microsoft.com/office/drawing/2014/main" id="{640FCC6D-09F4-A325-F9C8-A9B3DCE3B563}"/>
              </a:ext>
            </a:extLst>
          </p:cNvPr>
          <p:cNvSpPr>
            <a:spLocks noChangeArrowheads="1"/>
          </p:cNvSpPr>
          <p:nvPr/>
        </p:nvSpPr>
        <p:spPr bwMode="auto">
          <a:xfrm>
            <a:off x="4480902"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282676" name="Rectangle 52">
            <a:extLst>
              <a:ext uri="{FF2B5EF4-FFF2-40B4-BE49-F238E27FC236}">
                <a16:creationId xmlns:a16="http://schemas.microsoft.com/office/drawing/2014/main" id="{354256FA-2BA6-ABD4-3D02-0E95A8E3F005}"/>
              </a:ext>
            </a:extLst>
          </p:cNvPr>
          <p:cNvSpPr>
            <a:spLocks noChangeArrowheads="1"/>
          </p:cNvSpPr>
          <p:nvPr/>
        </p:nvSpPr>
        <p:spPr bwMode="auto">
          <a:xfrm>
            <a:off x="5106378" y="11096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82677" name="Rectangle 53">
            <a:extLst>
              <a:ext uri="{FF2B5EF4-FFF2-40B4-BE49-F238E27FC236}">
                <a16:creationId xmlns:a16="http://schemas.microsoft.com/office/drawing/2014/main" id="{0DFF4C3D-BC05-4B7F-C14D-655ED715806B}"/>
              </a:ext>
            </a:extLst>
          </p:cNvPr>
          <p:cNvSpPr>
            <a:spLocks noChangeArrowheads="1"/>
          </p:cNvSpPr>
          <p:nvPr/>
        </p:nvSpPr>
        <p:spPr bwMode="auto">
          <a:xfrm>
            <a:off x="6255727" y="11096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8" name="Rectangle 54">
            <a:extLst>
              <a:ext uri="{FF2B5EF4-FFF2-40B4-BE49-F238E27FC236}">
                <a16:creationId xmlns:a16="http://schemas.microsoft.com/office/drawing/2014/main" id="{E673775F-2E71-3368-BF03-998757442C20}"/>
              </a:ext>
            </a:extLst>
          </p:cNvPr>
          <p:cNvSpPr>
            <a:spLocks noChangeArrowheads="1"/>
          </p:cNvSpPr>
          <p:nvPr/>
        </p:nvSpPr>
        <p:spPr bwMode="auto">
          <a:xfrm>
            <a:off x="7482866" y="11096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9" name="Rectangle 55">
            <a:extLst>
              <a:ext uri="{FF2B5EF4-FFF2-40B4-BE49-F238E27FC236}">
                <a16:creationId xmlns:a16="http://schemas.microsoft.com/office/drawing/2014/main" id="{CF9EB1D8-A23B-74F9-4CAF-7BD09856318A}"/>
              </a:ext>
            </a:extLst>
          </p:cNvPr>
          <p:cNvSpPr>
            <a:spLocks noChangeArrowheads="1"/>
          </p:cNvSpPr>
          <p:nvPr/>
        </p:nvSpPr>
        <p:spPr bwMode="auto">
          <a:xfrm>
            <a:off x="1586891" y="8937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680" name="Rectangle 56">
            <a:extLst>
              <a:ext uri="{FF2B5EF4-FFF2-40B4-BE49-F238E27FC236}">
                <a16:creationId xmlns:a16="http://schemas.microsoft.com/office/drawing/2014/main" id="{76D8C16F-FB8B-4BD6-4FCD-2D4342376BDC}"/>
              </a:ext>
            </a:extLst>
          </p:cNvPr>
          <p:cNvSpPr>
            <a:spLocks noChangeArrowheads="1"/>
          </p:cNvSpPr>
          <p:nvPr/>
        </p:nvSpPr>
        <p:spPr bwMode="auto">
          <a:xfrm>
            <a:off x="1586891" y="11811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81" name="Rectangle 57">
            <a:extLst>
              <a:ext uri="{FF2B5EF4-FFF2-40B4-BE49-F238E27FC236}">
                <a16:creationId xmlns:a16="http://schemas.microsoft.com/office/drawing/2014/main" id="{790E5F10-DF07-2245-7108-B7805896397A}"/>
              </a:ext>
            </a:extLst>
          </p:cNvPr>
          <p:cNvSpPr>
            <a:spLocks noChangeArrowheads="1"/>
          </p:cNvSpPr>
          <p:nvPr/>
        </p:nvSpPr>
        <p:spPr bwMode="auto">
          <a:xfrm>
            <a:off x="1586890" y="8937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82" name="Rectangle 58">
            <a:extLst>
              <a:ext uri="{FF2B5EF4-FFF2-40B4-BE49-F238E27FC236}">
                <a16:creationId xmlns:a16="http://schemas.microsoft.com/office/drawing/2014/main" id="{A91E620D-A014-167E-3C65-AE48E4372A57}"/>
              </a:ext>
            </a:extLst>
          </p:cNvPr>
          <p:cNvSpPr>
            <a:spLocks noChangeArrowheads="1"/>
          </p:cNvSpPr>
          <p:nvPr/>
        </p:nvSpPr>
        <p:spPr bwMode="auto">
          <a:xfrm>
            <a:off x="1782152" y="8937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83" name="Rectangle 59">
            <a:extLst>
              <a:ext uri="{FF2B5EF4-FFF2-40B4-BE49-F238E27FC236}">
                <a16:creationId xmlns:a16="http://schemas.microsoft.com/office/drawing/2014/main" id="{B89B1B14-D768-D8ED-C536-ECC07770B443}"/>
              </a:ext>
            </a:extLst>
          </p:cNvPr>
          <p:cNvSpPr>
            <a:spLocks noChangeArrowheads="1"/>
          </p:cNvSpPr>
          <p:nvPr/>
        </p:nvSpPr>
        <p:spPr bwMode="auto">
          <a:xfrm>
            <a:off x="1545616" y="8937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684" name="Rectangle 60">
            <a:extLst>
              <a:ext uri="{FF2B5EF4-FFF2-40B4-BE49-F238E27FC236}">
                <a16:creationId xmlns:a16="http://schemas.microsoft.com/office/drawing/2014/main" id="{A1D45CE8-CAB5-2F42-0442-5794FD995BA3}"/>
              </a:ext>
            </a:extLst>
          </p:cNvPr>
          <p:cNvSpPr>
            <a:spLocks noChangeArrowheads="1"/>
          </p:cNvSpPr>
          <p:nvPr/>
        </p:nvSpPr>
        <p:spPr bwMode="auto">
          <a:xfrm>
            <a:off x="1875815"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82685" name="Rectangle 61">
            <a:extLst>
              <a:ext uri="{FF2B5EF4-FFF2-40B4-BE49-F238E27FC236}">
                <a16:creationId xmlns:a16="http://schemas.microsoft.com/office/drawing/2014/main" id="{1F97DADE-ECEF-E0BC-C2B8-8CB9CF13320B}"/>
              </a:ext>
            </a:extLst>
          </p:cNvPr>
          <p:cNvSpPr>
            <a:spLocks noChangeArrowheads="1"/>
          </p:cNvSpPr>
          <p:nvPr/>
        </p:nvSpPr>
        <p:spPr bwMode="auto">
          <a:xfrm>
            <a:off x="826477"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282686" name="AutoShape 62">
            <a:extLst>
              <a:ext uri="{FF2B5EF4-FFF2-40B4-BE49-F238E27FC236}">
                <a16:creationId xmlns:a16="http://schemas.microsoft.com/office/drawing/2014/main" id="{2935CD7B-451D-2A3A-633A-582CADB033D1}"/>
              </a:ext>
            </a:extLst>
          </p:cNvPr>
          <p:cNvCxnSpPr>
            <a:cxnSpLocks noChangeShapeType="1"/>
            <a:stCxn id="282685" idx="2"/>
            <a:endCxn id="282668" idx="0"/>
          </p:cNvCxnSpPr>
          <p:nvPr/>
        </p:nvCxnSpPr>
        <p:spPr bwMode="auto">
          <a:xfrm rot="5400000">
            <a:off x="1093971" y="75485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87" name="Rectangle 63">
            <a:extLst>
              <a:ext uri="{FF2B5EF4-FFF2-40B4-BE49-F238E27FC236}">
                <a16:creationId xmlns:a16="http://schemas.microsoft.com/office/drawing/2014/main" id="{F50913D3-5CBD-7A0F-2E6F-5978E47544CB}"/>
              </a:ext>
            </a:extLst>
          </p:cNvPr>
          <p:cNvSpPr>
            <a:spLocks noChangeArrowheads="1"/>
          </p:cNvSpPr>
          <p:nvPr/>
        </p:nvSpPr>
        <p:spPr bwMode="auto">
          <a:xfrm>
            <a:off x="2299677" y="8921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2688" name="AutoShape 64">
            <a:extLst>
              <a:ext uri="{FF2B5EF4-FFF2-40B4-BE49-F238E27FC236}">
                <a16:creationId xmlns:a16="http://schemas.microsoft.com/office/drawing/2014/main" id="{0956EB04-0C9A-6633-9FB0-53C2AC8864A3}"/>
              </a:ext>
            </a:extLst>
          </p:cNvPr>
          <p:cNvCxnSpPr>
            <a:cxnSpLocks noChangeShapeType="1"/>
            <a:stCxn id="282684" idx="2"/>
            <a:endCxn id="282687" idx="0"/>
          </p:cNvCxnSpPr>
          <p:nvPr/>
        </p:nvCxnSpPr>
        <p:spPr bwMode="auto">
          <a:xfrm rot="16200000" flipH="1">
            <a:off x="2279041" y="61912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689" name="AutoShape 65">
            <a:extLst>
              <a:ext uri="{FF2B5EF4-FFF2-40B4-BE49-F238E27FC236}">
                <a16:creationId xmlns:a16="http://schemas.microsoft.com/office/drawing/2014/main" id="{4C68155E-FBE0-16C4-18CA-CD230BB4235D}"/>
              </a:ext>
            </a:extLst>
          </p:cNvPr>
          <p:cNvCxnSpPr>
            <a:cxnSpLocks noChangeShapeType="1"/>
            <a:stCxn id="282675" idx="2"/>
          </p:cNvCxnSpPr>
          <p:nvPr/>
        </p:nvCxnSpPr>
        <p:spPr bwMode="auto">
          <a:xfrm rot="5400000">
            <a:off x="4698390" y="70485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90" name="Rectangle 66">
            <a:extLst>
              <a:ext uri="{FF2B5EF4-FFF2-40B4-BE49-F238E27FC236}">
                <a16:creationId xmlns:a16="http://schemas.microsoft.com/office/drawing/2014/main" id="{14CE2059-8831-E155-57D7-A6977D72BD31}"/>
              </a:ext>
            </a:extLst>
          </p:cNvPr>
          <p:cNvSpPr>
            <a:spLocks noChangeArrowheads="1"/>
          </p:cNvSpPr>
          <p:nvPr/>
        </p:nvSpPr>
        <p:spPr bwMode="auto">
          <a:xfrm>
            <a:off x="5106377" y="8937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82691" name="Rectangle 67">
            <a:extLst>
              <a:ext uri="{FF2B5EF4-FFF2-40B4-BE49-F238E27FC236}">
                <a16:creationId xmlns:a16="http://schemas.microsoft.com/office/drawing/2014/main" id="{75A04C3B-EC4A-E365-7C73-D6FDD8A15674}"/>
              </a:ext>
            </a:extLst>
          </p:cNvPr>
          <p:cNvSpPr>
            <a:spLocks noChangeArrowheads="1"/>
          </p:cNvSpPr>
          <p:nvPr/>
        </p:nvSpPr>
        <p:spPr bwMode="auto">
          <a:xfrm>
            <a:off x="5665177" y="8937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2" name="Rectangle 68">
            <a:extLst>
              <a:ext uri="{FF2B5EF4-FFF2-40B4-BE49-F238E27FC236}">
                <a16:creationId xmlns:a16="http://schemas.microsoft.com/office/drawing/2014/main" id="{0D5F7573-E374-2737-32A9-B31381D2661B}"/>
              </a:ext>
            </a:extLst>
          </p:cNvPr>
          <p:cNvSpPr>
            <a:spLocks noChangeArrowheads="1"/>
          </p:cNvSpPr>
          <p:nvPr/>
        </p:nvSpPr>
        <p:spPr bwMode="auto">
          <a:xfrm>
            <a:off x="7305066" y="8937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3" name="Rectangle 69">
            <a:extLst>
              <a:ext uri="{FF2B5EF4-FFF2-40B4-BE49-F238E27FC236}">
                <a16:creationId xmlns:a16="http://schemas.microsoft.com/office/drawing/2014/main" id="{00F4B953-7D69-B7A4-F5E9-524D51A2E2E9}"/>
              </a:ext>
            </a:extLst>
          </p:cNvPr>
          <p:cNvSpPr>
            <a:spLocks noChangeArrowheads="1"/>
          </p:cNvSpPr>
          <p:nvPr/>
        </p:nvSpPr>
        <p:spPr bwMode="auto">
          <a:xfrm>
            <a:off x="7574941" y="8937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4" name="Rectangle 70">
            <a:extLst>
              <a:ext uri="{FF2B5EF4-FFF2-40B4-BE49-F238E27FC236}">
                <a16:creationId xmlns:a16="http://schemas.microsoft.com/office/drawing/2014/main" id="{C935B5C9-DC50-23CD-A069-E35807FBED3D}"/>
              </a:ext>
            </a:extLst>
          </p:cNvPr>
          <p:cNvSpPr>
            <a:spLocks noChangeArrowheads="1"/>
          </p:cNvSpPr>
          <p:nvPr/>
        </p:nvSpPr>
        <p:spPr bwMode="auto">
          <a:xfrm>
            <a:off x="8244865" y="8937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5" name="Rectangle 71">
            <a:extLst>
              <a:ext uri="{FF2B5EF4-FFF2-40B4-BE49-F238E27FC236}">
                <a16:creationId xmlns:a16="http://schemas.microsoft.com/office/drawing/2014/main" id="{30E8637A-7A43-3956-027D-BE3B9283BE8B}"/>
              </a:ext>
            </a:extLst>
          </p:cNvPr>
          <p:cNvSpPr>
            <a:spLocks noChangeArrowheads="1"/>
          </p:cNvSpPr>
          <p:nvPr/>
        </p:nvSpPr>
        <p:spPr bwMode="auto">
          <a:xfrm>
            <a:off x="8940190" y="8937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2696" name="AutoShape 72">
            <a:extLst>
              <a:ext uri="{FF2B5EF4-FFF2-40B4-BE49-F238E27FC236}">
                <a16:creationId xmlns:a16="http://schemas.microsoft.com/office/drawing/2014/main" id="{51AFAE85-6461-DF25-1610-D75943199FDC}"/>
              </a:ext>
            </a:extLst>
          </p:cNvPr>
          <p:cNvCxnSpPr>
            <a:cxnSpLocks noChangeShapeType="1"/>
            <a:stCxn id="282701" idx="2"/>
          </p:cNvCxnSpPr>
          <p:nvPr/>
        </p:nvCxnSpPr>
        <p:spPr bwMode="auto">
          <a:xfrm rot="16200000" flipH="1">
            <a:off x="3952265" y="68897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97" name="Rectangle 73">
            <a:extLst>
              <a:ext uri="{FF2B5EF4-FFF2-40B4-BE49-F238E27FC236}">
                <a16:creationId xmlns:a16="http://schemas.microsoft.com/office/drawing/2014/main" id="{DF0E76ED-2A9B-6805-6B64-335A52AC6EC5}"/>
              </a:ext>
            </a:extLst>
          </p:cNvPr>
          <p:cNvSpPr>
            <a:spLocks noChangeArrowheads="1"/>
          </p:cNvSpPr>
          <p:nvPr/>
        </p:nvSpPr>
        <p:spPr bwMode="auto">
          <a:xfrm>
            <a:off x="1982178" y="10731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698" name="Rectangle 74">
            <a:extLst>
              <a:ext uri="{FF2B5EF4-FFF2-40B4-BE49-F238E27FC236}">
                <a16:creationId xmlns:a16="http://schemas.microsoft.com/office/drawing/2014/main" id="{BC9CD762-A0E0-115A-549C-F452A75A282E}"/>
              </a:ext>
            </a:extLst>
          </p:cNvPr>
          <p:cNvSpPr>
            <a:spLocks noChangeArrowheads="1"/>
          </p:cNvSpPr>
          <p:nvPr/>
        </p:nvSpPr>
        <p:spPr bwMode="auto">
          <a:xfrm>
            <a:off x="1986940" y="10779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701" name="Rectangle 77">
            <a:extLst>
              <a:ext uri="{FF2B5EF4-FFF2-40B4-BE49-F238E27FC236}">
                <a16:creationId xmlns:a16="http://schemas.microsoft.com/office/drawing/2014/main" id="{CE3668F9-EFEB-42F7-6CD3-45A41AA7D593}"/>
              </a:ext>
            </a:extLst>
          </p:cNvPr>
          <p:cNvSpPr>
            <a:spLocks noChangeArrowheads="1"/>
          </p:cNvSpPr>
          <p:nvPr/>
        </p:nvSpPr>
        <p:spPr bwMode="auto">
          <a:xfrm>
            <a:off x="3720490" y="29845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瓦倫斯</a:t>
            </a:r>
          </a:p>
        </p:txBody>
      </p:sp>
      <p:sp>
        <p:nvSpPr>
          <p:cNvPr id="282702" name="Rectangle 78">
            <a:extLst>
              <a:ext uri="{FF2B5EF4-FFF2-40B4-BE49-F238E27FC236}">
                <a16:creationId xmlns:a16="http://schemas.microsoft.com/office/drawing/2014/main" id="{AF24E759-4358-5772-520B-B044BE123CD2}"/>
              </a:ext>
            </a:extLst>
          </p:cNvPr>
          <p:cNvSpPr>
            <a:spLocks noChangeArrowheads="1"/>
          </p:cNvSpPr>
          <p:nvPr/>
        </p:nvSpPr>
        <p:spPr bwMode="auto">
          <a:xfrm>
            <a:off x="5462969" y="29773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82703" name="Line 79">
            <a:extLst>
              <a:ext uri="{FF2B5EF4-FFF2-40B4-BE49-F238E27FC236}">
                <a16:creationId xmlns:a16="http://schemas.microsoft.com/office/drawing/2014/main" id="{957E046F-1B18-F9F2-2AED-291F0588A672}"/>
              </a:ext>
            </a:extLst>
          </p:cNvPr>
          <p:cNvSpPr>
            <a:spLocks noChangeShapeType="1"/>
          </p:cNvSpPr>
          <p:nvPr/>
        </p:nvSpPr>
        <p:spPr bwMode="auto">
          <a:xfrm flipH="1">
            <a:off x="5774716" y="61595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04" name="Rectangle 80">
            <a:extLst>
              <a:ext uri="{FF2B5EF4-FFF2-40B4-BE49-F238E27FC236}">
                <a16:creationId xmlns:a16="http://schemas.microsoft.com/office/drawing/2014/main" id="{E388237F-BCC3-B1C8-1600-CF3761152AFB}"/>
              </a:ext>
            </a:extLst>
          </p:cNvPr>
          <p:cNvSpPr>
            <a:spLocks noChangeArrowheads="1"/>
          </p:cNvSpPr>
          <p:nvPr/>
        </p:nvSpPr>
        <p:spPr bwMode="auto">
          <a:xfrm>
            <a:off x="6293827" y="29845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瓦倫提尼安三世</a:t>
            </a:r>
          </a:p>
        </p:txBody>
      </p:sp>
      <p:sp>
        <p:nvSpPr>
          <p:cNvPr id="282705" name="Line 81">
            <a:extLst>
              <a:ext uri="{FF2B5EF4-FFF2-40B4-BE49-F238E27FC236}">
                <a16:creationId xmlns:a16="http://schemas.microsoft.com/office/drawing/2014/main" id="{262247E4-D183-E10F-1329-D5268B8A6CD0}"/>
              </a:ext>
            </a:extLst>
          </p:cNvPr>
          <p:cNvSpPr>
            <a:spLocks noChangeShapeType="1"/>
          </p:cNvSpPr>
          <p:nvPr/>
        </p:nvSpPr>
        <p:spPr bwMode="auto">
          <a:xfrm flipH="1">
            <a:off x="6824052" y="61595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06" name="Rectangle 82">
            <a:extLst>
              <a:ext uri="{FF2B5EF4-FFF2-40B4-BE49-F238E27FC236}">
                <a16:creationId xmlns:a16="http://schemas.microsoft.com/office/drawing/2014/main" id="{3596AC6B-2F1D-AE75-1E77-90EC25BE0E40}"/>
              </a:ext>
            </a:extLst>
          </p:cNvPr>
          <p:cNvSpPr>
            <a:spLocks noChangeArrowheads="1"/>
          </p:cNvSpPr>
          <p:nvPr/>
        </p:nvSpPr>
        <p:spPr bwMode="auto">
          <a:xfrm>
            <a:off x="2783865"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282707" name="AutoShape 83">
            <a:extLst>
              <a:ext uri="{FF2B5EF4-FFF2-40B4-BE49-F238E27FC236}">
                <a16:creationId xmlns:a16="http://schemas.microsoft.com/office/drawing/2014/main" id="{BC11750F-EFA2-8E7F-F175-639C6489E623}"/>
              </a:ext>
            </a:extLst>
          </p:cNvPr>
          <p:cNvCxnSpPr>
            <a:cxnSpLocks noChangeShapeType="1"/>
            <a:stCxn id="282706" idx="2"/>
            <a:endCxn id="282669" idx="0"/>
          </p:cNvCxnSpPr>
          <p:nvPr/>
        </p:nvCxnSpPr>
        <p:spPr bwMode="auto">
          <a:xfrm rot="16200000" flipH="1">
            <a:off x="3098984" y="7072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708" name="Rectangle 84">
            <a:extLst>
              <a:ext uri="{FF2B5EF4-FFF2-40B4-BE49-F238E27FC236}">
                <a16:creationId xmlns:a16="http://schemas.microsoft.com/office/drawing/2014/main" id="{4AD5B581-551B-60D7-1857-007C34F7E571}"/>
              </a:ext>
            </a:extLst>
          </p:cNvPr>
          <p:cNvSpPr>
            <a:spLocks noChangeArrowheads="1"/>
          </p:cNvSpPr>
          <p:nvPr/>
        </p:nvSpPr>
        <p:spPr bwMode="auto">
          <a:xfrm>
            <a:off x="3882416" y="8937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09" name="Rectangle 85">
            <a:extLst>
              <a:ext uri="{FF2B5EF4-FFF2-40B4-BE49-F238E27FC236}">
                <a16:creationId xmlns:a16="http://schemas.microsoft.com/office/drawing/2014/main" id="{E694A094-4E29-8FB5-738F-DF378A7BDB10}"/>
              </a:ext>
            </a:extLst>
          </p:cNvPr>
          <p:cNvSpPr>
            <a:spLocks noChangeArrowheads="1"/>
          </p:cNvSpPr>
          <p:nvPr/>
        </p:nvSpPr>
        <p:spPr bwMode="auto">
          <a:xfrm>
            <a:off x="3884003" y="11096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0" name="Rectangle 86">
            <a:extLst>
              <a:ext uri="{FF2B5EF4-FFF2-40B4-BE49-F238E27FC236}">
                <a16:creationId xmlns:a16="http://schemas.microsoft.com/office/drawing/2014/main" id="{1FE3BA2A-3343-57D6-81CA-69BF5CED81B0}"/>
              </a:ext>
            </a:extLst>
          </p:cNvPr>
          <p:cNvSpPr>
            <a:spLocks noChangeArrowheads="1"/>
          </p:cNvSpPr>
          <p:nvPr/>
        </p:nvSpPr>
        <p:spPr bwMode="auto">
          <a:xfrm>
            <a:off x="4468202" y="89376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82711" name="Rectangle 87">
            <a:extLst>
              <a:ext uri="{FF2B5EF4-FFF2-40B4-BE49-F238E27FC236}">
                <a16:creationId xmlns:a16="http://schemas.microsoft.com/office/drawing/2014/main" id="{6A5C3B20-07DD-392C-6499-1EEA67D838AC}"/>
              </a:ext>
            </a:extLst>
          </p:cNvPr>
          <p:cNvSpPr>
            <a:spLocks noChangeArrowheads="1"/>
          </p:cNvSpPr>
          <p:nvPr/>
        </p:nvSpPr>
        <p:spPr bwMode="auto">
          <a:xfrm>
            <a:off x="4307866" y="11096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2" name="Rectangle 88">
            <a:extLst>
              <a:ext uri="{FF2B5EF4-FFF2-40B4-BE49-F238E27FC236}">
                <a16:creationId xmlns:a16="http://schemas.microsoft.com/office/drawing/2014/main" id="{A4199D43-2BC7-9E29-961F-4EA98C2D95E9}"/>
              </a:ext>
            </a:extLst>
          </p:cNvPr>
          <p:cNvSpPr>
            <a:spLocks noChangeArrowheads="1"/>
          </p:cNvSpPr>
          <p:nvPr/>
        </p:nvSpPr>
        <p:spPr bwMode="auto">
          <a:xfrm>
            <a:off x="4428515" y="8937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3" name="Rectangle 89">
            <a:extLst>
              <a:ext uri="{FF2B5EF4-FFF2-40B4-BE49-F238E27FC236}">
                <a16:creationId xmlns:a16="http://schemas.microsoft.com/office/drawing/2014/main" id="{14BC1AD9-DCAE-206E-6C44-8019F384FE37}"/>
              </a:ext>
            </a:extLst>
          </p:cNvPr>
          <p:cNvSpPr>
            <a:spLocks noChangeArrowheads="1"/>
          </p:cNvSpPr>
          <p:nvPr/>
        </p:nvSpPr>
        <p:spPr bwMode="auto">
          <a:xfrm>
            <a:off x="4433277" y="10525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4" name="Rectangle 90">
            <a:extLst>
              <a:ext uri="{FF2B5EF4-FFF2-40B4-BE49-F238E27FC236}">
                <a16:creationId xmlns:a16="http://schemas.microsoft.com/office/drawing/2014/main" id="{6D71BCE6-F618-A7F6-D103-0D5128823324}"/>
              </a:ext>
            </a:extLst>
          </p:cNvPr>
          <p:cNvSpPr>
            <a:spLocks noChangeArrowheads="1"/>
          </p:cNvSpPr>
          <p:nvPr/>
        </p:nvSpPr>
        <p:spPr bwMode="auto">
          <a:xfrm>
            <a:off x="4628541" y="11096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5" name="Text Box 91">
            <a:extLst>
              <a:ext uri="{FF2B5EF4-FFF2-40B4-BE49-F238E27FC236}">
                <a16:creationId xmlns:a16="http://schemas.microsoft.com/office/drawing/2014/main" id="{26E25736-E599-8F81-F891-F6FF0D28642D}"/>
              </a:ext>
            </a:extLst>
          </p:cNvPr>
          <p:cNvSpPr txBox="1">
            <a:spLocks noChangeArrowheads="1"/>
          </p:cNvSpPr>
          <p:nvPr/>
        </p:nvSpPr>
        <p:spPr bwMode="auto">
          <a:xfrm>
            <a:off x="539776" y="2200530"/>
            <a:ext cx="10469880" cy="364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CN" altLang="en-US" sz="2000" dirty="0">
                <a:solidFill>
                  <a:srgbClr val="FF0000"/>
                </a:solidFill>
                <a:ea typeface="SimHei" panose="02010609060101010101" pitchFamily="49" charset="-122"/>
              </a:rPr>
              <a:t>教义之争 </a:t>
            </a:r>
            <a:r>
              <a:rPr lang="en-US" altLang="zh-CN" sz="2000" dirty="0">
                <a:solidFill>
                  <a:srgbClr val="FF0000"/>
                </a:solidFill>
                <a:ea typeface="SimHei" panose="02010609060101010101" pitchFamily="49" charset="-122"/>
              </a:rPr>
              <a:t>– </a:t>
            </a:r>
            <a:r>
              <a:rPr lang="zh-CN" altLang="en-US" sz="2000" dirty="0">
                <a:solidFill>
                  <a:srgbClr val="FF0000"/>
                </a:solidFill>
                <a:ea typeface="SimHei" panose="02010609060101010101" pitchFamily="49" charset="-122"/>
              </a:rPr>
              <a:t>基督的神性和人性之间的关系</a:t>
            </a:r>
            <a:r>
              <a:rPr lang="zh-TW" altLang="en-US" sz="2000" dirty="0">
                <a:solidFill>
                  <a:srgbClr val="996633"/>
                </a:solidFill>
                <a:latin typeface="SimHei" panose="02010609060101010101" pitchFamily="49" charset="-122"/>
                <a:ea typeface="SimHei" panose="02010609060101010101" pitchFamily="49" charset="-122"/>
              </a:rPr>
              <a:t>：</a:t>
            </a:r>
            <a:endParaRPr lang="zh-TW" altLang="en-US" sz="2000" dirty="0">
              <a:solidFill>
                <a:srgbClr val="663300"/>
              </a:solidFill>
              <a:latin typeface="SimHei" panose="02010609060101010101" pitchFamily="49" charset="-122"/>
              <a:ea typeface="SimHei" panose="02010609060101010101" pitchFamily="49" charset="-122"/>
            </a:endParaRPr>
          </a:p>
          <a:p>
            <a:pPr>
              <a:lnSpc>
                <a:spcPct val="120000"/>
              </a:lnSpc>
              <a:spcAft>
                <a:spcPct val="30000"/>
              </a:spcAft>
            </a:pPr>
            <a:r>
              <a:rPr kumimoji="0" lang="zh-CN" altLang="en-US" sz="2000" dirty="0">
                <a:latin typeface="SimHei" panose="02010609060101010101" pitchFamily="49" charset="-122"/>
                <a:ea typeface="SimHei" panose="02010609060101010101" pitchFamily="49" charset="-122"/>
              </a:rPr>
              <a:t>安提阿派想保护基督的神性和人性的完整现实。为了做到这一点，它倾向于将它们尽可能地分开。安提阿教会担心这两种本性的任何密切混合都会使它们混淆。基督的人性局限可能会被应用于他的神性</a:t>
            </a:r>
            <a:r>
              <a:rPr kumimoji="0" lang="en-US" altLang="zh-CN" sz="2000" dirty="0">
                <a:latin typeface="SimHei" panose="02010609060101010101" pitchFamily="49" charset="-122"/>
                <a:ea typeface="SimHei" panose="02010609060101010101" pitchFamily="49" charset="-122"/>
              </a:rPr>
              <a:t>--</a:t>
            </a:r>
            <a:r>
              <a:rPr kumimoji="0" lang="zh-CN" altLang="en-US" sz="2000" dirty="0">
                <a:latin typeface="SimHei" panose="02010609060101010101" pitchFamily="49" charset="-122"/>
                <a:ea typeface="SimHei" panose="02010609060101010101" pitchFamily="49" charset="-122"/>
              </a:rPr>
              <a:t>在这种情况下，祂不是完全的神。或者祂神的属性可能被应用于他的人性</a:t>
            </a:r>
            <a:r>
              <a:rPr kumimoji="0" lang="en-US" altLang="zh-CN" sz="2000" dirty="0">
                <a:latin typeface="SimHei" panose="02010609060101010101" pitchFamily="49" charset="-122"/>
                <a:ea typeface="SimHei" panose="02010609060101010101" pitchFamily="49" charset="-122"/>
              </a:rPr>
              <a:t>--</a:t>
            </a:r>
            <a:r>
              <a:rPr kumimoji="0" lang="zh-CN" altLang="en-US" sz="2000" dirty="0">
                <a:latin typeface="SimHei" panose="02010609060101010101" pitchFamily="49" charset="-122"/>
                <a:ea typeface="SimHei" panose="02010609060101010101" pitchFamily="49" charset="-122"/>
              </a:rPr>
              <a:t>在这种情况下，祂不是完全的人。问题是，安提阿派有时把基督的两个本性分隔得让祂好像是两个人：一个是马利亚生的人子，被一个神的儿子内住了。</a:t>
            </a:r>
            <a:endParaRPr kumimoji="0" lang="en-US" altLang="zh-CN" sz="2000" dirty="0">
              <a:latin typeface="SimHei" panose="02010609060101010101" pitchFamily="49" charset="-122"/>
              <a:ea typeface="SimHei" panose="02010609060101010101" pitchFamily="49" charset="-122"/>
            </a:endParaRPr>
          </a:p>
          <a:p>
            <a:pPr>
              <a:lnSpc>
                <a:spcPct val="120000"/>
              </a:lnSpc>
              <a:spcAft>
                <a:spcPct val="30000"/>
              </a:spcAft>
            </a:pPr>
            <a:r>
              <a:rPr kumimoji="0" lang="zh-CN" altLang="en-US" sz="2000" dirty="0">
                <a:latin typeface="SimHei" panose="02010609060101010101" pitchFamily="49" charset="-122"/>
                <a:ea typeface="SimHei" panose="02010609060101010101" pitchFamily="49" charset="-122"/>
              </a:rPr>
              <a:t>采取这种思路的最著名的安提阿派思想家是</a:t>
            </a:r>
            <a:r>
              <a:rPr kumimoji="0" lang="zh-CN" altLang="en-US" sz="2000" dirty="0">
                <a:solidFill>
                  <a:srgbClr val="FF0000"/>
                </a:solidFill>
                <a:latin typeface="SimHei" panose="02010609060101010101" pitchFamily="49" charset="-122"/>
                <a:ea typeface="SimHei" panose="02010609060101010101" pitchFamily="49" charset="-122"/>
              </a:rPr>
              <a:t>聂斯脱流</a:t>
            </a:r>
            <a:r>
              <a:rPr kumimoji="0" lang="zh-CN" altLang="en-US" sz="2000" dirty="0">
                <a:latin typeface="SimHei" panose="02010609060101010101" pitchFamily="49" charset="-122"/>
                <a:ea typeface="SimHei" panose="02010609060101010101" pitchFamily="49" charset="-122"/>
              </a:rPr>
              <a:t>，他是一位传教士，</a:t>
            </a:r>
            <a:r>
              <a:rPr kumimoji="0" lang="en-US" altLang="zh-CN" sz="2000" dirty="0">
                <a:latin typeface="SimHei" panose="02010609060101010101" pitchFamily="49" charset="-122"/>
                <a:ea typeface="SimHei" panose="02010609060101010101" pitchFamily="49" charset="-122"/>
              </a:rPr>
              <a:t>428</a:t>
            </a:r>
            <a:r>
              <a:rPr kumimoji="0" lang="zh-CN" altLang="en-US" sz="2000" dirty="0">
                <a:latin typeface="SimHei" panose="02010609060101010101" pitchFamily="49" charset="-122"/>
                <a:ea typeface="SimHei" panose="02010609060101010101" pitchFamily="49" charset="-122"/>
              </a:rPr>
              <a:t>年成为君士坦丁堡的教长（首席主教）</a:t>
            </a:r>
            <a:endParaRPr kumimoji="0" lang="en-US" altLang="zh-CN" sz="2000" dirty="0">
              <a:latin typeface="SimHei" panose="02010609060101010101" pitchFamily="49" charset="-122"/>
              <a:ea typeface="SimHei" panose="02010609060101010101" pitchFamily="49" charset="-122"/>
            </a:endParaRPr>
          </a:p>
          <a:p>
            <a:pPr>
              <a:lnSpc>
                <a:spcPct val="120000"/>
              </a:lnSpc>
              <a:spcAft>
                <a:spcPct val="30000"/>
              </a:spcAft>
            </a:pPr>
            <a:endParaRPr kumimoji="0" lang="zh-TW" altLang="en-US" sz="2000" dirty="0">
              <a:latin typeface="SimHei" panose="02010609060101010101" pitchFamily="49" charset="-122"/>
              <a:ea typeface="SimHei" panose="02010609060101010101" pitchFamily="49" charset="-122"/>
            </a:endParaRPr>
          </a:p>
        </p:txBody>
      </p:sp>
      <p:sp>
        <p:nvSpPr>
          <p:cNvPr id="282718" name="Rectangle 94">
            <a:extLst>
              <a:ext uri="{FF2B5EF4-FFF2-40B4-BE49-F238E27FC236}">
                <a16:creationId xmlns:a16="http://schemas.microsoft.com/office/drawing/2014/main" id="{89E5D07A-1BDE-A44D-BF77-D7D38B7CBDAD}"/>
              </a:ext>
            </a:extLst>
          </p:cNvPr>
          <p:cNvSpPr>
            <a:spLocks noChangeArrowheads="1"/>
          </p:cNvSpPr>
          <p:nvPr/>
        </p:nvSpPr>
        <p:spPr bwMode="auto">
          <a:xfrm>
            <a:off x="2809265" y="10382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9" name="Rectangle 95">
            <a:extLst>
              <a:ext uri="{FF2B5EF4-FFF2-40B4-BE49-F238E27FC236}">
                <a16:creationId xmlns:a16="http://schemas.microsoft.com/office/drawing/2014/main" id="{9AF91A47-71E8-8A78-F1B4-6C66DFD850F0}"/>
              </a:ext>
            </a:extLst>
          </p:cNvPr>
          <p:cNvSpPr>
            <a:spLocks noChangeArrowheads="1"/>
          </p:cNvSpPr>
          <p:nvPr/>
        </p:nvSpPr>
        <p:spPr bwMode="auto">
          <a:xfrm>
            <a:off x="3318853" y="10382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20" name="Rectangle 96">
            <a:extLst>
              <a:ext uri="{FF2B5EF4-FFF2-40B4-BE49-F238E27FC236}">
                <a16:creationId xmlns:a16="http://schemas.microsoft.com/office/drawing/2014/main" id="{8C1B14EB-F2F6-F7B9-FE03-AFF75E32183D}"/>
              </a:ext>
            </a:extLst>
          </p:cNvPr>
          <p:cNvSpPr>
            <a:spLocks noChangeArrowheads="1"/>
          </p:cNvSpPr>
          <p:nvPr/>
        </p:nvSpPr>
        <p:spPr bwMode="auto">
          <a:xfrm>
            <a:off x="2809265" y="11826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extLst>
      <p:ext uri="{BB962C8B-B14F-4D97-AF65-F5344CB8AC3E}">
        <p14:creationId xmlns:p14="http://schemas.microsoft.com/office/powerpoint/2010/main" val="1943291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27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2626" name="Group 2">
            <a:extLst>
              <a:ext uri="{FF2B5EF4-FFF2-40B4-BE49-F238E27FC236}">
                <a16:creationId xmlns:a16="http://schemas.microsoft.com/office/drawing/2014/main" id="{346111D6-C9EE-75F0-DD2C-315260E3D718}"/>
              </a:ext>
            </a:extLst>
          </p:cNvPr>
          <p:cNvGraphicFramePr>
            <a:graphicFrameLocks noGrp="1"/>
          </p:cNvGraphicFramePr>
          <p:nvPr/>
        </p:nvGraphicFramePr>
        <p:xfrm>
          <a:off x="1348765" y="1449388"/>
          <a:ext cx="7912100" cy="365760"/>
        </p:xfrm>
        <a:graphic>
          <a:graphicData uri="http://schemas.openxmlformats.org/drawingml/2006/table">
            <a:tbl>
              <a:tblPr/>
              <a:tblGrid>
                <a:gridCol w="788987">
                  <a:extLst>
                    <a:ext uri="{9D8B030D-6E8A-4147-A177-3AD203B41FA5}">
                      <a16:colId xmlns:a16="http://schemas.microsoft.com/office/drawing/2014/main" val="2952887314"/>
                    </a:ext>
                  </a:extLst>
                </a:gridCol>
                <a:gridCol w="790575">
                  <a:extLst>
                    <a:ext uri="{9D8B030D-6E8A-4147-A177-3AD203B41FA5}">
                      <a16:colId xmlns:a16="http://schemas.microsoft.com/office/drawing/2014/main" val="1563127069"/>
                    </a:ext>
                  </a:extLst>
                </a:gridCol>
                <a:gridCol w="792163">
                  <a:extLst>
                    <a:ext uri="{9D8B030D-6E8A-4147-A177-3AD203B41FA5}">
                      <a16:colId xmlns:a16="http://schemas.microsoft.com/office/drawing/2014/main" val="631373417"/>
                    </a:ext>
                  </a:extLst>
                </a:gridCol>
                <a:gridCol w="788987">
                  <a:extLst>
                    <a:ext uri="{9D8B030D-6E8A-4147-A177-3AD203B41FA5}">
                      <a16:colId xmlns:a16="http://schemas.microsoft.com/office/drawing/2014/main" val="1031000464"/>
                    </a:ext>
                  </a:extLst>
                </a:gridCol>
                <a:gridCol w="792163">
                  <a:extLst>
                    <a:ext uri="{9D8B030D-6E8A-4147-A177-3AD203B41FA5}">
                      <a16:colId xmlns:a16="http://schemas.microsoft.com/office/drawing/2014/main" val="1544651254"/>
                    </a:ext>
                  </a:extLst>
                </a:gridCol>
                <a:gridCol w="795337">
                  <a:extLst>
                    <a:ext uri="{9D8B030D-6E8A-4147-A177-3AD203B41FA5}">
                      <a16:colId xmlns:a16="http://schemas.microsoft.com/office/drawing/2014/main" val="3262784582"/>
                    </a:ext>
                  </a:extLst>
                </a:gridCol>
                <a:gridCol w="790575">
                  <a:extLst>
                    <a:ext uri="{9D8B030D-6E8A-4147-A177-3AD203B41FA5}">
                      <a16:colId xmlns:a16="http://schemas.microsoft.com/office/drawing/2014/main" val="1806958199"/>
                    </a:ext>
                  </a:extLst>
                </a:gridCol>
                <a:gridCol w="790575">
                  <a:extLst>
                    <a:ext uri="{9D8B030D-6E8A-4147-A177-3AD203B41FA5}">
                      <a16:colId xmlns:a16="http://schemas.microsoft.com/office/drawing/2014/main" val="3350495688"/>
                    </a:ext>
                  </a:extLst>
                </a:gridCol>
                <a:gridCol w="790575">
                  <a:extLst>
                    <a:ext uri="{9D8B030D-6E8A-4147-A177-3AD203B41FA5}">
                      <a16:colId xmlns:a16="http://schemas.microsoft.com/office/drawing/2014/main" val="2274772475"/>
                    </a:ext>
                  </a:extLst>
                </a:gridCol>
                <a:gridCol w="792163">
                  <a:extLst>
                    <a:ext uri="{9D8B030D-6E8A-4147-A177-3AD203B41FA5}">
                      <a16:colId xmlns:a16="http://schemas.microsoft.com/office/drawing/2014/main" val="4044069062"/>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1267141"/>
                  </a:ext>
                </a:extLst>
              </a:tr>
            </a:tbl>
          </a:graphicData>
        </a:graphic>
      </p:graphicFrame>
      <p:graphicFrame>
        <p:nvGraphicFramePr>
          <p:cNvPr id="282650" name="Group 26">
            <a:extLst>
              <a:ext uri="{FF2B5EF4-FFF2-40B4-BE49-F238E27FC236}">
                <a16:creationId xmlns:a16="http://schemas.microsoft.com/office/drawing/2014/main" id="{8C5C59D0-64B5-0C50-B0E7-CEDD3D9CC576}"/>
              </a:ext>
            </a:extLst>
          </p:cNvPr>
          <p:cNvGraphicFramePr>
            <a:graphicFrameLocks noGrp="1"/>
          </p:cNvGraphicFramePr>
          <p:nvPr/>
        </p:nvGraphicFramePr>
        <p:xfrm>
          <a:off x="948716" y="1571625"/>
          <a:ext cx="8709025" cy="335280"/>
        </p:xfrm>
        <a:graphic>
          <a:graphicData uri="http://schemas.openxmlformats.org/drawingml/2006/table">
            <a:tbl>
              <a:tblPr/>
              <a:tblGrid>
                <a:gridCol w="792162">
                  <a:extLst>
                    <a:ext uri="{9D8B030D-6E8A-4147-A177-3AD203B41FA5}">
                      <a16:colId xmlns:a16="http://schemas.microsoft.com/office/drawing/2014/main" val="2723677806"/>
                    </a:ext>
                  </a:extLst>
                </a:gridCol>
                <a:gridCol w="790575">
                  <a:extLst>
                    <a:ext uri="{9D8B030D-6E8A-4147-A177-3AD203B41FA5}">
                      <a16:colId xmlns:a16="http://schemas.microsoft.com/office/drawing/2014/main" val="1632692655"/>
                    </a:ext>
                  </a:extLst>
                </a:gridCol>
                <a:gridCol w="792163">
                  <a:extLst>
                    <a:ext uri="{9D8B030D-6E8A-4147-A177-3AD203B41FA5}">
                      <a16:colId xmlns:a16="http://schemas.microsoft.com/office/drawing/2014/main" val="1800356973"/>
                    </a:ext>
                  </a:extLst>
                </a:gridCol>
                <a:gridCol w="790575">
                  <a:extLst>
                    <a:ext uri="{9D8B030D-6E8A-4147-A177-3AD203B41FA5}">
                      <a16:colId xmlns:a16="http://schemas.microsoft.com/office/drawing/2014/main" val="3026401138"/>
                    </a:ext>
                  </a:extLst>
                </a:gridCol>
                <a:gridCol w="792162">
                  <a:extLst>
                    <a:ext uri="{9D8B030D-6E8A-4147-A177-3AD203B41FA5}">
                      <a16:colId xmlns:a16="http://schemas.microsoft.com/office/drawing/2014/main" val="2277781336"/>
                    </a:ext>
                  </a:extLst>
                </a:gridCol>
                <a:gridCol w="793750">
                  <a:extLst>
                    <a:ext uri="{9D8B030D-6E8A-4147-A177-3AD203B41FA5}">
                      <a16:colId xmlns:a16="http://schemas.microsoft.com/office/drawing/2014/main" val="808152674"/>
                    </a:ext>
                  </a:extLst>
                </a:gridCol>
                <a:gridCol w="792163">
                  <a:extLst>
                    <a:ext uri="{9D8B030D-6E8A-4147-A177-3AD203B41FA5}">
                      <a16:colId xmlns:a16="http://schemas.microsoft.com/office/drawing/2014/main" val="2825673491"/>
                    </a:ext>
                  </a:extLst>
                </a:gridCol>
                <a:gridCol w="790575">
                  <a:extLst>
                    <a:ext uri="{9D8B030D-6E8A-4147-A177-3AD203B41FA5}">
                      <a16:colId xmlns:a16="http://schemas.microsoft.com/office/drawing/2014/main" val="2756510811"/>
                    </a:ext>
                  </a:extLst>
                </a:gridCol>
                <a:gridCol w="792162">
                  <a:extLst>
                    <a:ext uri="{9D8B030D-6E8A-4147-A177-3AD203B41FA5}">
                      <a16:colId xmlns:a16="http://schemas.microsoft.com/office/drawing/2014/main" val="879070246"/>
                    </a:ext>
                  </a:extLst>
                </a:gridCol>
                <a:gridCol w="790575">
                  <a:extLst>
                    <a:ext uri="{9D8B030D-6E8A-4147-A177-3AD203B41FA5}">
                      <a16:colId xmlns:a16="http://schemas.microsoft.com/office/drawing/2014/main" val="766545510"/>
                    </a:ext>
                  </a:extLst>
                </a:gridCol>
                <a:gridCol w="792163">
                  <a:extLst>
                    <a:ext uri="{9D8B030D-6E8A-4147-A177-3AD203B41FA5}">
                      <a16:colId xmlns:a16="http://schemas.microsoft.com/office/drawing/2014/main" val="3732860601"/>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69472073"/>
                  </a:ext>
                </a:extLst>
              </a:tr>
            </a:tbl>
          </a:graphicData>
        </a:graphic>
      </p:graphicFrame>
      <p:sp>
        <p:nvSpPr>
          <p:cNvPr id="282666" name="Text Box 42">
            <a:extLst>
              <a:ext uri="{FF2B5EF4-FFF2-40B4-BE49-F238E27FC236}">
                <a16:creationId xmlns:a16="http://schemas.microsoft.com/office/drawing/2014/main" id="{6DE07A00-19FA-B4C2-CA81-78275894A2D1}"/>
              </a:ext>
            </a:extLst>
          </p:cNvPr>
          <p:cNvSpPr txBox="1">
            <a:spLocks noChangeArrowheads="1"/>
          </p:cNvSpPr>
          <p:nvPr/>
        </p:nvSpPr>
        <p:spPr bwMode="auto">
          <a:xfrm>
            <a:off x="678840" y="15652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82667" name="Rectangle 43">
            <a:extLst>
              <a:ext uri="{FF2B5EF4-FFF2-40B4-BE49-F238E27FC236}">
                <a16:creationId xmlns:a16="http://schemas.microsoft.com/office/drawing/2014/main" id="{BD734733-720A-55D2-EB1A-38F59A431A22}"/>
              </a:ext>
            </a:extLst>
          </p:cNvPr>
          <p:cNvSpPr>
            <a:spLocks noChangeArrowheads="1"/>
          </p:cNvSpPr>
          <p:nvPr/>
        </p:nvSpPr>
        <p:spPr bwMode="auto">
          <a:xfrm>
            <a:off x="1545615" y="11096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68" name="Rectangle 44">
            <a:extLst>
              <a:ext uri="{FF2B5EF4-FFF2-40B4-BE49-F238E27FC236}">
                <a16:creationId xmlns:a16="http://schemas.microsoft.com/office/drawing/2014/main" id="{F44F23B0-B99E-8685-DEE7-43C721D32CBE}"/>
              </a:ext>
            </a:extLst>
          </p:cNvPr>
          <p:cNvSpPr>
            <a:spLocks noChangeArrowheads="1"/>
          </p:cNvSpPr>
          <p:nvPr/>
        </p:nvSpPr>
        <p:spPr bwMode="auto">
          <a:xfrm>
            <a:off x="920141" y="8937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82669" name="Rectangle 45">
            <a:extLst>
              <a:ext uri="{FF2B5EF4-FFF2-40B4-BE49-F238E27FC236}">
                <a16:creationId xmlns:a16="http://schemas.microsoft.com/office/drawing/2014/main" id="{591B2358-9C25-3446-33DE-B4F38DB24CEE}"/>
              </a:ext>
            </a:extLst>
          </p:cNvPr>
          <p:cNvSpPr>
            <a:spLocks noChangeArrowheads="1"/>
          </p:cNvSpPr>
          <p:nvPr/>
        </p:nvSpPr>
        <p:spPr bwMode="auto">
          <a:xfrm>
            <a:off x="2809265" y="8937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0" name="Rectangle 46">
            <a:extLst>
              <a:ext uri="{FF2B5EF4-FFF2-40B4-BE49-F238E27FC236}">
                <a16:creationId xmlns:a16="http://schemas.microsoft.com/office/drawing/2014/main" id="{4849CD23-44F5-0B40-8C85-03AC3A589A27}"/>
              </a:ext>
            </a:extLst>
          </p:cNvPr>
          <p:cNvSpPr>
            <a:spLocks noChangeArrowheads="1"/>
          </p:cNvSpPr>
          <p:nvPr/>
        </p:nvSpPr>
        <p:spPr bwMode="auto">
          <a:xfrm>
            <a:off x="3761766" y="8937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1" name="Rectangle 47">
            <a:extLst>
              <a:ext uri="{FF2B5EF4-FFF2-40B4-BE49-F238E27FC236}">
                <a16:creationId xmlns:a16="http://schemas.microsoft.com/office/drawing/2014/main" id="{EDA4DD0F-E00B-4718-0DFE-83DF9DB42B6D}"/>
              </a:ext>
            </a:extLst>
          </p:cNvPr>
          <p:cNvSpPr>
            <a:spLocks noChangeArrowheads="1"/>
          </p:cNvSpPr>
          <p:nvPr/>
        </p:nvSpPr>
        <p:spPr bwMode="auto">
          <a:xfrm>
            <a:off x="3842727" y="8937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5" name="Rectangle 51">
            <a:extLst>
              <a:ext uri="{FF2B5EF4-FFF2-40B4-BE49-F238E27FC236}">
                <a16:creationId xmlns:a16="http://schemas.microsoft.com/office/drawing/2014/main" id="{640FCC6D-09F4-A325-F9C8-A9B3DCE3B563}"/>
              </a:ext>
            </a:extLst>
          </p:cNvPr>
          <p:cNvSpPr>
            <a:spLocks noChangeArrowheads="1"/>
          </p:cNvSpPr>
          <p:nvPr/>
        </p:nvSpPr>
        <p:spPr bwMode="auto">
          <a:xfrm>
            <a:off x="4480902"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282676" name="Rectangle 52">
            <a:extLst>
              <a:ext uri="{FF2B5EF4-FFF2-40B4-BE49-F238E27FC236}">
                <a16:creationId xmlns:a16="http://schemas.microsoft.com/office/drawing/2014/main" id="{354256FA-2BA6-ABD4-3D02-0E95A8E3F005}"/>
              </a:ext>
            </a:extLst>
          </p:cNvPr>
          <p:cNvSpPr>
            <a:spLocks noChangeArrowheads="1"/>
          </p:cNvSpPr>
          <p:nvPr/>
        </p:nvSpPr>
        <p:spPr bwMode="auto">
          <a:xfrm>
            <a:off x="5106378" y="11096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82677" name="Rectangle 53">
            <a:extLst>
              <a:ext uri="{FF2B5EF4-FFF2-40B4-BE49-F238E27FC236}">
                <a16:creationId xmlns:a16="http://schemas.microsoft.com/office/drawing/2014/main" id="{0DFF4C3D-BC05-4B7F-C14D-655ED715806B}"/>
              </a:ext>
            </a:extLst>
          </p:cNvPr>
          <p:cNvSpPr>
            <a:spLocks noChangeArrowheads="1"/>
          </p:cNvSpPr>
          <p:nvPr/>
        </p:nvSpPr>
        <p:spPr bwMode="auto">
          <a:xfrm>
            <a:off x="6255727" y="11096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8" name="Rectangle 54">
            <a:extLst>
              <a:ext uri="{FF2B5EF4-FFF2-40B4-BE49-F238E27FC236}">
                <a16:creationId xmlns:a16="http://schemas.microsoft.com/office/drawing/2014/main" id="{E673775F-2E71-3368-BF03-998757442C20}"/>
              </a:ext>
            </a:extLst>
          </p:cNvPr>
          <p:cNvSpPr>
            <a:spLocks noChangeArrowheads="1"/>
          </p:cNvSpPr>
          <p:nvPr/>
        </p:nvSpPr>
        <p:spPr bwMode="auto">
          <a:xfrm>
            <a:off x="7482866" y="11096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79" name="Rectangle 55">
            <a:extLst>
              <a:ext uri="{FF2B5EF4-FFF2-40B4-BE49-F238E27FC236}">
                <a16:creationId xmlns:a16="http://schemas.microsoft.com/office/drawing/2014/main" id="{CF9EB1D8-A23B-74F9-4CAF-7BD09856318A}"/>
              </a:ext>
            </a:extLst>
          </p:cNvPr>
          <p:cNvSpPr>
            <a:spLocks noChangeArrowheads="1"/>
          </p:cNvSpPr>
          <p:nvPr/>
        </p:nvSpPr>
        <p:spPr bwMode="auto">
          <a:xfrm>
            <a:off x="1586891" y="8937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680" name="Rectangle 56">
            <a:extLst>
              <a:ext uri="{FF2B5EF4-FFF2-40B4-BE49-F238E27FC236}">
                <a16:creationId xmlns:a16="http://schemas.microsoft.com/office/drawing/2014/main" id="{76D8C16F-FB8B-4BD6-4FCD-2D4342376BDC}"/>
              </a:ext>
            </a:extLst>
          </p:cNvPr>
          <p:cNvSpPr>
            <a:spLocks noChangeArrowheads="1"/>
          </p:cNvSpPr>
          <p:nvPr/>
        </p:nvSpPr>
        <p:spPr bwMode="auto">
          <a:xfrm>
            <a:off x="1586891" y="11811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81" name="Rectangle 57">
            <a:extLst>
              <a:ext uri="{FF2B5EF4-FFF2-40B4-BE49-F238E27FC236}">
                <a16:creationId xmlns:a16="http://schemas.microsoft.com/office/drawing/2014/main" id="{790E5F10-DF07-2245-7108-B7805896397A}"/>
              </a:ext>
            </a:extLst>
          </p:cNvPr>
          <p:cNvSpPr>
            <a:spLocks noChangeArrowheads="1"/>
          </p:cNvSpPr>
          <p:nvPr/>
        </p:nvSpPr>
        <p:spPr bwMode="auto">
          <a:xfrm>
            <a:off x="1586890" y="8937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82" name="Rectangle 58">
            <a:extLst>
              <a:ext uri="{FF2B5EF4-FFF2-40B4-BE49-F238E27FC236}">
                <a16:creationId xmlns:a16="http://schemas.microsoft.com/office/drawing/2014/main" id="{A91E620D-A014-167E-3C65-AE48E4372A57}"/>
              </a:ext>
            </a:extLst>
          </p:cNvPr>
          <p:cNvSpPr>
            <a:spLocks noChangeArrowheads="1"/>
          </p:cNvSpPr>
          <p:nvPr/>
        </p:nvSpPr>
        <p:spPr bwMode="auto">
          <a:xfrm>
            <a:off x="1782152" y="8937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83" name="Rectangle 59">
            <a:extLst>
              <a:ext uri="{FF2B5EF4-FFF2-40B4-BE49-F238E27FC236}">
                <a16:creationId xmlns:a16="http://schemas.microsoft.com/office/drawing/2014/main" id="{B89B1B14-D768-D8ED-C536-ECC07770B443}"/>
              </a:ext>
            </a:extLst>
          </p:cNvPr>
          <p:cNvSpPr>
            <a:spLocks noChangeArrowheads="1"/>
          </p:cNvSpPr>
          <p:nvPr/>
        </p:nvSpPr>
        <p:spPr bwMode="auto">
          <a:xfrm>
            <a:off x="1545616" y="8937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684" name="Rectangle 60">
            <a:extLst>
              <a:ext uri="{FF2B5EF4-FFF2-40B4-BE49-F238E27FC236}">
                <a16:creationId xmlns:a16="http://schemas.microsoft.com/office/drawing/2014/main" id="{A1D45CE8-CAB5-2F42-0442-5794FD995BA3}"/>
              </a:ext>
            </a:extLst>
          </p:cNvPr>
          <p:cNvSpPr>
            <a:spLocks noChangeArrowheads="1"/>
          </p:cNvSpPr>
          <p:nvPr/>
        </p:nvSpPr>
        <p:spPr bwMode="auto">
          <a:xfrm>
            <a:off x="1875815"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82685" name="Rectangle 61">
            <a:extLst>
              <a:ext uri="{FF2B5EF4-FFF2-40B4-BE49-F238E27FC236}">
                <a16:creationId xmlns:a16="http://schemas.microsoft.com/office/drawing/2014/main" id="{1F97DADE-ECEF-E0BC-C2B8-8CB9CF13320B}"/>
              </a:ext>
            </a:extLst>
          </p:cNvPr>
          <p:cNvSpPr>
            <a:spLocks noChangeArrowheads="1"/>
          </p:cNvSpPr>
          <p:nvPr/>
        </p:nvSpPr>
        <p:spPr bwMode="auto">
          <a:xfrm>
            <a:off x="826477"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282686" name="AutoShape 62">
            <a:extLst>
              <a:ext uri="{FF2B5EF4-FFF2-40B4-BE49-F238E27FC236}">
                <a16:creationId xmlns:a16="http://schemas.microsoft.com/office/drawing/2014/main" id="{2935CD7B-451D-2A3A-633A-582CADB033D1}"/>
              </a:ext>
            </a:extLst>
          </p:cNvPr>
          <p:cNvCxnSpPr>
            <a:cxnSpLocks noChangeShapeType="1"/>
            <a:stCxn id="282685" idx="2"/>
            <a:endCxn id="282668" idx="0"/>
          </p:cNvCxnSpPr>
          <p:nvPr/>
        </p:nvCxnSpPr>
        <p:spPr bwMode="auto">
          <a:xfrm rot="5400000">
            <a:off x="1093971" y="75485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87" name="Rectangle 63">
            <a:extLst>
              <a:ext uri="{FF2B5EF4-FFF2-40B4-BE49-F238E27FC236}">
                <a16:creationId xmlns:a16="http://schemas.microsoft.com/office/drawing/2014/main" id="{F50913D3-5CBD-7A0F-2E6F-5978E47544CB}"/>
              </a:ext>
            </a:extLst>
          </p:cNvPr>
          <p:cNvSpPr>
            <a:spLocks noChangeArrowheads="1"/>
          </p:cNvSpPr>
          <p:nvPr/>
        </p:nvSpPr>
        <p:spPr bwMode="auto">
          <a:xfrm>
            <a:off x="2299677" y="8921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2688" name="AutoShape 64">
            <a:extLst>
              <a:ext uri="{FF2B5EF4-FFF2-40B4-BE49-F238E27FC236}">
                <a16:creationId xmlns:a16="http://schemas.microsoft.com/office/drawing/2014/main" id="{0956EB04-0C9A-6633-9FB0-53C2AC8864A3}"/>
              </a:ext>
            </a:extLst>
          </p:cNvPr>
          <p:cNvCxnSpPr>
            <a:cxnSpLocks noChangeShapeType="1"/>
            <a:stCxn id="282684" idx="2"/>
            <a:endCxn id="282687" idx="0"/>
          </p:cNvCxnSpPr>
          <p:nvPr/>
        </p:nvCxnSpPr>
        <p:spPr bwMode="auto">
          <a:xfrm rot="16200000" flipH="1">
            <a:off x="2279041" y="61912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2689" name="AutoShape 65">
            <a:extLst>
              <a:ext uri="{FF2B5EF4-FFF2-40B4-BE49-F238E27FC236}">
                <a16:creationId xmlns:a16="http://schemas.microsoft.com/office/drawing/2014/main" id="{4C68155E-FBE0-16C4-18CA-CD230BB4235D}"/>
              </a:ext>
            </a:extLst>
          </p:cNvPr>
          <p:cNvCxnSpPr>
            <a:cxnSpLocks noChangeShapeType="1"/>
            <a:stCxn id="282675" idx="2"/>
          </p:cNvCxnSpPr>
          <p:nvPr/>
        </p:nvCxnSpPr>
        <p:spPr bwMode="auto">
          <a:xfrm rot="5400000">
            <a:off x="4698390" y="70485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90" name="Rectangle 66">
            <a:extLst>
              <a:ext uri="{FF2B5EF4-FFF2-40B4-BE49-F238E27FC236}">
                <a16:creationId xmlns:a16="http://schemas.microsoft.com/office/drawing/2014/main" id="{14CE2059-8831-E155-57D7-A6977D72BD31}"/>
              </a:ext>
            </a:extLst>
          </p:cNvPr>
          <p:cNvSpPr>
            <a:spLocks noChangeArrowheads="1"/>
          </p:cNvSpPr>
          <p:nvPr/>
        </p:nvSpPr>
        <p:spPr bwMode="auto">
          <a:xfrm>
            <a:off x="5106377" y="8937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82691" name="Rectangle 67">
            <a:extLst>
              <a:ext uri="{FF2B5EF4-FFF2-40B4-BE49-F238E27FC236}">
                <a16:creationId xmlns:a16="http://schemas.microsoft.com/office/drawing/2014/main" id="{75A04C3B-EC4A-E365-7C73-D6FDD8A15674}"/>
              </a:ext>
            </a:extLst>
          </p:cNvPr>
          <p:cNvSpPr>
            <a:spLocks noChangeArrowheads="1"/>
          </p:cNvSpPr>
          <p:nvPr/>
        </p:nvSpPr>
        <p:spPr bwMode="auto">
          <a:xfrm>
            <a:off x="5665177" y="8937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2" name="Rectangle 68">
            <a:extLst>
              <a:ext uri="{FF2B5EF4-FFF2-40B4-BE49-F238E27FC236}">
                <a16:creationId xmlns:a16="http://schemas.microsoft.com/office/drawing/2014/main" id="{0D5F7573-E374-2737-32A9-B31381D2661B}"/>
              </a:ext>
            </a:extLst>
          </p:cNvPr>
          <p:cNvSpPr>
            <a:spLocks noChangeArrowheads="1"/>
          </p:cNvSpPr>
          <p:nvPr/>
        </p:nvSpPr>
        <p:spPr bwMode="auto">
          <a:xfrm>
            <a:off x="7305066" y="8937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3" name="Rectangle 69">
            <a:extLst>
              <a:ext uri="{FF2B5EF4-FFF2-40B4-BE49-F238E27FC236}">
                <a16:creationId xmlns:a16="http://schemas.microsoft.com/office/drawing/2014/main" id="{00F4B953-7D69-B7A4-F5E9-524D51A2E2E9}"/>
              </a:ext>
            </a:extLst>
          </p:cNvPr>
          <p:cNvSpPr>
            <a:spLocks noChangeArrowheads="1"/>
          </p:cNvSpPr>
          <p:nvPr/>
        </p:nvSpPr>
        <p:spPr bwMode="auto">
          <a:xfrm>
            <a:off x="7574941" y="8937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4" name="Rectangle 70">
            <a:extLst>
              <a:ext uri="{FF2B5EF4-FFF2-40B4-BE49-F238E27FC236}">
                <a16:creationId xmlns:a16="http://schemas.microsoft.com/office/drawing/2014/main" id="{C935B5C9-DC50-23CD-A069-E35807FBED3D}"/>
              </a:ext>
            </a:extLst>
          </p:cNvPr>
          <p:cNvSpPr>
            <a:spLocks noChangeArrowheads="1"/>
          </p:cNvSpPr>
          <p:nvPr/>
        </p:nvSpPr>
        <p:spPr bwMode="auto">
          <a:xfrm>
            <a:off x="8244865" y="8937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695" name="Rectangle 71">
            <a:extLst>
              <a:ext uri="{FF2B5EF4-FFF2-40B4-BE49-F238E27FC236}">
                <a16:creationId xmlns:a16="http://schemas.microsoft.com/office/drawing/2014/main" id="{30E8637A-7A43-3956-027D-BE3B9283BE8B}"/>
              </a:ext>
            </a:extLst>
          </p:cNvPr>
          <p:cNvSpPr>
            <a:spLocks noChangeArrowheads="1"/>
          </p:cNvSpPr>
          <p:nvPr/>
        </p:nvSpPr>
        <p:spPr bwMode="auto">
          <a:xfrm>
            <a:off x="8940190" y="8937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82696" name="AutoShape 72">
            <a:extLst>
              <a:ext uri="{FF2B5EF4-FFF2-40B4-BE49-F238E27FC236}">
                <a16:creationId xmlns:a16="http://schemas.microsoft.com/office/drawing/2014/main" id="{51AFAE85-6461-DF25-1610-D75943199FDC}"/>
              </a:ext>
            </a:extLst>
          </p:cNvPr>
          <p:cNvCxnSpPr>
            <a:cxnSpLocks noChangeShapeType="1"/>
            <a:stCxn id="282701" idx="2"/>
          </p:cNvCxnSpPr>
          <p:nvPr/>
        </p:nvCxnSpPr>
        <p:spPr bwMode="auto">
          <a:xfrm rot="16200000" flipH="1">
            <a:off x="3952265" y="68897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697" name="Rectangle 73">
            <a:extLst>
              <a:ext uri="{FF2B5EF4-FFF2-40B4-BE49-F238E27FC236}">
                <a16:creationId xmlns:a16="http://schemas.microsoft.com/office/drawing/2014/main" id="{DF0E76ED-2A9B-6805-6B64-335A52AC6EC5}"/>
              </a:ext>
            </a:extLst>
          </p:cNvPr>
          <p:cNvSpPr>
            <a:spLocks noChangeArrowheads="1"/>
          </p:cNvSpPr>
          <p:nvPr/>
        </p:nvSpPr>
        <p:spPr bwMode="auto">
          <a:xfrm>
            <a:off x="1982178" y="10731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698" name="Rectangle 74">
            <a:extLst>
              <a:ext uri="{FF2B5EF4-FFF2-40B4-BE49-F238E27FC236}">
                <a16:creationId xmlns:a16="http://schemas.microsoft.com/office/drawing/2014/main" id="{BC9CD762-A0E0-115A-549C-F452A75A282E}"/>
              </a:ext>
            </a:extLst>
          </p:cNvPr>
          <p:cNvSpPr>
            <a:spLocks noChangeArrowheads="1"/>
          </p:cNvSpPr>
          <p:nvPr/>
        </p:nvSpPr>
        <p:spPr bwMode="auto">
          <a:xfrm>
            <a:off x="1986940" y="10779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82701" name="Rectangle 77">
            <a:extLst>
              <a:ext uri="{FF2B5EF4-FFF2-40B4-BE49-F238E27FC236}">
                <a16:creationId xmlns:a16="http://schemas.microsoft.com/office/drawing/2014/main" id="{CE3668F9-EFEB-42F7-6CD3-45A41AA7D593}"/>
              </a:ext>
            </a:extLst>
          </p:cNvPr>
          <p:cNvSpPr>
            <a:spLocks noChangeArrowheads="1"/>
          </p:cNvSpPr>
          <p:nvPr/>
        </p:nvSpPr>
        <p:spPr bwMode="auto">
          <a:xfrm>
            <a:off x="3720490" y="29845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瓦倫斯</a:t>
            </a:r>
          </a:p>
        </p:txBody>
      </p:sp>
      <p:sp>
        <p:nvSpPr>
          <p:cNvPr id="282702" name="Rectangle 78">
            <a:extLst>
              <a:ext uri="{FF2B5EF4-FFF2-40B4-BE49-F238E27FC236}">
                <a16:creationId xmlns:a16="http://schemas.microsoft.com/office/drawing/2014/main" id="{AF24E759-4358-5772-520B-B044BE123CD2}"/>
              </a:ext>
            </a:extLst>
          </p:cNvPr>
          <p:cNvSpPr>
            <a:spLocks noChangeArrowheads="1"/>
          </p:cNvSpPr>
          <p:nvPr/>
        </p:nvSpPr>
        <p:spPr bwMode="auto">
          <a:xfrm>
            <a:off x="5462969" y="29773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82703" name="Line 79">
            <a:extLst>
              <a:ext uri="{FF2B5EF4-FFF2-40B4-BE49-F238E27FC236}">
                <a16:creationId xmlns:a16="http://schemas.microsoft.com/office/drawing/2014/main" id="{957E046F-1B18-F9F2-2AED-291F0588A672}"/>
              </a:ext>
            </a:extLst>
          </p:cNvPr>
          <p:cNvSpPr>
            <a:spLocks noChangeShapeType="1"/>
          </p:cNvSpPr>
          <p:nvPr/>
        </p:nvSpPr>
        <p:spPr bwMode="auto">
          <a:xfrm flipH="1">
            <a:off x="5774716" y="61595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04" name="Rectangle 80">
            <a:extLst>
              <a:ext uri="{FF2B5EF4-FFF2-40B4-BE49-F238E27FC236}">
                <a16:creationId xmlns:a16="http://schemas.microsoft.com/office/drawing/2014/main" id="{E388237F-BCC3-B1C8-1600-CF3761152AFB}"/>
              </a:ext>
            </a:extLst>
          </p:cNvPr>
          <p:cNvSpPr>
            <a:spLocks noChangeArrowheads="1"/>
          </p:cNvSpPr>
          <p:nvPr/>
        </p:nvSpPr>
        <p:spPr bwMode="auto">
          <a:xfrm>
            <a:off x="6293827" y="29845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瓦倫提尼安三世</a:t>
            </a:r>
          </a:p>
        </p:txBody>
      </p:sp>
      <p:sp>
        <p:nvSpPr>
          <p:cNvPr id="282705" name="Line 81">
            <a:extLst>
              <a:ext uri="{FF2B5EF4-FFF2-40B4-BE49-F238E27FC236}">
                <a16:creationId xmlns:a16="http://schemas.microsoft.com/office/drawing/2014/main" id="{262247E4-D183-E10F-1329-D5268B8A6CD0}"/>
              </a:ext>
            </a:extLst>
          </p:cNvPr>
          <p:cNvSpPr>
            <a:spLocks noChangeShapeType="1"/>
          </p:cNvSpPr>
          <p:nvPr/>
        </p:nvSpPr>
        <p:spPr bwMode="auto">
          <a:xfrm flipH="1">
            <a:off x="6824052" y="61595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06" name="Rectangle 82">
            <a:extLst>
              <a:ext uri="{FF2B5EF4-FFF2-40B4-BE49-F238E27FC236}">
                <a16:creationId xmlns:a16="http://schemas.microsoft.com/office/drawing/2014/main" id="{3596AC6B-2F1D-AE75-1E77-90EC25BE0E40}"/>
              </a:ext>
            </a:extLst>
          </p:cNvPr>
          <p:cNvSpPr>
            <a:spLocks noChangeArrowheads="1"/>
          </p:cNvSpPr>
          <p:nvPr/>
        </p:nvSpPr>
        <p:spPr bwMode="auto">
          <a:xfrm>
            <a:off x="2783865" y="2984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282707" name="AutoShape 83">
            <a:extLst>
              <a:ext uri="{FF2B5EF4-FFF2-40B4-BE49-F238E27FC236}">
                <a16:creationId xmlns:a16="http://schemas.microsoft.com/office/drawing/2014/main" id="{BC11750F-EFA2-8E7F-F175-639C6489E623}"/>
              </a:ext>
            </a:extLst>
          </p:cNvPr>
          <p:cNvCxnSpPr>
            <a:cxnSpLocks noChangeShapeType="1"/>
            <a:stCxn id="282706" idx="2"/>
            <a:endCxn id="282669" idx="0"/>
          </p:cNvCxnSpPr>
          <p:nvPr/>
        </p:nvCxnSpPr>
        <p:spPr bwMode="auto">
          <a:xfrm rot="16200000" flipH="1">
            <a:off x="3098984" y="7072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2708" name="Rectangle 84">
            <a:extLst>
              <a:ext uri="{FF2B5EF4-FFF2-40B4-BE49-F238E27FC236}">
                <a16:creationId xmlns:a16="http://schemas.microsoft.com/office/drawing/2014/main" id="{4AD5B581-551B-60D7-1857-007C34F7E571}"/>
              </a:ext>
            </a:extLst>
          </p:cNvPr>
          <p:cNvSpPr>
            <a:spLocks noChangeArrowheads="1"/>
          </p:cNvSpPr>
          <p:nvPr/>
        </p:nvSpPr>
        <p:spPr bwMode="auto">
          <a:xfrm>
            <a:off x="3882416" y="8937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09" name="Rectangle 85">
            <a:extLst>
              <a:ext uri="{FF2B5EF4-FFF2-40B4-BE49-F238E27FC236}">
                <a16:creationId xmlns:a16="http://schemas.microsoft.com/office/drawing/2014/main" id="{E694A094-4E29-8FB5-738F-DF378A7BDB10}"/>
              </a:ext>
            </a:extLst>
          </p:cNvPr>
          <p:cNvSpPr>
            <a:spLocks noChangeArrowheads="1"/>
          </p:cNvSpPr>
          <p:nvPr/>
        </p:nvSpPr>
        <p:spPr bwMode="auto">
          <a:xfrm>
            <a:off x="3884003" y="11096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0" name="Rectangle 86">
            <a:extLst>
              <a:ext uri="{FF2B5EF4-FFF2-40B4-BE49-F238E27FC236}">
                <a16:creationId xmlns:a16="http://schemas.microsoft.com/office/drawing/2014/main" id="{1FE3BA2A-3343-57D6-81CA-69BF5CED81B0}"/>
              </a:ext>
            </a:extLst>
          </p:cNvPr>
          <p:cNvSpPr>
            <a:spLocks noChangeArrowheads="1"/>
          </p:cNvSpPr>
          <p:nvPr/>
        </p:nvSpPr>
        <p:spPr bwMode="auto">
          <a:xfrm>
            <a:off x="4468202" y="89376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82711" name="Rectangle 87">
            <a:extLst>
              <a:ext uri="{FF2B5EF4-FFF2-40B4-BE49-F238E27FC236}">
                <a16:creationId xmlns:a16="http://schemas.microsoft.com/office/drawing/2014/main" id="{6A5C3B20-07DD-392C-6499-1EEA67D838AC}"/>
              </a:ext>
            </a:extLst>
          </p:cNvPr>
          <p:cNvSpPr>
            <a:spLocks noChangeArrowheads="1"/>
          </p:cNvSpPr>
          <p:nvPr/>
        </p:nvSpPr>
        <p:spPr bwMode="auto">
          <a:xfrm>
            <a:off x="4307866" y="11096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2" name="Rectangle 88">
            <a:extLst>
              <a:ext uri="{FF2B5EF4-FFF2-40B4-BE49-F238E27FC236}">
                <a16:creationId xmlns:a16="http://schemas.microsoft.com/office/drawing/2014/main" id="{A4199D43-2BC7-9E29-961F-4EA98C2D95E9}"/>
              </a:ext>
            </a:extLst>
          </p:cNvPr>
          <p:cNvSpPr>
            <a:spLocks noChangeArrowheads="1"/>
          </p:cNvSpPr>
          <p:nvPr/>
        </p:nvSpPr>
        <p:spPr bwMode="auto">
          <a:xfrm>
            <a:off x="4428515" y="8937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3" name="Rectangle 89">
            <a:extLst>
              <a:ext uri="{FF2B5EF4-FFF2-40B4-BE49-F238E27FC236}">
                <a16:creationId xmlns:a16="http://schemas.microsoft.com/office/drawing/2014/main" id="{14BC1AD9-DCAE-206E-6C44-8019F384FE37}"/>
              </a:ext>
            </a:extLst>
          </p:cNvPr>
          <p:cNvSpPr>
            <a:spLocks noChangeArrowheads="1"/>
          </p:cNvSpPr>
          <p:nvPr/>
        </p:nvSpPr>
        <p:spPr bwMode="auto">
          <a:xfrm>
            <a:off x="4433277" y="10525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4" name="Rectangle 90">
            <a:extLst>
              <a:ext uri="{FF2B5EF4-FFF2-40B4-BE49-F238E27FC236}">
                <a16:creationId xmlns:a16="http://schemas.microsoft.com/office/drawing/2014/main" id="{6D71BCE6-F618-A7F6-D103-0D5128823324}"/>
              </a:ext>
            </a:extLst>
          </p:cNvPr>
          <p:cNvSpPr>
            <a:spLocks noChangeArrowheads="1"/>
          </p:cNvSpPr>
          <p:nvPr/>
        </p:nvSpPr>
        <p:spPr bwMode="auto">
          <a:xfrm>
            <a:off x="4628541" y="11096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5" name="Text Box 91">
            <a:extLst>
              <a:ext uri="{FF2B5EF4-FFF2-40B4-BE49-F238E27FC236}">
                <a16:creationId xmlns:a16="http://schemas.microsoft.com/office/drawing/2014/main" id="{26E25736-E599-8F81-F891-F6FF0D28642D}"/>
              </a:ext>
            </a:extLst>
          </p:cNvPr>
          <p:cNvSpPr txBox="1">
            <a:spLocks noChangeArrowheads="1"/>
          </p:cNvSpPr>
          <p:nvPr/>
        </p:nvSpPr>
        <p:spPr bwMode="auto">
          <a:xfrm>
            <a:off x="448336" y="2078039"/>
            <a:ext cx="10780496" cy="438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CN" altLang="en-US" sz="2000" dirty="0">
                <a:solidFill>
                  <a:srgbClr val="FF0000"/>
                </a:solidFill>
                <a:ea typeface="SimHei" panose="02010609060101010101" pitchFamily="49" charset="-122"/>
              </a:rPr>
              <a:t>教义之争 </a:t>
            </a:r>
            <a:r>
              <a:rPr lang="en-US" altLang="zh-CN" sz="2000" dirty="0">
                <a:solidFill>
                  <a:srgbClr val="FF0000"/>
                </a:solidFill>
                <a:ea typeface="SimHei" panose="02010609060101010101" pitchFamily="49" charset="-122"/>
              </a:rPr>
              <a:t>– </a:t>
            </a:r>
            <a:r>
              <a:rPr lang="zh-CN" altLang="en-US" sz="2000" dirty="0">
                <a:solidFill>
                  <a:srgbClr val="FF0000"/>
                </a:solidFill>
                <a:ea typeface="SimHei" panose="02010609060101010101" pitchFamily="49" charset="-122"/>
              </a:rPr>
              <a:t>基督的神性和人性之间的关系</a:t>
            </a:r>
            <a:r>
              <a:rPr lang="zh-TW" altLang="en-US" sz="2000" dirty="0">
                <a:solidFill>
                  <a:srgbClr val="996633"/>
                </a:solidFill>
                <a:latin typeface="SimHei" panose="02010609060101010101" pitchFamily="49" charset="-122"/>
                <a:ea typeface="SimHei" panose="02010609060101010101" pitchFamily="49" charset="-122"/>
              </a:rPr>
              <a:t>：</a:t>
            </a:r>
            <a:endParaRPr lang="zh-TW" altLang="en-US" sz="2000" dirty="0">
              <a:solidFill>
                <a:srgbClr val="663300"/>
              </a:solidFill>
              <a:latin typeface="SimHei" panose="02010609060101010101" pitchFamily="49" charset="-122"/>
              <a:ea typeface="SimHei" panose="02010609060101010101" pitchFamily="49" charset="-122"/>
            </a:endParaRPr>
          </a:p>
          <a:p>
            <a:pPr>
              <a:lnSpc>
                <a:spcPct val="120000"/>
              </a:lnSpc>
              <a:spcAft>
                <a:spcPct val="30000"/>
              </a:spcAft>
            </a:pPr>
            <a:r>
              <a:rPr kumimoji="0" lang="zh-CN" altLang="en-US" sz="2000" dirty="0">
                <a:latin typeface="SimHei" panose="02010609060101010101" pitchFamily="49" charset="-122"/>
                <a:ea typeface="SimHei" panose="02010609060101010101" pitchFamily="49" charset="-122"/>
              </a:rPr>
              <a:t>另一种倾向以亚历山大教会为主。他们主要关注的是保护圣子的神性，将其作为道成肉身的唯一 </a:t>
            </a:r>
            <a:r>
              <a:rPr kumimoji="0" lang="en-US" altLang="zh-CN" sz="2000" dirty="0">
                <a:latin typeface="SimHei" panose="02010609060101010101" pitchFamily="49" charset="-122"/>
                <a:ea typeface="SimHei" panose="02010609060101010101" pitchFamily="49" charset="-122"/>
              </a:rPr>
              <a:t>"</a:t>
            </a:r>
            <a:r>
              <a:rPr kumimoji="0" lang="zh-CN" altLang="en-US" sz="2000" dirty="0">
                <a:latin typeface="SimHei" panose="02010609060101010101" pitchFamily="49" charset="-122"/>
                <a:ea typeface="SimHei" panose="02010609060101010101" pitchFamily="49" charset="-122"/>
              </a:rPr>
              <a:t>主体</a:t>
            </a:r>
            <a:r>
              <a:rPr kumimoji="0" lang="en-US" altLang="zh-CN" sz="2000" dirty="0">
                <a:latin typeface="SimHei" panose="02010609060101010101" pitchFamily="49" charset="-122"/>
                <a:ea typeface="SimHei" panose="02010609060101010101" pitchFamily="49" charset="-122"/>
              </a:rPr>
              <a:t>"</a:t>
            </a:r>
            <a:r>
              <a:rPr kumimoji="0" lang="zh-CN" altLang="en-US" sz="2000" dirty="0">
                <a:latin typeface="SimHei" panose="02010609060101010101" pitchFamily="49" charset="-122"/>
                <a:ea typeface="SimHei" panose="02010609060101010101" pitchFamily="49" charset="-122"/>
              </a:rPr>
              <a:t>。换句话说，在基督里只有一个 </a:t>
            </a:r>
            <a:r>
              <a:rPr kumimoji="0" lang="en-US" altLang="zh-CN" sz="2000" dirty="0">
                <a:latin typeface="SimHei" panose="02010609060101010101" pitchFamily="49" charset="-122"/>
                <a:ea typeface="SimHei" panose="02010609060101010101" pitchFamily="49" charset="-122"/>
              </a:rPr>
              <a:t>"</a:t>
            </a:r>
            <a:r>
              <a:rPr kumimoji="0" lang="zh-CN" altLang="en-US" sz="2000" dirty="0">
                <a:latin typeface="SimHei" panose="02010609060101010101" pitchFamily="49" charset="-122"/>
                <a:ea typeface="SimHei" panose="02010609060101010101" pitchFamily="49" charset="-122"/>
              </a:rPr>
              <a:t>我</a:t>
            </a:r>
            <a:r>
              <a:rPr kumimoji="0" lang="en-US" altLang="zh-CN" sz="2000" dirty="0">
                <a:latin typeface="SimHei" panose="02010609060101010101" pitchFamily="49" charset="-122"/>
                <a:ea typeface="SimHei" panose="02010609060101010101" pitchFamily="49" charset="-122"/>
              </a:rPr>
              <a:t>"</a:t>
            </a:r>
            <a:r>
              <a:rPr kumimoji="0" lang="zh-CN" altLang="en-US" sz="2000" dirty="0">
                <a:latin typeface="SimHei" panose="02010609060101010101" pitchFamily="49" charset="-122"/>
                <a:ea typeface="SimHei" panose="02010609060101010101" pitchFamily="49" charset="-122"/>
              </a:rPr>
              <a:t>，只有一个个体，这就是三位一体中的第二位，圣子。但问题是，亚历山大派有时对基督的神性如此热衷，以至于忽略了他的人性。对亚历山大的极端分子来说，任何对基督人性的强调似乎都会威胁到祂作为一个神性位格的主权。</a:t>
            </a:r>
            <a:endParaRPr kumimoji="0" lang="en-US" altLang="zh-CN" sz="2000" dirty="0">
              <a:latin typeface="SimHei" panose="02010609060101010101" pitchFamily="49" charset="-122"/>
              <a:ea typeface="SimHei" panose="02010609060101010101" pitchFamily="49" charset="-122"/>
            </a:endParaRPr>
          </a:p>
          <a:p>
            <a:pPr>
              <a:lnSpc>
                <a:spcPct val="120000"/>
              </a:lnSpc>
              <a:spcAft>
                <a:spcPct val="30000"/>
              </a:spcAft>
            </a:pPr>
            <a:r>
              <a:rPr kumimoji="0" lang="zh-CN" altLang="en-US" sz="2000" dirty="0">
                <a:latin typeface="SimHei" panose="02010609060101010101" pitchFamily="49" charset="-122"/>
                <a:ea typeface="SimHei" panose="02010609060101010101" pitchFamily="49" charset="-122"/>
              </a:rPr>
              <a:t>他们最伟大的思想家是亚历山大的西里尔。但当西里尔于</a:t>
            </a:r>
            <a:r>
              <a:rPr kumimoji="0" lang="en-US" altLang="zh-CN" sz="2000" dirty="0">
                <a:latin typeface="SimHei" panose="02010609060101010101" pitchFamily="49" charset="-122"/>
                <a:ea typeface="SimHei" panose="02010609060101010101" pitchFamily="49" charset="-122"/>
              </a:rPr>
              <a:t>444</a:t>
            </a:r>
            <a:r>
              <a:rPr kumimoji="0" lang="zh-CN" altLang="en-US" sz="2000" dirty="0">
                <a:latin typeface="SimHei" panose="02010609060101010101" pitchFamily="49" charset="-122"/>
                <a:ea typeface="SimHei" panose="02010609060101010101" pitchFamily="49" charset="-122"/>
              </a:rPr>
              <a:t>年去世后，一个更极端的人物取代了他的位置。这就是君士坦丁堡的一位主要修士</a:t>
            </a:r>
            <a:r>
              <a:rPr kumimoji="0" lang="zh-CN" altLang="en-US" sz="2000" dirty="0">
                <a:solidFill>
                  <a:srgbClr val="FF0000"/>
                </a:solidFill>
                <a:latin typeface="SimHei" panose="02010609060101010101" pitchFamily="49" charset="-122"/>
                <a:ea typeface="SimHei" panose="02010609060101010101" pitchFamily="49" charset="-122"/>
              </a:rPr>
              <a:t>欧迪奇</a:t>
            </a:r>
            <a:r>
              <a:rPr kumimoji="0" lang="zh-CN" altLang="en-US" sz="2000" dirty="0">
                <a:latin typeface="SimHei" panose="02010609060101010101" pitchFamily="49" charset="-122"/>
                <a:ea typeface="SimHei" panose="02010609060101010101" pitchFamily="49" charset="-122"/>
              </a:rPr>
              <a:t>。欧迪奇狂热捍卫基督的神格唯一，不能容忍来自祂人性任何的侵入。他最为臭名昭著的教导是，在道成肉身的过程中，基督的人性被他的神性所吞噬而消失。</a:t>
            </a:r>
            <a:r>
              <a:rPr kumimoji="0" lang="en-US" altLang="zh-CN" sz="2000" dirty="0">
                <a:latin typeface="SimHei" panose="02010609060101010101" pitchFamily="49" charset="-122"/>
                <a:ea typeface="SimHei" panose="02010609060101010101" pitchFamily="49" charset="-122"/>
              </a:rPr>
              <a:t>"</a:t>
            </a:r>
            <a:r>
              <a:rPr kumimoji="0" lang="zh-CN" altLang="en-US" sz="2000" dirty="0">
                <a:latin typeface="SimHei" panose="02010609060101010101" pitchFamily="49" charset="-122"/>
                <a:ea typeface="SimHei" panose="02010609060101010101" pitchFamily="49" charset="-122"/>
              </a:rPr>
              <a:t>就像大海中的一滴酒</a:t>
            </a:r>
            <a:r>
              <a:rPr kumimoji="0" lang="en-US" altLang="zh-CN" sz="2000" dirty="0">
                <a:latin typeface="SimHei" panose="02010609060101010101" pitchFamily="49" charset="-122"/>
                <a:ea typeface="SimHei" panose="02010609060101010101" pitchFamily="49" charset="-122"/>
              </a:rPr>
              <a:t>"</a:t>
            </a:r>
            <a:r>
              <a:rPr kumimoji="0" lang="zh-CN" altLang="en-US" sz="2000" dirty="0">
                <a:latin typeface="SimHei" panose="02010609060101010101" pitchFamily="49" charset="-122"/>
                <a:ea typeface="SimHei" panose="02010609060101010101" pitchFamily="49" charset="-122"/>
              </a:rPr>
              <a:t>。</a:t>
            </a:r>
            <a:endParaRPr kumimoji="0" lang="en-US" altLang="zh-CN" sz="2000" dirty="0">
              <a:latin typeface="SimHei" panose="02010609060101010101" pitchFamily="49" charset="-122"/>
              <a:ea typeface="SimHei" panose="02010609060101010101" pitchFamily="49" charset="-122"/>
            </a:endParaRPr>
          </a:p>
          <a:p>
            <a:pPr>
              <a:lnSpc>
                <a:spcPct val="120000"/>
              </a:lnSpc>
              <a:spcAft>
                <a:spcPct val="30000"/>
              </a:spcAft>
            </a:pPr>
            <a:r>
              <a:rPr kumimoji="0" lang="en-US" altLang="zh-CN" sz="2000" dirty="0">
                <a:latin typeface="SimHei" panose="02010609060101010101" pitchFamily="49" charset="-122"/>
                <a:ea typeface="SimHei" panose="02010609060101010101" pitchFamily="49" charset="-122"/>
              </a:rPr>
              <a:t>449</a:t>
            </a:r>
            <a:r>
              <a:rPr kumimoji="0" lang="zh-CN" altLang="en-US" sz="2000" dirty="0">
                <a:latin typeface="SimHei" panose="02010609060101010101" pitchFamily="49" charset="-122"/>
                <a:ea typeface="SimHei" panose="02010609060101010101" pitchFamily="49" charset="-122"/>
              </a:rPr>
              <a:t>年以弗所举行的另一次大公会议一帮不守规矩的亚历山大修士对会议的恐吓，加上在支持欧迪奇的皇帝狄奥多西二世的军队的维护，取得胜利，但受到</a:t>
            </a:r>
            <a:r>
              <a:rPr kumimoji="0" lang="zh-CN" altLang="en-US" sz="2000" dirty="0">
                <a:solidFill>
                  <a:srgbClr val="FF0000"/>
                </a:solidFill>
                <a:latin typeface="SimHei" panose="02010609060101010101" pitchFamily="49" charset="-122"/>
                <a:ea typeface="SimHei" panose="02010609060101010101" pitchFamily="49" charset="-122"/>
              </a:rPr>
              <a:t>利奥一世</a:t>
            </a:r>
            <a:r>
              <a:rPr kumimoji="0" lang="zh-CN" altLang="en-US" sz="2000" dirty="0">
                <a:latin typeface="SimHei" panose="02010609060101010101" pitchFamily="49" charset="-122"/>
                <a:ea typeface="SimHei" panose="02010609060101010101" pitchFamily="49" charset="-122"/>
              </a:rPr>
              <a:t>抨击为 </a:t>
            </a:r>
            <a:r>
              <a:rPr kumimoji="0" lang="en-US" altLang="zh-CN" sz="2000" dirty="0">
                <a:latin typeface="SimHei" panose="02010609060101010101" pitchFamily="49" charset="-122"/>
                <a:ea typeface="SimHei" panose="02010609060101010101" pitchFamily="49" charset="-122"/>
              </a:rPr>
              <a:t>"</a:t>
            </a:r>
            <a:r>
              <a:rPr kumimoji="0" lang="zh-CN" altLang="en-US" sz="2000" dirty="0">
                <a:latin typeface="SimHei" panose="02010609060101010101" pitchFamily="49" charset="-122"/>
                <a:ea typeface="SimHei" panose="02010609060101010101" pitchFamily="49" charset="-122"/>
              </a:rPr>
              <a:t>强盗会议 </a:t>
            </a:r>
            <a:r>
              <a:rPr kumimoji="0" lang="en-US" altLang="zh-CN" sz="2000" dirty="0">
                <a:latin typeface="SimHei" panose="02010609060101010101" pitchFamily="49" charset="-122"/>
                <a:ea typeface="SimHei" panose="02010609060101010101" pitchFamily="49" charset="-122"/>
              </a:rPr>
              <a:t>"</a:t>
            </a:r>
            <a:endParaRPr kumimoji="0" lang="zh-TW" altLang="en-US" sz="2000" dirty="0">
              <a:latin typeface="SimHei" panose="02010609060101010101" pitchFamily="49" charset="-122"/>
              <a:ea typeface="SimHei" panose="02010609060101010101" pitchFamily="49" charset="-122"/>
            </a:endParaRPr>
          </a:p>
        </p:txBody>
      </p:sp>
      <p:sp>
        <p:nvSpPr>
          <p:cNvPr id="282718" name="Rectangle 94">
            <a:extLst>
              <a:ext uri="{FF2B5EF4-FFF2-40B4-BE49-F238E27FC236}">
                <a16:creationId xmlns:a16="http://schemas.microsoft.com/office/drawing/2014/main" id="{89E5D07A-1BDE-A44D-BF77-D7D38B7CBDAD}"/>
              </a:ext>
            </a:extLst>
          </p:cNvPr>
          <p:cNvSpPr>
            <a:spLocks noChangeArrowheads="1"/>
          </p:cNvSpPr>
          <p:nvPr/>
        </p:nvSpPr>
        <p:spPr bwMode="auto">
          <a:xfrm>
            <a:off x="2809265" y="10382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19" name="Rectangle 95">
            <a:extLst>
              <a:ext uri="{FF2B5EF4-FFF2-40B4-BE49-F238E27FC236}">
                <a16:creationId xmlns:a16="http://schemas.microsoft.com/office/drawing/2014/main" id="{9AF91A47-71E8-8A78-F1B4-6C66DFD850F0}"/>
              </a:ext>
            </a:extLst>
          </p:cNvPr>
          <p:cNvSpPr>
            <a:spLocks noChangeArrowheads="1"/>
          </p:cNvSpPr>
          <p:nvPr/>
        </p:nvSpPr>
        <p:spPr bwMode="auto">
          <a:xfrm>
            <a:off x="3318853" y="10382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2720" name="Rectangle 96">
            <a:extLst>
              <a:ext uri="{FF2B5EF4-FFF2-40B4-BE49-F238E27FC236}">
                <a16:creationId xmlns:a16="http://schemas.microsoft.com/office/drawing/2014/main" id="{8C1B14EB-F2F6-F7B9-FE03-AFF75E32183D}"/>
              </a:ext>
            </a:extLst>
          </p:cNvPr>
          <p:cNvSpPr>
            <a:spLocks noChangeArrowheads="1"/>
          </p:cNvSpPr>
          <p:nvPr/>
        </p:nvSpPr>
        <p:spPr bwMode="auto">
          <a:xfrm>
            <a:off x="2809265" y="11826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extLst>
      <p:ext uri="{BB962C8B-B14F-4D97-AF65-F5344CB8AC3E}">
        <p14:creationId xmlns:p14="http://schemas.microsoft.com/office/powerpoint/2010/main" val="2946314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27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2082" name="Group 2">
            <a:extLst>
              <a:ext uri="{FF2B5EF4-FFF2-40B4-BE49-F238E27FC236}">
                <a16:creationId xmlns:a16="http://schemas.microsoft.com/office/drawing/2014/main" id="{F2EB582B-D18D-7D3F-6FD3-4BFE0289DCA1}"/>
              </a:ext>
            </a:extLst>
          </p:cNvPr>
          <p:cNvGraphicFramePr>
            <a:graphicFrameLocks noGrp="1"/>
          </p:cNvGraphicFramePr>
          <p:nvPr>
            <p:extLst>
              <p:ext uri="{D42A27DB-BD31-4B8C-83A1-F6EECF244321}">
                <p14:modId xmlns:p14="http://schemas.microsoft.com/office/powerpoint/2010/main" val="17126727"/>
              </p:ext>
            </p:extLst>
          </p:nvPr>
        </p:nvGraphicFramePr>
        <p:xfrm>
          <a:off x="1195896" y="1354667"/>
          <a:ext cx="7912100" cy="365210"/>
        </p:xfrm>
        <a:graphic>
          <a:graphicData uri="http://schemas.openxmlformats.org/drawingml/2006/table">
            <a:tbl>
              <a:tblPr/>
              <a:tblGrid>
                <a:gridCol w="788987">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88987">
                  <a:extLst>
                    <a:ext uri="{9D8B030D-6E8A-4147-A177-3AD203B41FA5}">
                      <a16:colId xmlns:a16="http://schemas.microsoft.com/office/drawing/2014/main" val="20003"/>
                    </a:ext>
                  </a:extLst>
                </a:gridCol>
                <a:gridCol w="792163">
                  <a:extLst>
                    <a:ext uri="{9D8B030D-6E8A-4147-A177-3AD203B41FA5}">
                      <a16:colId xmlns:a16="http://schemas.microsoft.com/office/drawing/2014/main" val="20004"/>
                    </a:ext>
                  </a:extLst>
                </a:gridCol>
                <a:gridCol w="795337">
                  <a:extLst>
                    <a:ext uri="{9D8B030D-6E8A-4147-A177-3AD203B41FA5}">
                      <a16:colId xmlns:a16="http://schemas.microsoft.com/office/drawing/2014/main" val="20005"/>
                    </a:ext>
                  </a:extLst>
                </a:gridCol>
                <a:gridCol w="790575">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gridCol w="790575">
                  <a:extLst>
                    <a:ext uri="{9D8B030D-6E8A-4147-A177-3AD203B41FA5}">
                      <a16:colId xmlns:a16="http://schemas.microsoft.com/office/drawing/2014/main" val="20008"/>
                    </a:ext>
                  </a:extLst>
                </a:gridCol>
                <a:gridCol w="792163">
                  <a:extLst>
                    <a:ext uri="{9D8B030D-6E8A-4147-A177-3AD203B41FA5}">
                      <a16:colId xmlns:a16="http://schemas.microsoft.com/office/drawing/2014/main" val="20009"/>
                    </a:ext>
                  </a:extLst>
                </a:gridCol>
              </a:tblGrid>
              <a:tr h="365125">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CA" altLang="en-US" sz="18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endParaRPr>
                    </a:p>
                  </a:txBody>
                  <a:tcPr marT="45445" marB="454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CA" altLang="en-US" sz="18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endParaRPr>
                    </a:p>
                  </a:txBody>
                  <a:tcPr marT="45445" marB="454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CA" altLang="en-US" sz="18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endParaRPr>
                    </a:p>
                  </a:txBody>
                  <a:tcPr marT="45445" marB="454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CA" altLang="en-US" sz="18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endParaRPr>
                    </a:p>
                  </a:txBody>
                  <a:tcPr marT="45445" marB="454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CA" altLang="en-US" sz="18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endParaRPr>
                    </a:p>
                  </a:txBody>
                  <a:tcPr marT="45445" marB="454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CA" altLang="en-US" sz="18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endParaRPr>
                    </a:p>
                  </a:txBody>
                  <a:tcPr marT="45445" marB="454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CA" altLang="en-US" sz="18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endParaRPr>
                    </a:p>
                  </a:txBody>
                  <a:tcPr marT="45445" marB="454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CA" altLang="en-US" sz="18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endParaRPr>
                    </a:p>
                  </a:txBody>
                  <a:tcPr marT="45445" marB="454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CA" altLang="en-US" sz="18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endParaRPr>
                    </a:p>
                  </a:txBody>
                  <a:tcPr marT="45445" marB="454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CA" altLang="en-US" sz="18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endParaRPr>
                    </a:p>
                  </a:txBody>
                  <a:tcPr marT="45445" marB="454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02106" name="Group 26">
            <a:extLst>
              <a:ext uri="{FF2B5EF4-FFF2-40B4-BE49-F238E27FC236}">
                <a16:creationId xmlns:a16="http://schemas.microsoft.com/office/drawing/2014/main" id="{E76B710E-02DA-83DF-F28F-BE32FF77EEFF}"/>
              </a:ext>
            </a:extLst>
          </p:cNvPr>
          <p:cNvGraphicFramePr>
            <a:graphicFrameLocks noGrp="1"/>
          </p:cNvGraphicFramePr>
          <p:nvPr>
            <p:extLst>
              <p:ext uri="{D42A27DB-BD31-4B8C-83A1-F6EECF244321}">
                <p14:modId xmlns:p14="http://schemas.microsoft.com/office/powerpoint/2010/main" val="3952040608"/>
              </p:ext>
            </p:extLst>
          </p:nvPr>
        </p:nvGraphicFramePr>
        <p:xfrm>
          <a:off x="795847" y="1476904"/>
          <a:ext cx="8709025" cy="334998"/>
        </p:xfrm>
        <a:graphic>
          <a:graphicData uri="http://schemas.openxmlformats.org/drawingml/2006/table">
            <a:tbl>
              <a:tblPr/>
              <a:tblGrid>
                <a:gridCol w="792162">
                  <a:extLst>
                    <a:ext uri="{9D8B030D-6E8A-4147-A177-3AD203B41FA5}">
                      <a16:colId xmlns:a16="http://schemas.microsoft.com/office/drawing/2014/main" val="20000"/>
                    </a:ext>
                  </a:extLst>
                </a:gridCol>
                <a:gridCol w="790575">
                  <a:extLst>
                    <a:ext uri="{9D8B030D-6E8A-4147-A177-3AD203B41FA5}">
                      <a16:colId xmlns:a16="http://schemas.microsoft.com/office/drawing/2014/main" val="20001"/>
                    </a:ext>
                  </a:extLst>
                </a:gridCol>
                <a:gridCol w="792163">
                  <a:extLst>
                    <a:ext uri="{9D8B030D-6E8A-4147-A177-3AD203B41FA5}">
                      <a16:colId xmlns:a16="http://schemas.microsoft.com/office/drawing/2014/main" val="20002"/>
                    </a:ext>
                  </a:extLst>
                </a:gridCol>
                <a:gridCol w="790575">
                  <a:extLst>
                    <a:ext uri="{9D8B030D-6E8A-4147-A177-3AD203B41FA5}">
                      <a16:colId xmlns:a16="http://schemas.microsoft.com/office/drawing/2014/main" val="20003"/>
                    </a:ext>
                  </a:extLst>
                </a:gridCol>
                <a:gridCol w="792162">
                  <a:extLst>
                    <a:ext uri="{9D8B030D-6E8A-4147-A177-3AD203B41FA5}">
                      <a16:colId xmlns:a16="http://schemas.microsoft.com/office/drawing/2014/main" val="20004"/>
                    </a:ext>
                  </a:extLst>
                </a:gridCol>
                <a:gridCol w="793750">
                  <a:extLst>
                    <a:ext uri="{9D8B030D-6E8A-4147-A177-3AD203B41FA5}">
                      <a16:colId xmlns:a16="http://schemas.microsoft.com/office/drawing/2014/main" val="20005"/>
                    </a:ext>
                  </a:extLst>
                </a:gridCol>
                <a:gridCol w="792163">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gridCol w="792162">
                  <a:extLst>
                    <a:ext uri="{9D8B030D-6E8A-4147-A177-3AD203B41FA5}">
                      <a16:colId xmlns:a16="http://schemas.microsoft.com/office/drawing/2014/main" val="20008"/>
                    </a:ext>
                  </a:extLst>
                </a:gridCol>
                <a:gridCol w="790575">
                  <a:extLst>
                    <a:ext uri="{9D8B030D-6E8A-4147-A177-3AD203B41FA5}">
                      <a16:colId xmlns:a16="http://schemas.microsoft.com/office/drawing/2014/main" val="20009"/>
                    </a:ext>
                  </a:extLst>
                </a:gridCol>
                <a:gridCol w="792163">
                  <a:extLst>
                    <a:ext uri="{9D8B030D-6E8A-4147-A177-3AD203B41FA5}">
                      <a16:colId xmlns:a16="http://schemas.microsoft.com/office/drawing/2014/main" val="20010"/>
                    </a:ext>
                  </a:extLst>
                </a:gridCol>
              </a:tblGrid>
              <a:tr h="334963">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rPr>
                        <a:t>300</a:t>
                      </a:r>
                    </a:p>
                  </a:txBody>
                  <a:tcPr marT="45579" marB="45579"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rPr>
                        <a:t>320</a:t>
                      </a:r>
                    </a:p>
                  </a:txBody>
                  <a:tcPr marT="45579" marB="4557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rPr>
                        <a:t>340</a:t>
                      </a:r>
                    </a:p>
                  </a:txBody>
                  <a:tcPr marT="45579" marB="4557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rPr>
                        <a:t>360</a:t>
                      </a:r>
                    </a:p>
                  </a:txBody>
                  <a:tcPr marT="45579" marB="4557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rPr>
                        <a:t>380</a:t>
                      </a:r>
                    </a:p>
                  </a:txBody>
                  <a:tcPr marT="45579" marB="4557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rPr>
                        <a:t>400</a:t>
                      </a:r>
                    </a:p>
                  </a:txBody>
                  <a:tcPr marT="45579" marB="4557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rPr>
                        <a:t>420</a:t>
                      </a:r>
                    </a:p>
                  </a:txBody>
                  <a:tcPr marT="45579" marB="4557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rPr>
                        <a:t>440</a:t>
                      </a:r>
                    </a:p>
                  </a:txBody>
                  <a:tcPr marT="45579" marB="4557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rPr>
                        <a:t>460</a:t>
                      </a:r>
                    </a:p>
                  </a:txBody>
                  <a:tcPr marT="45579" marB="4557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rPr>
                        <a:t>480</a:t>
                      </a:r>
                    </a:p>
                  </a:txBody>
                  <a:tcPr marT="45579" marB="45579"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SimHei" panose="02010609060101010101" pitchFamily="49" charset="-122"/>
                          <a:cs typeface="Arial" panose="020B0604020202020204" pitchFamily="34" charset="0"/>
                        </a:rPr>
                        <a:t>500</a:t>
                      </a:r>
                    </a:p>
                  </a:txBody>
                  <a:tcPr marT="45579" marB="45579"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9256" name="Rectangle 43">
            <a:extLst>
              <a:ext uri="{FF2B5EF4-FFF2-40B4-BE49-F238E27FC236}">
                <a16:creationId xmlns:a16="http://schemas.microsoft.com/office/drawing/2014/main" id="{D7206599-4ABE-8231-9A23-F76A7769F706}"/>
              </a:ext>
            </a:extLst>
          </p:cNvPr>
          <p:cNvSpPr>
            <a:spLocks noChangeArrowheads="1"/>
          </p:cNvSpPr>
          <p:nvPr/>
        </p:nvSpPr>
        <p:spPr bwMode="auto">
          <a:xfrm>
            <a:off x="1392746" y="1014943"/>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57" name="Rectangle 44">
            <a:extLst>
              <a:ext uri="{FF2B5EF4-FFF2-40B4-BE49-F238E27FC236}">
                <a16:creationId xmlns:a16="http://schemas.microsoft.com/office/drawing/2014/main" id="{D704C7FE-DDC6-6F50-DEBD-70DA09E8FC38}"/>
              </a:ext>
            </a:extLst>
          </p:cNvPr>
          <p:cNvSpPr>
            <a:spLocks noChangeArrowheads="1"/>
          </p:cNvSpPr>
          <p:nvPr/>
        </p:nvSpPr>
        <p:spPr bwMode="auto">
          <a:xfrm>
            <a:off x="767272" y="799043"/>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600">
              <a:ea typeface="SimHei" panose="02010609060101010101" pitchFamily="49" charset="-122"/>
              <a:cs typeface="Arial" panose="020B0604020202020204" pitchFamily="34" charset="0"/>
            </a:endParaRPr>
          </a:p>
        </p:txBody>
      </p:sp>
      <p:sp>
        <p:nvSpPr>
          <p:cNvPr id="9258" name="Rectangle 45">
            <a:extLst>
              <a:ext uri="{FF2B5EF4-FFF2-40B4-BE49-F238E27FC236}">
                <a16:creationId xmlns:a16="http://schemas.microsoft.com/office/drawing/2014/main" id="{FFA87B69-1CED-84C3-7266-D832A48B2B3A}"/>
              </a:ext>
            </a:extLst>
          </p:cNvPr>
          <p:cNvSpPr>
            <a:spLocks noChangeArrowheads="1"/>
          </p:cNvSpPr>
          <p:nvPr/>
        </p:nvSpPr>
        <p:spPr bwMode="auto">
          <a:xfrm>
            <a:off x="2656396" y="799043"/>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59" name="Rectangle 46">
            <a:extLst>
              <a:ext uri="{FF2B5EF4-FFF2-40B4-BE49-F238E27FC236}">
                <a16:creationId xmlns:a16="http://schemas.microsoft.com/office/drawing/2014/main" id="{9F3FD0C7-D261-3D4F-4DBC-4AA72E72DA39}"/>
              </a:ext>
            </a:extLst>
          </p:cNvPr>
          <p:cNvSpPr>
            <a:spLocks noChangeArrowheads="1"/>
          </p:cNvSpPr>
          <p:nvPr/>
        </p:nvSpPr>
        <p:spPr bwMode="auto">
          <a:xfrm>
            <a:off x="3608897" y="799043"/>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60" name="Rectangle 47">
            <a:extLst>
              <a:ext uri="{FF2B5EF4-FFF2-40B4-BE49-F238E27FC236}">
                <a16:creationId xmlns:a16="http://schemas.microsoft.com/office/drawing/2014/main" id="{2CC23C5C-3707-7582-D3AE-0895849D449E}"/>
              </a:ext>
            </a:extLst>
          </p:cNvPr>
          <p:cNvSpPr>
            <a:spLocks noChangeArrowheads="1"/>
          </p:cNvSpPr>
          <p:nvPr/>
        </p:nvSpPr>
        <p:spPr bwMode="auto">
          <a:xfrm>
            <a:off x="3689858" y="799043"/>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61" name="Rectangle 48">
            <a:extLst>
              <a:ext uri="{FF2B5EF4-FFF2-40B4-BE49-F238E27FC236}">
                <a16:creationId xmlns:a16="http://schemas.microsoft.com/office/drawing/2014/main" id="{75DFD773-3B2D-533F-2337-287D062ED96B}"/>
              </a:ext>
            </a:extLst>
          </p:cNvPr>
          <p:cNvSpPr>
            <a:spLocks noChangeArrowheads="1"/>
          </p:cNvSpPr>
          <p:nvPr/>
        </p:nvSpPr>
        <p:spPr bwMode="auto">
          <a:xfrm>
            <a:off x="4328033" y="20372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spcAft>
                <a:spcPct val="10000"/>
              </a:spcAft>
              <a:buFontTx/>
              <a:buNone/>
            </a:pPr>
            <a:r>
              <a:rPr lang="zh-TW" altLang="en-US" sz="1600">
                <a:ea typeface="SimHei" panose="02010609060101010101" pitchFamily="49" charset="-122"/>
                <a:cs typeface="Arial" panose="020B0604020202020204" pitchFamily="34" charset="0"/>
              </a:rPr>
              <a:t>提阿多修</a:t>
            </a:r>
          </a:p>
        </p:txBody>
      </p:sp>
      <p:sp>
        <p:nvSpPr>
          <p:cNvPr id="9262" name="Rectangle 49">
            <a:extLst>
              <a:ext uri="{FF2B5EF4-FFF2-40B4-BE49-F238E27FC236}">
                <a16:creationId xmlns:a16="http://schemas.microsoft.com/office/drawing/2014/main" id="{43AD2F4B-64DA-62D3-7A28-BEE43458F4D0}"/>
              </a:ext>
            </a:extLst>
          </p:cNvPr>
          <p:cNvSpPr>
            <a:spLocks noChangeArrowheads="1"/>
          </p:cNvSpPr>
          <p:nvPr/>
        </p:nvSpPr>
        <p:spPr bwMode="auto">
          <a:xfrm>
            <a:off x="4953509" y="1014943"/>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1400">
                <a:solidFill>
                  <a:srgbClr val="FF0000"/>
                </a:solidFill>
                <a:ea typeface="SimHei" panose="02010609060101010101" pitchFamily="49" charset="-122"/>
                <a:cs typeface="Arial" panose="020B0604020202020204" pitchFamily="34" charset="0"/>
              </a:rPr>
              <a:t>W</a:t>
            </a:r>
          </a:p>
        </p:txBody>
      </p:sp>
      <p:sp>
        <p:nvSpPr>
          <p:cNvPr id="9263" name="Rectangle 50">
            <a:extLst>
              <a:ext uri="{FF2B5EF4-FFF2-40B4-BE49-F238E27FC236}">
                <a16:creationId xmlns:a16="http://schemas.microsoft.com/office/drawing/2014/main" id="{C463D8A4-0707-F0B8-48D4-9D65B7221884}"/>
              </a:ext>
            </a:extLst>
          </p:cNvPr>
          <p:cNvSpPr>
            <a:spLocks noChangeArrowheads="1"/>
          </p:cNvSpPr>
          <p:nvPr/>
        </p:nvSpPr>
        <p:spPr bwMode="auto">
          <a:xfrm>
            <a:off x="6102858" y="1014943"/>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64" name="Rectangle 51">
            <a:extLst>
              <a:ext uri="{FF2B5EF4-FFF2-40B4-BE49-F238E27FC236}">
                <a16:creationId xmlns:a16="http://schemas.microsoft.com/office/drawing/2014/main" id="{D78EAADB-8FE0-7C72-0784-BC6B55319255}"/>
              </a:ext>
            </a:extLst>
          </p:cNvPr>
          <p:cNvSpPr>
            <a:spLocks noChangeArrowheads="1"/>
          </p:cNvSpPr>
          <p:nvPr/>
        </p:nvSpPr>
        <p:spPr bwMode="auto">
          <a:xfrm>
            <a:off x="7329997" y="1014943"/>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65" name="Rectangle 52">
            <a:extLst>
              <a:ext uri="{FF2B5EF4-FFF2-40B4-BE49-F238E27FC236}">
                <a16:creationId xmlns:a16="http://schemas.microsoft.com/office/drawing/2014/main" id="{57550064-4C77-F80F-1C75-90FEDE8A1CB1}"/>
              </a:ext>
            </a:extLst>
          </p:cNvPr>
          <p:cNvSpPr>
            <a:spLocks noChangeArrowheads="1"/>
          </p:cNvSpPr>
          <p:nvPr/>
        </p:nvSpPr>
        <p:spPr bwMode="auto">
          <a:xfrm>
            <a:off x="1434022" y="799043"/>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66" name="Rectangle 53">
            <a:extLst>
              <a:ext uri="{FF2B5EF4-FFF2-40B4-BE49-F238E27FC236}">
                <a16:creationId xmlns:a16="http://schemas.microsoft.com/office/drawing/2014/main" id="{02D1227D-D2E2-D9D2-EDB8-98067E3D9D61}"/>
              </a:ext>
            </a:extLst>
          </p:cNvPr>
          <p:cNvSpPr>
            <a:spLocks noChangeArrowheads="1"/>
          </p:cNvSpPr>
          <p:nvPr/>
        </p:nvSpPr>
        <p:spPr bwMode="auto">
          <a:xfrm>
            <a:off x="1434022" y="1086379"/>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67" name="Rectangle 54">
            <a:extLst>
              <a:ext uri="{FF2B5EF4-FFF2-40B4-BE49-F238E27FC236}">
                <a16:creationId xmlns:a16="http://schemas.microsoft.com/office/drawing/2014/main" id="{3804D39C-C522-5D29-4FE1-D3AF558C6629}"/>
              </a:ext>
            </a:extLst>
          </p:cNvPr>
          <p:cNvSpPr>
            <a:spLocks noChangeArrowheads="1"/>
          </p:cNvSpPr>
          <p:nvPr/>
        </p:nvSpPr>
        <p:spPr bwMode="auto">
          <a:xfrm>
            <a:off x="1434021" y="799043"/>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68" name="Rectangle 55">
            <a:extLst>
              <a:ext uri="{FF2B5EF4-FFF2-40B4-BE49-F238E27FC236}">
                <a16:creationId xmlns:a16="http://schemas.microsoft.com/office/drawing/2014/main" id="{9C280CA7-E502-6D11-FA3B-3319D373C4EE}"/>
              </a:ext>
            </a:extLst>
          </p:cNvPr>
          <p:cNvSpPr>
            <a:spLocks noChangeArrowheads="1"/>
          </p:cNvSpPr>
          <p:nvPr/>
        </p:nvSpPr>
        <p:spPr bwMode="auto">
          <a:xfrm>
            <a:off x="1629283" y="799043"/>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69" name="Rectangle 56">
            <a:extLst>
              <a:ext uri="{FF2B5EF4-FFF2-40B4-BE49-F238E27FC236}">
                <a16:creationId xmlns:a16="http://schemas.microsoft.com/office/drawing/2014/main" id="{272FC07F-DD30-A01A-BD0F-088EFF67E294}"/>
              </a:ext>
            </a:extLst>
          </p:cNvPr>
          <p:cNvSpPr>
            <a:spLocks noChangeArrowheads="1"/>
          </p:cNvSpPr>
          <p:nvPr/>
        </p:nvSpPr>
        <p:spPr bwMode="auto">
          <a:xfrm>
            <a:off x="1392747" y="799043"/>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70" name="Rectangle 57">
            <a:extLst>
              <a:ext uri="{FF2B5EF4-FFF2-40B4-BE49-F238E27FC236}">
                <a16:creationId xmlns:a16="http://schemas.microsoft.com/office/drawing/2014/main" id="{8B5F6883-6AE6-18A2-AF4F-0964CED17879}"/>
              </a:ext>
            </a:extLst>
          </p:cNvPr>
          <p:cNvSpPr>
            <a:spLocks noChangeArrowheads="1"/>
          </p:cNvSpPr>
          <p:nvPr/>
        </p:nvSpPr>
        <p:spPr bwMode="auto">
          <a:xfrm>
            <a:off x="1722946" y="20372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spcAft>
                <a:spcPct val="10000"/>
              </a:spcAft>
              <a:buFontTx/>
              <a:buNone/>
            </a:pPr>
            <a:r>
              <a:rPr lang="zh-TW" altLang="en-US" sz="1600">
                <a:ea typeface="SimHei" panose="02010609060101010101" pitchFamily="49" charset="-122"/>
                <a:cs typeface="Arial" panose="020B0604020202020204" pitchFamily="34" charset="0"/>
              </a:rPr>
              <a:t>康士坦丁</a:t>
            </a:r>
          </a:p>
        </p:txBody>
      </p:sp>
      <p:sp>
        <p:nvSpPr>
          <p:cNvPr id="9271" name="Rectangle 58">
            <a:extLst>
              <a:ext uri="{FF2B5EF4-FFF2-40B4-BE49-F238E27FC236}">
                <a16:creationId xmlns:a16="http://schemas.microsoft.com/office/drawing/2014/main" id="{1E88D338-4024-742A-00A3-0728A7FFFBF9}"/>
              </a:ext>
            </a:extLst>
          </p:cNvPr>
          <p:cNvSpPr>
            <a:spLocks noChangeArrowheads="1"/>
          </p:cNvSpPr>
          <p:nvPr/>
        </p:nvSpPr>
        <p:spPr bwMode="auto">
          <a:xfrm>
            <a:off x="673608" y="20372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spcAft>
                <a:spcPct val="10000"/>
              </a:spcAft>
              <a:buFontTx/>
              <a:buNone/>
            </a:pPr>
            <a:r>
              <a:rPr lang="zh-TW" altLang="en-US" sz="1600">
                <a:ea typeface="SimHei" panose="02010609060101010101" pitchFamily="49" charset="-122"/>
                <a:cs typeface="Arial" panose="020B0604020202020204" pitchFamily="34" charset="0"/>
              </a:rPr>
              <a:t>丢克理田</a:t>
            </a:r>
          </a:p>
        </p:txBody>
      </p:sp>
      <p:cxnSp>
        <p:nvCxnSpPr>
          <p:cNvPr id="9272" name="AutoShape 59">
            <a:extLst>
              <a:ext uri="{FF2B5EF4-FFF2-40B4-BE49-F238E27FC236}">
                <a16:creationId xmlns:a16="http://schemas.microsoft.com/office/drawing/2014/main" id="{5CAB2D04-7718-4CC5-A39F-DCDE120A0E20}"/>
              </a:ext>
            </a:extLst>
          </p:cNvPr>
          <p:cNvCxnSpPr>
            <a:cxnSpLocks noChangeShapeType="1"/>
            <a:stCxn id="9271" idx="2"/>
            <a:endCxn id="9257" idx="0"/>
          </p:cNvCxnSpPr>
          <p:nvPr/>
        </p:nvCxnSpPr>
        <p:spPr bwMode="auto">
          <a:xfrm rot="5400000">
            <a:off x="941102" y="660136"/>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73" name="Rectangle 60">
            <a:extLst>
              <a:ext uri="{FF2B5EF4-FFF2-40B4-BE49-F238E27FC236}">
                <a16:creationId xmlns:a16="http://schemas.microsoft.com/office/drawing/2014/main" id="{BE6F3E67-C388-C5BD-AF88-D440E74285F8}"/>
              </a:ext>
            </a:extLst>
          </p:cNvPr>
          <p:cNvSpPr>
            <a:spLocks noChangeArrowheads="1"/>
          </p:cNvSpPr>
          <p:nvPr/>
        </p:nvSpPr>
        <p:spPr bwMode="auto">
          <a:xfrm>
            <a:off x="2146808" y="797455"/>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cxnSp>
        <p:nvCxnSpPr>
          <p:cNvPr id="9274" name="AutoShape 61">
            <a:extLst>
              <a:ext uri="{FF2B5EF4-FFF2-40B4-BE49-F238E27FC236}">
                <a16:creationId xmlns:a16="http://schemas.microsoft.com/office/drawing/2014/main" id="{77F2E04B-7B53-C91B-9771-C59ACB4F5139}"/>
              </a:ext>
            </a:extLst>
          </p:cNvPr>
          <p:cNvCxnSpPr>
            <a:cxnSpLocks noChangeShapeType="1"/>
            <a:stCxn id="9270" idx="2"/>
            <a:endCxn id="9273" idx="0"/>
          </p:cNvCxnSpPr>
          <p:nvPr/>
        </p:nvCxnSpPr>
        <p:spPr bwMode="auto">
          <a:xfrm rot="16200000" flipH="1">
            <a:off x="2126172" y="524405"/>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75" name="AutoShape 62">
            <a:extLst>
              <a:ext uri="{FF2B5EF4-FFF2-40B4-BE49-F238E27FC236}">
                <a16:creationId xmlns:a16="http://schemas.microsoft.com/office/drawing/2014/main" id="{B1120D38-1C41-04D5-BDE7-D0813049CE80}"/>
              </a:ext>
            </a:extLst>
          </p:cNvPr>
          <p:cNvCxnSpPr>
            <a:cxnSpLocks noChangeShapeType="1"/>
            <a:stCxn id="9261" idx="2"/>
          </p:cNvCxnSpPr>
          <p:nvPr/>
        </p:nvCxnSpPr>
        <p:spPr bwMode="auto">
          <a:xfrm rot="5400000">
            <a:off x="4545521" y="610130"/>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76" name="Rectangle 63">
            <a:extLst>
              <a:ext uri="{FF2B5EF4-FFF2-40B4-BE49-F238E27FC236}">
                <a16:creationId xmlns:a16="http://schemas.microsoft.com/office/drawing/2014/main" id="{3A6D1D51-F0F5-FC85-0549-DD18AE914885}"/>
              </a:ext>
            </a:extLst>
          </p:cNvPr>
          <p:cNvSpPr>
            <a:spLocks noChangeArrowheads="1"/>
          </p:cNvSpPr>
          <p:nvPr/>
        </p:nvSpPr>
        <p:spPr bwMode="auto">
          <a:xfrm>
            <a:off x="4953508" y="799043"/>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1400">
                <a:solidFill>
                  <a:srgbClr val="FF0000"/>
                </a:solidFill>
                <a:ea typeface="SimHei" panose="02010609060101010101" pitchFamily="49" charset="-122"/>
                <a:cs typeface="Arial" panose="020B0604020202020204" pitchFamily="34" charset="0"/>
              </a:rPr>
              <a:t>E</a:t>
            </a:r>
          </a:p>
        </p:txBody>
      </p:sp>
      <p:sp>
        <p:nvSpPr>
          <p:cNvPr id="9277" name="Rectangle 64">
            <a:extLst>
              <a:ext uri="{FF2B5EF4-FFF2-40B4-BE49-F238E27FC236}">
                <a16:creationId xmlns:a16="http://schemas.microsoft.com/office/drawing/2014/main" id="{6ABE5D6E-9F79-124D-5EBA-EDB8131CF292}"/>
              </a:ext>
            </a:extLst>
          </p:cNvPr>
          <p:cNvSpPr>
            <a:spLocks noChangeArrowheads="1"/>
          </p:cNvSpPr>
          <p:nvPr/>
        </p:nvSpPr>
        <p:spPr bwMode="auto">
          <a:xfrm>
            <a:off x="5512308" y="799043"/>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78" name="Rectangle 65">
            <a:extLst>
              <a:ext uri="{FF2B5EF4-FFF2-40B4-BE49-F238E27FC236}">
                <a16:creationId xmlns:a16="http://schemas.microsoft.com/office/drawing/2014/main" id="{6E946B1F-1C0C-66C4-A520-526CB9654D1D}"/>
              </a:ext>
            </a:extLst>
          </p:cNvPr>
          <p:cNvSpPr>
            <a:spLocks noChangeArrowheads="1"/>
          </p:cNvSpPr>
          <p:nvPr/>
        </p:nvSpPr>
        <p:spPr bwMode="auto">
          <a:xfrm>
            <a:off x="7152197" y="799043"/>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79" name="Rectangle 66">
            <a:extLst>
              <a:ext uri="{FF2B5EF4-FFF2-40B4-BE49-F238E27FC236}">
                <a16:creationId xmlns:a16="http://schemas.microsoft.com/office/drawing/2014/main" id="{0DCDF7C3-D65C-161F-ADF9-5D8EC5039868}"/>
              </a:ext>
            </a:extLst>
          </p:cNvPr>
          <p:cNvSpPr>
            <a:spLocks noChangeArrowheads="1"/>
          </p:cNvSpPr>
          <p:nvPr/>
        </p:nvSpPr>
        <p:spPr bwMode="auto">
          <a:xfrm>
            <a:off x="7422072" y="799043"/>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80" name="Rectangle 67">
            <a:extLst>
              <a:ext uri="{FF2B5EF4-FFF2-40B4-BE49-F238E27FC236}">
                <a16:creationId xmlns:a16="http://schemas.microsoft.com/office/drawing/2014/main" id="{018A0320-03CA-CCF9-E923-64920FB16CF3}"/>
              </a:ext>
            </a:extLst>
          </p:cNvPr>
          <p:cNvSpPr>
            <a:spLocks noChangeArrowheads="1"/>
          </p:cNvSpPr>
          <p:nvPr/>
        </p:nvSpPr>
        <p:spPr bwMode="auto">
          <a:xfrm>
            <a:off x="8091996" y="799043"/>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81" name="Rectangle 68">
            <a:extLst>
              <a:ext uri="{FF2B5EF4-FFF2-40B4-BE49-F238E27FC236}">
                <a16:creationId xmlns:a16="http://schemas.microsoft.com/office/drawing/2014/main" id="{BEF852EE-138F-AB08-13F3-0975EFCCE1E5}"/>
              </a:ext>
            </a:extLst>
          </p:cNvPr>
          <p:cNvSpPr>
            <a:spLocks noChangeArrowheads="1"/>
          </p:cNvSpPr>
          <p:nvPr/>
        </p:nvSpPr>
        <p:spPr bwMode="auto">
          <a:xfrm>
            <a:off x="8787321" y="799043"/>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cxnSp>
        <p:nvCxnSpPr>
          <p:cNvPr id="9282" name="AutoShape 69">
            <a:extLst>
              <a:ext uri="{FF2B5EF4-FFF2-40B4-BE49-F238E27FC236}">
                <a16:creationId xmlns:a16="http://schemas.microsoft.com/office/drawing/2014/main" id="{FA0BC066-1907-6B84-F5D9-14DBF395B7E0}"/>
              </a:ext>
            </a:extLst>
          </p:cNvPr>
          <p:cNvCxnSpPr>
            <a:cxnSpLocks noChangeShapeType="1"/>
            <a:stCxn id="9285" idx="2"/>
          </p:cNvCxnSpPr>
          <p:nvPr/>
        </p:nvCxnSpPr>
        <p:spPr bwMode="auto">
          <a:xfrm rot="16200000" flipH="1">
            <a:off x="3799396" y="594255"/>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83" name="Rectangle 70">
            <a:extLst>
              <a:ext uri="{FF2B5EF4-FFF2-40B4-BE49-F238E27FC236}">
                <a16:creationId xmlns:a16="http://schemas.microsoft.com/office/drawing/2014/main" id="{07E77D81-0696-D69D-BB51-316B76E7F924}"/>
              </a:ext>
            </a:extLst>
          </p:cNvPr>
          <p:cNvSpPr>
            <a:spLocks noChangeArrowheads="1"/>
          </p:cNvSpPr>
          <p:nvPr/>
        </p:nvSpPr>
        <p:spPr bwMode="auto">
          <a:xfrm>
            <a:off x="1829309" y="978429"/>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84" name="Rectangle 71">
            <a:extLst>
              <a:ext uri="{FF2B5EF4-FFF2-40B4-BE49-F238E27FC236}">
                <a16:creationId xmlns:a16="http://schemas.microsoft.com/office/drawing/2014/main" id="{2B924BCD-12EF-E040-2FBD-A9612CAFF34B}"/>
              </a:ext>
            </a:extLst>
          </p:cNvPr>
          <p:cNvSpPr>
            <a:spLocks noChangeArrowheads="1"/>
          </p:cNvSpPr>
          <p:nvPr/>
        </p:nvSpPr>
        <p:spPr bwMode="auto">
          <a:xfrm>
            <a:off x="1834071" y="983192"/>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85" name="Rectangle 72">
            <a:extLst>
              <a:ext uri="{FF2B5EF4-FFF2-40B4-BE49-F238E27FC236}">
                <a16:creationId xmlns:a16="http://schemas.microsoft.com/office/drawing/2014/main" id="{388313BF-CD4D-18EE-4CFF-5B8ADA005DFF}"/>
              </a:ext>
            </a:extLst>
          </p:cNvPr>
          <p:cNvSpPr>
            <a:spLocks noChangeArrowheads="1"/>
          </p:cNvSpPr>
          <p:nvPr/>
        </p:nvSpPr>
        <p:spPr bwMode="auto">
          <a:xfrm>
            <a:off x="3567621" y="203729"/>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spcAft>
                <a:spcPct val="10000"/>
              </a:spcAft>
              <a:buFontTx/>
              <a:buNone/>
            </a:pPr>
            <a:r>
              <a:rPr lang="zh-TW" altLang="en-US" sz="1600">
                <a:ea typeface="SimHei" panose="02010609060101010101" pitchFamily="49" charset="-122"/>
                <a:cs typeface="Arial" panose="020B0604020202020204" pitchFamily="34" charset="0"/>
              </a:rPr>
              <a:t>瓦伦斯</a:t>
            </a:r>
          </a:p>
        </p:txBody>
      </p:sp>
      <p:sp>
        <p:nvSpPr>
          <p:cNvPr id="9286" name="Rectangle 73">
            <a:extLst>
              <a:ext uri="{FF2B5EF4-FFF2-40B4-BE49-F238E27FC236}">
                <a16:creationId xmlns:a16="http://schemas.microsoft.com/office/drawing/2014/main" id="{DD923757-2242-C92B-6BFF-F1AC2452AA96}"/>
              </a:ext>
            </a:extLst>
          </p:cNvPr>
          <p:cNvSpPr>
            <a:spLocks noChangeArrowheads="1"/>
          </p:cNvSpPr>
          <p:nvPr/>
        </p:nvSpPr>
        <p:spPr bwMode="auto">
          <a:xfrm>
            <a:off x="5310100" y="203017"/>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spcAft>
                <a:spcPct val="10000"/>
              </a:spcAft>
              <a:buFontTx/>
              <a:buNone/>
            </a:pPr>
            <a:r>
              <a:rPr lang="zh-TW" altLang="en-US" sz="1600">
                <a:ea typeface="SimHei" panose="02010609060101010101" pitchFamily="49" charset="-122"/>
                <a:cs typeface="Arial" panose="020B0604020202020204" pitchFamily="34" charset="0"/>
              </a:rPr>
              <a:t>和挪留</a:t>
            </a:r>
          </a:p>
        </p:txBody>
      </p:sp>
      <p:sp>
        <p:nvSpPr>
          <p:cNvPr id="9287" name="Line 74">
            <a:extLst>
              <a:ext uri="{FF2B5EF4-FFF2-40B4-BE49-F238E27FC236}">
                <a16:creationId xmlns:a16="http://schemas.microsoft.com/office/drawing/2014/main" id="{EEB1CFAF-B378-1515-34D8-86E4DCB01F99}"/>
              </a:ext>
            </a:extLst>
          </p:cNvPr>
          <p:cNvSpPr>
            <a:spLocks noChangeShapeType="1"/>
          </p:cNvSpPr>
          <p:nvPr/>
        </p:nvSpPr>
        <p:spPr bwMode="auto">
          <a:xfrm flipH="1">
            <a:off x="5621847" y="521229"/>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88" name="Rectangle 75">
            <a:extLst>
              <a:ext uri="{FF2B5EF4-FFF2-40B4-BE49-F238E27FC236}">
                <a16:creationId xmlns:a16="http://schemas.microsoft.com/office/drawing/2014/main" id="{A4E8259F-9233-A77E-7ED6-B862C7A0162B}"/>
              </a:ext>
            </a:extLst>
          </p:cNvPr>
          <p:cNvSpPr>
            <a:spLocks noChangeArrowheads="1"/>
          </p:cNvSpPr>
          <p:nvPr/>
        </p:nvSpPr>
        <p:spPr bwMode="auto">
          <a:xfrm>
            <a:off x="6140958" y="203729"/>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spcAft>
                <a:spcPct val="10000"/>
              </a:spcAft>
              <a:buFontTx/>
              <a:buNone/>
            </a:pPr>
            <a:r>
              <a:rPr lang="zh-CN" altLang="en-US" sz="1600">
                <a:ea typeface="SimHei" panose="02010609060101010101" pitchFamily="49" charset="-122"/>
                <a:cs typeface="Arial" panose="020B0604020202020204" pitchFamily="34" charset="0"/>
              </a:rPr>
              <a:t>瓦伦提尼安三世</a:t>
            </a:r>
            <a:endParaRPr lang="zh-TW" altLang="en-US" sz="1600">
              <a:ea typeface="SimHei" panose="02010609060101010101" pitchFamily="49" charset="-122"/>
              <a:cs typeface="Arial" panose="020B0604020202020204" pitchFamily="34" charset="0"/>
            </a:endParaRPr>
          </a:p>
        </p:txBody>
      </p:sp>
      <p:sp>
        <p:nvSpPr>
          <p:cNvPr id="9289" name="Line 76">
            <a:extLst>
              <a:ext uri="{FF2B5EF4-FFF2-40B4-BE49-F238E27FC236}">
                <a16:creationId xmlns:a16="http://schemas.microsoft.com/office/drawing/2014/main" id="{369DE89F-33AB-D7F8-7A8E-3BEF4F84262E}"/>
              </a:ext>
            </a:extLst>
          </p:cNvPr>
          <p:cNvSpPr>
            <a:spLocks noChangeShapeType="1"/>
          </p:cNvSpPr>
          <p:nvPr/>
        </p:nvSpPr>
        <p:spPr bwMode="auto">
          <a:xfrm flipH="1">
            <a:off x="6671183" y="521229"/>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0" name="Rectangle 77">
            <a:extLst>
              <a:ext uri="{FF2B5EF4-FFF2-40B4-BE49-F238E27FC236}">
                <a16:creationId xmlns:a16="http://schemas.microsoft.com/office/drawing/2014/main" id="{EE49407A-F672-55B2-6E3E-EE509B1BA33B}"/>
              </a:ext>
            </a:extLst>
          </p:cNvPr>
          <p:cNvSpPr>
            <a:spLocks noChangeArrowheads="1"/>
          </p:cNvSpPr>
          <p:nvPr/>
        </p:nvSpPr>
        <p:spPr bwMode="auto">
          <a:xfrm>
            <a:off x="2630996" y="20372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spcAft>
                <a:spcPct val="10000"/>
              </a:spcAft>
              <a:buFontTx/>
              <a:buNone/>
            </a:pPr>
            <a:r>
              <a:rPr lang="zh-TW" altLang="en-US" sz="1600">
                <a:ea typeface="SimHei" panose="02010609060101010101" pitchFamily="49" charset="-122"/>
                <a:cs typeface="Arial" panose="020B0604020202020204" pitchFamily="34" charset="0"/>
              </a:rPr>
              <a:t>康士坦丢</a:t>
            </a:r>
          </a:p>
        </p:txBody>
      </p:sp>
      <p:cxnSp>
        <p:nvCxnSpPr>
          <p:cNvPr id="9291" name="AutoShape 78">
            <a:extLst>
              <a:ext uri="{FF2B5EF4-FFF2-40B4-BE49-F238E27FC236}">
                <a16:creationId xmlns:a16="http://schemas.microsoft.com/office/drawing/2014/main" id="{35512CCD-E335-59FA-0FC7-4903FA9E2CA1}"/>
              </a:ext>
            </a:extLst>
          </p:cNvPr>
          <p:cNvCxnSpPr>
            <a:cxnSpLocks noChangeShapeType="1"/>
            <a:stCxn id="9290" idx="2"/>
            <a:endCxn id="9258" idx="0"/>
          </p:cNvCxnSpPr>
          <p:nvPr/>
        </p:nvCxnSpPr>
        <p:spPr bwMode="auto">
          <a:xfrm rot="16200000" flipH="1">
            <a:off x="2946115" y="612511"/>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92" name="Rectangle 79">
            <a:extLst>
              <a:ext uri="{FF2B5EF4-FFF2-40B4-BE49-F238E27FC236}">
                <a16:creationId xmlns:a16="http://schemas.microsoft.com/office/drawing/2014/main" id="{96840E28-424E-E39C-CB3C-8B5F3D5B5572}"/>
              </a:ext>
            </a:extLst>
          </p:cNvPr>
          <p:cNvSpPr>
            <a:spLocks noChangeArrowheads="1"/>
          </p:cNvSpPr>
          <p:nvPr/>
        </p:nvSpPr>
        <p:spPr bwMode="auto">
          <a:xfrm>
            <a:off x="3729547" y="799043"/>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93" name="Rectangle 80">
            <a:extLst>
              <a:ext uri="{FF2B5EF4-FFF2-40B4-BE49-F238E27FC236}">
                <a16:creationId xmlns:a16="http://schemas.microsoft.com/office/drawing/2014/main" id="{EBBEF188-A90B-D51D-A3F6-4591FA09FF74}"/>
              </a:ext>
            </a:extLst>
          </p:cNvPr>
          <p:cNvSpPr>
            <a:spLocks noChangeArrowheads="1"/>
          </p:cNvSpPr>
          <p:nvPr/>
        </p:nvSpPr>
        <p:spPr bwMode="auto">
          <a:xfrm>
            <a:off x="3731134" y="1014943"/>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94" name="Rectangle 81">
            <a:extLst>
              <a:ext uri="{FF2B5EF4-FFF2-40B4-BE49-F238E27FC236}">
                <a16:creationId xmlns:a16="http://schemas.microsoft.com/office/drawing/2014/main" id="{BF47E7AE-0C2F-B202-6245-650F89028D33}"/>
              </a:ext>
            </a:extLst>
          </p:cNvPr>
          <p:cNvSpPr>
            <a:spLocks noChangeArrowheads="1"/>
          </p:cNvSpPr>
          <p:nvPr/>
        </p:nvSpPr>
        <p:spPr bwMode="auto">
          <a:xfrm>
            <a:off x="4315333" y="799043"/>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700">
              <a:ea typeface="SimHei" panose="02010609060101010101" pitchFamily="49" charset="-122"/>
              <a:cs typeface="Arial" panose="020B0604020202020204" pitchFamily="34" charset="0"/>
            </a:endParaRPr>
          </a:p>
        </p:txBody>
      </p:sp>
      <p:sp>
        <p:nvSpPr>
          <p:cNvPr id="9295" name="Rectangle 82">
            <a:extLst>
              <a:ext uri="{FF2B5EF4-FFF2-40B4-BE49-F238E27FC236}">
                <a16:creationId xmlns:a16="http://schemas.microsoft.com/office/drawing/2014/main" id="{E902F89D-B61C-DAF4-6BC5-95AF41DA6A2E}"/>
              </a:ext>
            </a:extLst>
          </p:cNvPr>
          <p:cNvSpPr>
            <a:spLocks noChangeArrowheads="1"/>
          </p:cNvSpPr>
          <p:nvPr/>
        </p:nvSpPr>
        <p:spPr bwMode="auto">
          <a:xfrm>
            <a:off x="4154997" y="1014943"/>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96" name="Rectangle 83">
            <a:extLst>
              <a:ext uri="{FF2B5EF4-FFF2-40B4-BE49-F238E27FC236}">
                <a16:creationId xmlns:a16="http://schemas.microsoft.com/office/drawing/2014/main" id="{136F484D-B02E-977D-AADF-A2BDC80F1CB9}"/>
              </a:ext>
            </a:extLst>
          </p:cNvPr>
          <p:cNvSpPr>
            <a:spLocks noChangeArrowheads="1"/>
          </p:cNvSpPr>
          <p:nvPr/>
        </p:nvSpPr>
        <p:spPr bwMode="auto">
          <a:xfrm>
            <a:off x="4275646" y="799043"/>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97" name="Rectangle 84">
            <a:extLst>
              <a:ext uri="{FF2B5EF4-FFF2-40B4-BE49-F238E27FC236}">
                <a16:creationId xmlns:a16="http://schemas.microsoft.com/office/drawing/2014/main" id="{6B5263BF-3495-E220-2307-A579220B16DE}"/>
              </a:ext>
            </a:extLst>
          </p:cNvPr>
          <p:cNvSpPr>
            <a:spLocks noChangeArrowheads="1"/>
          </p:cNvSpPr>
          <p:nvPr/>
        </p:nvSpPr>
        <p:spPr bwMode="auto">
          <a:xfrm>
            <a:off x="4280408" y="957792"/>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298" name="Rectangle 85">
            <a:extLst>
              <a:ext uri="{FF2B5EF4-FFF2-40B4-BE49-F238E27FC236}">
                <a16:creationId xmlns:a16="http://schemas.microsoft.com/office/drawing/2014/main" id="{B8A691DB-6EFF-3FC2-985A-24D52E4758B4}"/>
              </a:ext>
            </a:extLst>
          </p:cNvPr>
          <p:cNvSpPr>
            <a:spLocks noChangeArrowheads="1"/>
          </p:cNvSpPr>
          <p:nvPr/>
        </p:nvSpPr>
        <p:spPr bwMode="auto">
          <a:xfrm>
            <a:off x="4475672" y="1014943"/>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306" name="Text Box 95">
            <a:extLst>
              <a:ext uri="{FF2B5EF4-FFF2-40B4-BE49-F238E27FC236}">
                <a16:creationId xmlns:a16="http://schemas.microsoft.com/office/drawing/2014/main" id="{1EC2BE7C-3E92-EF7A-780F-51BC6C78C8E3}"/>
              </a:ext>
            </a:extLst>
          </p:cNvPr>
          <p:cNvSpPr txBox="1">
            <a:spLocks noChangeArrowheads="1"/>
          </p:cNvSpPr>
          <p:nvPr/>
        </p:nvSpPr>
        <p:spPr bwMode="auto">
          <a:xfrm>
            <a:off x="525971" y="1484842"/>
            <a:ext cx="50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1800">
                <a:solidFill>
                  <a:schemeClr val="bg2"/>
                </a:solidFill>
                <a:ea typeface="SimHei" panose="02010609060101010101" pitchFamily="49" charset="-122"/>
                <a:cs typeface="Arial" panose="020B0604020202020204" pitchFamily="34" charset="0"/>
              </a:rPr>
              <a:t>AD</a:t>
            </a:r>
          </a:p>
        </p:txBody>
      </p:sp>
      <p:sp>
        <p:nvSpPr>
          <p:cNvPr id="9309" name="Rectangle 100">
            <a:extLst>
              <a:ext uri="{FF2B5EF4-FFF2-40B4-BE49-F238E27FC236}">
                <a16:creationId xmlns:a16="http://schemas.microsoft.com/office/drawing/2014/main" id="{3FF4460E-167E-6C8D-6AE5-E89003E7A618}"/>
              </a:ext>
            </a:extLst>
          </p:cNvPr>
          <p:cNvSpPr>
            <a:spLocks noChangeArrowheads="1"/>
          </p:cNvSpPr>
          <p:nvPr/>
        </p:nvSpPr>
        <p:spPr bwMode="auto">
          <a:xfrm>
            <a:off x="2656396" y="943505"/>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310" name="Rectangle 101">
            <a:extLst>
              <a:ext uri="{FF2B5EF4-FFF2-40B4-BE49-F238E27FC236}">
                <a16:creationId xmlns:a16="http://schemas.microsoft.com/office/drawing/2014/main" id="{FEB91600-FDB3-6376-894D-E922C16503C8}"/>
              </a:ext>
            </a:extLst>
          </p:cNvPr>
          <p:cNvSpPr>
            <a:spLocks noChangeArrowheads="1"/>
          </p:cNvSpPr>
          <p:nvPr/>
        </p:nvSpPr>
        <p:spPr bwMode="auto">
          <a:xfrm>
            <a:off x="3165984" y="943505"/>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9311" name="Rectangle 102">
            <a:extLst>
              <a:ext uri="{FF2B5EF4-FFF2-40B4-BE49-F238E27FC236}">
                <a16:creationId xmlns:a16="http://schemas.microsoft.com/office/drawing/2014/main" id="{13683D3B-C294-D439-1EFE-B6A0CA00DC8B}"/>
              </a:ext>
            </a:extLst>
          </p:cNvPr>
          <p:cNvSpPr>
            <a:spLocks noChangeArrowheads="1"/>
          </p:cNvSpPr>
          <p:nvPr/>
        </p:nvSpPr>
        <p:spPr bwMode="auto">
          <a:xfrm>
            <a:off x="2656396" y="1087967"/>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en-CA" altLang="en-US" sz="1800">
              <a:ea typeface="SimHei" panose="02010609060101010101" pitchFamily="49" charset="-122"/>
              <a:cs typeface="Arial" panose="020B0604020202020204" pitchFamily="34" charset="0"/>
            </a:endParaRPr>
          </a:p>
        </p:txBody>
      </p:sp>
      <p:sp>
        <p:nvSpPr>
          <p:cNvPr id="302190" name="Rectangle 110">
            <a:extLst>
              <a:ext uri="{FF2B5EF4-FFF2-40B4-BE49-F238E27FC236}">
                <a16:creationId xmlns:a16="http://schemas.microsoft.com/office/drawing/2014/main" id="{891CCAAC-21DF-15D9-19B6-3DA50F47FD2A}"/>
              </a:ext>
            </a:extLst>
          </p:cNvPr>
          <p:cNvSpPr>
            <a:spLocks noChangeArrowheads="1"/>
          </p:cNvSpPr>
          <p:nvPr/>
        </p:nvSpPr>
        <p:spPr bwMode="auto">
          <a:xfrm>
            <a:off x="5148771" y="1935397"/>
            <a:ext cx="2417762" cy="338138"/>
          </a:xfrm>
          <a:prstGeom prst="rect">
            <a:avLst/>
          </a:prstGeom>
          <a:gradFill rotWithShape="1">
            <a:gsLst>
              <a:gs pos="0">
                <a:srgbClr val="FF7C80"/>
              </a:gs>
              <a:gs pos="100000">
                <a:srgbClr val="76393B"/>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r" eaLnBrk="1" hangingPunct="1">
              <a:lnSpc>
                <a:spcPct val="85000"/>
              </a:lnSpc>
              <a:spcBef>
                <a:spcPct val="0"/>
              </a:spcBef>
              <a:buFontTx/>
              <a:buNone/>
            </a:pPr>
            <a:r>
              <a:rPr lang="zh-TW" altLang="en-US" sz="1800" dirty="0">
                <a:solidFill>
                  <a:schemeClr val="bg1"/>
                </a:solidFill>
                <a:ea typeface="SimHei" panose="02010609060101010101" pitchFamily="49" charset="-122"/>
                <a:cs typeface="Arial" panose="020B0604020202020204" pitchFamily="34" charset="0"/>
              </a:rPr>
              <a:t>利奥一世</a:t>
            </a:r>
          </a:p>
        </p:txBody>
      </p:sp>
      <p:sp>
        <p:nvSpPr>
          <p:cNvPr id="302198" name="Text Box 118">
            <a:extLst>
              <a:ext uri="{FF2B5EF4-FFF2-40B4-BE49-F238E27FC236}">
                <a16:creationId xmlns:a16="http://schemas.microsoft.com/office/drawing/2014/main" id="{300C5FDB-BBC9-9BAF-EA3C-0781DEC0FF87}"/>
              </a:ext>
            </a:extLst>
          </p:cNvPr>
          <p:cNvSpPr txBox="1">
            <a:spLocks noChangeArrowheads="1"/>
          </p:cNvSpPr>
          <p:nvPr/>
        </p:nvSpPr>
        <p:spPr bwMode="auto">
          <a:xfrm>
            <a:off x="7734746" y="1908325"/>
            <a:ext cx="1327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ea typeface="SimHei" panose="02010609060101010101" pitchFamily="49" charset="-122"/>
                <a:cs typeface="Arial" panose="020B0604020202020204" pitchFamily="34" charset="0"/>
              </a:rPr>
              <a:t>教皇的前身</a:t>
            </a:r>
          </a:p>
        </p:txBody>
      </p:sp>
      <p:pic>
        <p:nvPicPr>
          <p:cNvPr id="1026" name="Picture 2" descr="利奥一世">
            <a:extLst>
              <a:ext uri="{FF2B5EF4-FFF2-40B4-BE49-F238E27FC236}">
                <a16:creationId xmlns:a16="http://schemas.microsoft.com/office/drawing/2014/main" id="{3B036DBF-D981-CC26-AFF6-87A4F964D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74" y="2523146"/>
            <a:ext cx="3156833" cy="3813624"/>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1B9FABE9-6B29-F2E3-E6BB-3646841DE10C}"/>
              </a:ext>
            </a:extLst>
          </p:cNvPr>
          <p:cNvSpPr txBox="1"/>
          <p:nvPr/>
        </p:nvSpPr>
        <p:spPr>
          <a:xfrm>
            <a:off x="4209480" y="2730109"/>
            <a:ext cx="7327009" cy="3170099"/>
          </a:xfrm>
          <a:prstGeom prst="rect">
            <a:avLst/>
          </a:prstGeom>
          <a:noFill/>
        </p:spPr>
        <p:txBody>
          <a:bodyPr wrap="square">
            <a:spAutoFit/>
          </a:bodyPr>
          <a:lstStyle/>
          <a:p>
            <a:pPr marL="342900" indent="-342900">
              <a:spcBef>
                <a:spcPts val="1200"/>
              </a:spcBef>
              <a:buFont typeface="Arial" panose="020B0604020202020204" pitchFamily="34" charset="0"/>
              <a:buChar char="•"/>
            </a:pPr>
            <a:r>
              <a:rPr lang="zh-CN" altLang="en-US" sz="2000" dirty="0">
                <a:latin typeface="SimHei" panose="02010609060101010101" pitchFamily="49" charset="-122"/>
                <a:ea typeface="SimHei" panose="02010609060101010101" pitchFamily="49" charset="-122"/>
              </a:rPr>
              <a:t>担任罗马主教之职务后镇压摩尼教</a:t>
            </a:r>
            <a:endParaRPr lang="en-US" altLang="zh-CN" sz="2000" dirty="0">
              <a:latin typeface="SimHei" panose="02010609060101010101" pitchFamily="49" charset="-122"/>
              <a:ea typeface="SimHei" panose="02010609060101010101" pitchFamily="49" charset="-122"/>
            </a:endParaRPr>
          </a:p>
          <a:p>
            <a:pPr marL="342900" indent="-342900">
              <a:spcBef>
                <a:spcPts val="1200"/>
              </a:spcBef>
              <a:buFont typeface="Arial" panose="020B0604020202020204" pitchFamily="34" charset="0"/>
              <a:buChar char="•"/>
            </a:pPr>
            <a:r>
              <a:rPr lang="zh-CN" altLang="en-US" sz="2000" dirty="0">
                <a:latin typeface="SimHei" panose="02010609060101010101" pitchFamily="49" charset="-122"/>
                <a:ea typeface="SimHei" panose="02010609060101010101" pitchFamily="49" charset="-122"/>
              </a:rPr>
              <a:t>强调教皇之权来自使徒彼得，他有统治教会的最高权威</a:t>
            </a:r>
            <a:endParaRPr lang="en-US" altLang="zh-CN" sz="2000" dirty="0">
              <a:latin typeface="SimHei" panose="02010609060101010101" pitchFamily="49" charset="-122"/>
              <a:ea typeface="SimHei" panose="02010609060101010101" pitchFamily="49" charset="-122"/>
            </a:endParaRPr>
          </a:p>
          <a:p>
            <a:pPr marL="342900" indent="-342900">
              <a:spcBef>
                <a:spcPts val="1200"/>
              </a:spcBef>
              <a:buFont typeface="Arial" panose="020B0604020202020204" pitchFamily="34" charset="0"/>
              <a:buChar char="•"/>
            </a:pPr>
            <a:r>
              <a:rPr lang="en-US" altLang="zh-CN" sz="2000" dirty="0">
                <a:latin typeface="SimHei" panose="02010609060101010101" pitchFamily="49" charset="-122"/>
                <a:ea typeface="SimHei" panose="02010609060101010101" pitchFamily="49" charset="-122"/>
              </a:rPr>
              <a:t>445</a:t>
            </a:r>
            <a:r>
              <a:rPr lang="zh-CN" altLang="en-US" sz="2000" dirty="0">
                <a:latin typeface="SimHei" panose="02010609060101010101" pitchFamily="49" charset="-122"/>
                <a:ea typeface="SimHei" panose="02010609060101010101" pitchFamily="49" charset="-122"/>
              </a:rPr>
              <a:t>年，从皇帝瓦伦提尼安三世手中取得一道敕令，将</a:t>
            </a:r>
            <a:r>
              <a:rPr lang="zh-CN" altLang="en-US" sz="2000" dirty="0">
                <a:solidFill>
                  <a:srgbClr val="FF0000"/>
                </a:solidFill>
                <a:latin typeface="SimHei" panose="02010609060101010101" pitchFamily="49" charset="-122"/>
                <a:ea typeface="SimHei" panose="02010609060101010101" pitchFamily="49" charset="-122"/>
              </a:rPr>
              <a:t>罗马教会提升至西方教会最高的地位</a:t>
            </a:r>
            <a:endParaRPr lang="en-US" sz="2000" dirty="0">
              <a:solidFill>
                <a:srgbClr val="FF0000"/>
              </a:solidFill>
              <a:latin typeface="SimHei" panose="02010609060101010101" pitchFamily="49" charset="-122"/>
              <a:ea typeface="SimHei" panose="02010609060101010101" pitchFamily="49" charset="-122"/>
            </a:endParaRPr>
          </a:p>
          <a:p>
            <a:pPr marL="342900" indent="-342900">
              <a:spcBef>
                <a:spcPts val="1200"/>
              </a:spcBef>
              <a:buFont typeface="Arial" panose="020B0604020202020204" pitchFamily="34" charset="0"/>
              <a:buChar char="•"/>
            </a:pPr>
            <a:r>
              <a:rPr lang="zh-CN" altLang="en-US" sz="2000" dirty="0">
                <a:latin typeface="SimHei" panose="02010609060101010101" pitchFamily="49" charset="-122"/>
                <a:ea typeface="SimHei" panose="02010609060101010101" pitchFamily="49" charset="-122"/>
              </a:rPr>
              <a:t>写了一份对基督位格的教义声明，又称</a:t>
            </a:r>
            <a:r>
              <a:rPr lang="zh-CN" altLang="en-US" sz="2000" dirty="0">
                <a:solidFill>
                  <a:srgbClr val="FF0000"/>
                </a:solidFill>
                <a:latin typeface="SimHei" panose="02010609060101010101" pitchFamily="49" charset="-122"/>
                <a:ea typeface="SimHei" panose="02010609060101010101" pitchFamily="49" charset="-122"/>
              </a:rPr>
              <a:t>「大卷」</a:t>
            </a:r>
            <a:r>
              <a:rPr lang="zh-CN" altLang="en-US" sz="2000" dirty="0">
                <a:latin typeface="SimHei" panose="02010609060101010101" pitchFamily="49" charset="-122"/>
                <a:ea typeface="SimHei" panose="02010609060101010101" pitchFamily="49" charset="-122"/>
              </a:rPr>
              <a:t>，主张基督具有完整人性与神性</a:t>
            </a:r>
            <a:r>
              <a:rPr lang="en-US" altLang="zh-CN" sz="2000" dirty="0">
                <a:latin typeface="SimHei" panose="02010609060101010101" pitchFamily="49" charset="-122"/>
                <a:ea typeface="SimHei" panose="02010609060101010101" pitchFamily="49" charset="-122"/>
              </a:rPr>
              <a:t>. </a:t>
            </a:r>
          </a:p>
          <a:p>
            <a:pPr marL="342900" indent="-342900">
              <a:spcBef>
                <a:spcPts val="1200"/>
              </a:spcBef>
              <a:buFont typeface="Arial" panose="020B0604020202020204" pitchFamily="34" charset="0"/>
              <a:buChar char="•"/>
            </a:pPr>
            <a:r>
              <a:rPr lang="zh-CN" altLang="en-US" sz="2000" dirty="0">
                <a:latin typeface="SimHei" panose="02010609060101010101" pitchFamily="49" charset="-122"/>
                <a:ea typeface="SimHei" panose="02010609060101010101" pitchFamily="49" charset="-122"/>
              </a:rPr>
              <a:t>狄奥多西皇帝去世后，新皇帝馬仙于</a:t>
            </a:r>
            <a:r>
              <a:rPr lang="en-US" altLang="zh-CN" sz="2000" dirty="0">
                <a:latin typeface="SimHei" panose="02010609060101010101" pitchFamily="49" charset="-122"/>
                <a:ea typeface="SimHei" panose="02010609060101010101" pitchFamily="49" charset="-122"/>
              </a:rPr>
              <a:t>451</a:t>
            </a:r>
            <a:r>
              <a:rPr lang="zh-CN" altLang="en-US" sz="2000" dirty="0">
                <a:latin typeface="SimHei" panose="02010609060101010101" pitchFamily="49" charset="-122"/>
                <a:ea typeface="SimHei" panose="02010609060101010101" pitchFamily="49" charset="-122"/>
              </a:rPr>
              <a:t>年在迦克墩召开了新的会议。</a:t>
            </a:r>
            <a:r>
              <a:rPr lang="zh-CN" altLang="en-US" sz="2000" dirty="0">
                <a:solidFill>
                  <a:srgbClr val="FF0000"/>
                </a:solidFill>
                <a:latin typeface="SimHei" panose="02010609060101010101" pitchFamily="49" charset="-122"/>
                <a:ea typeface="SimHei" panose="02010609060101010101" pitchFamily="49" charset="-122"/>
              </a:rPr>
              <a:t> 「大卷」</a:t>
            </a:r>
            <a:r>
              <a:rPr lang="zh-CN" altLang="en-US" sz="2000" dirty="0">
                <a:latin typeface="SimHei" panose="02010609060101010101" pitchFamily="49" charset="-122"/>
                <a:ea typeface="SimHei" panose="02010609060101010101" pitchFamily="49" charset="-122"/>
              </a:rPr>
              <a:t>成为订立迦克敦信经的主要文件</a:t>
            </a:r>
            <a:endParaRPr lang="en-US" sz="2000" dirty="0">
              <a:latin typeface="SimHei" panose="02010609060101010101" pitchFamily="49" charset="-122"/>
              <a:ea typeface="SimHei" panose="02010609060101010101" pitchFamily="49" charset="-122"/>
            </a:endParaRPr>
          </a:p>
        </p:txBody>
      </p:sp>
      <p:sp>
        <p:nvSpPr>
          <p:cNvPr id="55" name="Rectangle 75">
            <a:extLst>
              <a:ext uri="{FF2B5EF4-FFF2-40B4-BE49-F238E27FC236}">
                <a16:creationId xmlns:a16="http://schemas.microsoft.com/office/drawing/2014/main" id="{412A17E1-25DF-8BEF-2B91-6017BF1A5B27}"/>
              </a:ext>
            </a:extLst>
          </p:cNvPr>
          <p:cNvSpPr>
            <a:spLocks noChangeArrowheads="1"/>
          </p:cNvSpPr>
          <p:nvPr/>
        </p:nvSpPr>
        <p:spPr bwMode="auto">
          <a:xfrm>
            <a:off x="1352510" y="1964352"/>
            <a:ext cx="22299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CN" altLang="en-US" sz="2800" dirty="0">
                <a:latin typeface="SimHei" panose="02010609060101010101" pitchFamily="49" charset="-122"/>
                <a:ea typeface="SimHei" panose="02010609060101010101" pitchFamily="49" charset="-122"/>
              </a:rPr>
              <a:t>利奥一世</a:t>
            </a:r>
            <a:endParaRPr lang="zh-TW" altLang="en-US" sz="2800" dirty="0">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1260229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1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21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190" grpId="0" animBg="1"/>
      <p:bldP spid="302198" grpId="0"/>
      <p:bldP spid="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659" name="Rectangle 115">
            <a:extLst>
              <a:ext uri="{FF2B5EF4-FFF2-40B4-BE49-F238E27FC236}">
                <a16:creationId xmlns:a16="http://schemas.microsoft.com/office/drawing/2014/main" id="{CD2330C5-3CB2-ADF4-F73D-CDC604EB53A5}"/>
              </a:ext>
            </a:extLst>
          </p:cNvPr>
          <p:cNvSpPr>
            <a:spLocks noChangeArrowheads="1"/>
          </p:cNvSpPr>
          <p:nvPr/>
        </p:nvSpPr>
        <p:spPr bwMode="auto">
          <a:xfrm>
            <a:off x="7471143" y="957263"/>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57" name="Rectangle 113">
            <a:extLst>
              <a:ext uri="{FF2B5EF4-FFF2-40B4-BE49-F238E27FC236}">
                <a16:creationId xmlns:a16="http://schemas.microsoft.com/office/drawing/2014/main" id="{25607970-90F2-2B13-05E0-0352153E5702}"/>
              </a:ext>
            </a:extLst>
          </p:cNvPr>
          <p:cNvSpPr>
            <a:spLocks noChangeArrowheads="1"/>
          </p:cNvSpPr>
          <p:nvPr/>
        </p:nvSpPr>
        <p:spPr bwMode="auto">
          <a:xfrm>
            <a:off x="6244004" y="957263"/>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43" name="Rectangle 99">
            <a:extLst>
              <a:ext uri="{FF2B5EF4-FFF2-40B4-BE49-F238E27FC236}">
                <a16:creationId xmlns:a16="http://schemas.microsoft.com/office/drawing/2014/main" id="{EE548964-3148-5152-8042-724B460C8035}"/>
              </a:ext>
            </a:extLst>
          </p:cNvPr>
          <p:cNvSpPr>
            <a:spLocks noChangeArrowheads="1"/>
          </p:cNvSpPr>
          <p:nvPr/>
        </p:nvSpPr>
        <p:spPr bwMode="auto">
          <a:xfrm>
            <a:off x="586154" y="4710113"/>
            <a:ext cx="9144000" cy="2147887"/>
          </a:xfrm>
          <a:prstGeom prst="rect">
            <a:avLst/>
          </a:prstGeom>
          <a:blipFill dpi="0" rotWithShape="1">
            <a:blip r:embed="rId3"/>
            <a:srcRect/>
            <a:tile tx="0" ty="0" sx="100000" sy="100000" flip="none" algn="tl"/>
          </a:blip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236546" name="Group 2">
            <a:extLst>
              <a:ext uri="{FF2B5EF4-FFF2-40B4-BE49-F238E27FC236}">
                <a16:creationId xmlns:a16="http://schemas.microsoft.com/office/drawing/2014/main" id="{37CBECD1-E7E7-6E9E-D3C5-22F61B6B2E5A}"/>
              </a:ext>
            </a:extLst>
          </p:cNvPr>
          <p:cNvGraphicFramePr>
            <a:graphicFrameLocks noGrp="1"/>
          </p:cNvGraphicFramePr>
          <p:nvPr>
            <p:extLst>
              <p:ext uri="{D42A27DB-BD31-4B8C-83A1-F6EECF244321}">
                <p14:modId xmlns:p14="http://schemas.microsoft.com/office/powerpoint/2010/main" val="3050526901"/>
              </p:ext>
            </p:extLst>
          </p:nvPr>
        </p:nvGraphicFramePr>
        <p:xfrm>
          <a:off x="1337042" y="1296987"/>
          <a:ext cx="7912100" cy="365760"/>
        </p:xfrm>
        <a:graphic>
          <a:graphicData uri="http://schemas.openxmlformats.org/drawingml/2006/table">
            <a:tbl>
              <a:tblPr/>
              <a:tblGrid>
                <a:gridCol w="788987">
                  <a:extLst>
                    <a:ext uri="{9D8B030D-6E8A-4147-A177-3AD203B41FA5}">
                      <a16:colId xmlns:a16="http://schemas.microsoft.com/office/drawing/2014/main" val="1987977872"/>
                    </a:ext>
                  </a:extLst>
                </a:gridCol>
                <a:gridCol w="790575">
                  <a:extLst>
                    <a:ext uri="{9D8B030D-6E8A-4147-A177-3AD203B41FA5}">
                      <a16:colId xmlns:a16="http://schemas.microsoft.com/office/drawing/2014/main" val="1835389245"/>
                    </a:ext>
                  </a:extLst>
                </a:gridCol>
                <a:gridCol w="792163">
                  <a:extLst>
                    <a:ext uri="{9D8B030D-6E8A-4147-A177-3AD203B41FA5}">
                      <a16:colId xmlns:a16="http://schemas.microsoft.com/office/drawing/2014/main" val="2885749442"/>
                    </a:ext>
                  </a:extLst>
                </a:gridCol>
                <a:gridCol w="788987">
                  <a:extLst>
                    <a:ext uri="{9D8B030D-6E8A-4147-A177-3AD203B41FA5}">
                      <a16:colId xmlns:a16="http://schemas.microsoft.com/office/drawing/2014/main" val="2895734226"/>
                    </a:ext>
                  </a:extLst>
                </a:gridCol>
                <a:gridCol w="792163">
                  <a:extLst>
                    <a:ext uri="{9D8B030D-6E8A-4147-A177-3AD203B41FA5}">
                      <a16:colId xmlns:a16="http://schemas.microsoft.com/office/drawing/2014/main" val="3006969692"/>
                    </a:ext>
                  </a:extLst>
                </a:gridCol>
                <a:gridCol w="795337">
                  <a:extLst>
                    <a:ext uri="{9D8B030D-6E8A-4147-A177-3AD203B41FA5}">
                      <a16:colId xmlns:a16="http://schemas.microsoft.com/office/drawing/2014/main" val="722266383"/>
                    </a:ext>
                  </a:extLst>
                </a:gridCol>
                <a:gridCol w="790575">
                  <a:extLst>
                    <a:ext uri="{9D8B030D-6E8A-4147-A177-3AD203B41FA5}">
                      <a16:colId xmlns:a16="http://schemas.microsoft.com/office/drawing/2014/main" val="4045936941"/>
                    </a:ext>
                  </a:extLst>
                </a:gridCol>
                <a:gridCol w="790575">
                  <a:extLst>
                    <a:ext uri="{9D8B030D-6E8A-4147-A177-3AD203B41FA5}">
                      <a16:colId xmlns:a16="http://schemas.microsoft.com/office/drawing/2014/main" val="990712318"/>
                    </a:ext>
                  </a:extLst>
                </a:gridCol>
                <a:gridCol w="790575">
                  <a:extLst>
                    <a:ext uri="{9D8B030D-6E8A-4147-A177-3AD203B41FA5}">
                      <a16:colId xmlns:a16="http://schemas.microsoft.com/office/drawing/2014/main" val="3155830026"/>
                    </a:ext>
                  </a:extLst>
                </a:gridCol>
                <a:gridCol w="792163">
                  <a:extLst>
                    <a:ext uri="{9D8B030D-6E8A-4147-A177-3AD203B41FA5}">
                      <a16:colId xmlns:a16="http://schemas.microsoft.com/office/drawing/2014/main" val="1579965756"/>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2026360"/>
                  </a:ext>
                </a:extLst>
              </a:tr>
            </a:tbl>
          </a:graphicData>
        </a:graphic>
      </p:graphicFrame>
      <p:graphicFrame>
        <p:nvGraphicFramePr>
          <p:cNvPr id="236570" name="Group 26">
            <a:extLst>
              <a:ext uri="{FF2B5EF4-FFF2-40B4-BE49-F238E27FC236}">
                <a16:creationId xmlns:a16="http://schemas.microsoft.com/office/drawing/2014/main" id="{36D3D27D-A119-AB37-8A9E-FFA403CE716E}"/>
              </a:ext>
            </a:extLst>
          </p:cNvPr>
          <p:cNvGraphicFramePr>
            <a:graphicFrameLocks noGrp="1"/>
          </p:cNvGraphicFramePr>
          <p:nvPr>
            <p:extLst>
              <p:ext uri="{D42A27DB-BD31-4B8C-83A1-F6EECF244321}">
                <p14:modId xmlns:p14="http://schemas.microsoft.com/office/powerpoint/2010/main" val="4137062533"/>
              </p:ext>
            </p:extLst>
          </p:nvPr>
        </p:nvGraphicFramePr>
        <p:xfrm>
          <a:off x="936993" y="1419224"/>
          <a:ext cx="8709025" cy="335280"/>
        </p:xfrm>
        <a:graphic>
          <a:graphicData uri="http://schemas.openxmlformats.org/drawingml/2006/table">
            <a:tbl>
              <a:tblPr/>
              <a:tblGrid>
                <a:gridCol w="792162">
                  <a:extLst>
                    <a:ext uri="{9D8B030D-6E8A-4147-A177-3AD203B41FA5}">
                      <a16:colId xmlns:a16="http://schemas.microsoft.com/office/drawing/2014/main" val="197392128"/>
                    </a:ext>
                  </a:extLst>
                </a:gridCol>
                <a:gridCol w="790575">
                  <a:extLst>
                    <a:ext uri="{9D8B030D-6E8A-4147-A177-3AD203B41FA5}">
                      <a16:colId xmlns:a16="http://schemas.microsoft.com/office/drawing/2014/main" val="2607082730"/>
                    </a:ext>
                  </a:extLst>
                </a:gridCol>
                <a:gridCol w="792163">
                  <a:extLst>
                    <a:ext uri="{9D8B030D-6E8A-4147-A177-3AD203B41FA5}">
                      <a16:colId xmlns:a16="http://schemas.microsoft.com/office/drawing/2014/main" val="1690452840"/>
                    </a:ext>
                  </a:extLst>
                </a:gridCol>
                <a:gridCol w="790575">
                  <a:extLst>
                    <a:ext uri="{9D8B030D-6E8A-4147-A177-3AD203B41FA5}">
                      <a16:colId xmlns:a16="http://schemas.microsoft.com/office/drawing/2014/main" val="2904540248"/>
                    </a:ext>
                  </a:extLst>
                </a:gridCol>
                <a:gridCol w="792162">
                  <a:extLst>
                    <a:ext uri="{9D8B030D-6E8A-4147-A177-3AD203B41FA5}">
                      <a16:colId xmlns:a16="http://schemas.microsoft.com/office/drawing/2014/main" val="3252028381"/>
                    </a:ext>
                  </a:extLst>
                </a:gridCol>
                <a:gridCol w="793750">
                  <a:extLst>
                    <a:ext uri="{9D8B030D-6E8A-4147-A177-3AD203B41FA5}">
                      <a16:colId xmlns:a16="http://schemas.microsoft.com/office/drawing/2014/main" val="1347899957"/>
                    </a:ext>
                  </a:extLst>
                </a:gridCol>
                <a:gridCol w="792163">
                  <a:extLst>
                    <a:ext uri="{9D8B030D-6E8A-4147-A177-3AD203B41FA5}">
                      <a16:colId xmlns:a16="http://schemas.microsoft.com/office/drawing/2014/main" val="233668719"/>
                    </a:ext>
                  </a:extLst>
                </a:gridCol>
                <a:gridCol w="790575">
                  <a:extLst>
                    <a:ext uri="{9D8B030D-6E8A-4147-A177-3AD203B41FA5}">
                      <a16:colId xmlns:a16="http://schemas.microsoft.com/office/drawing/2014/main" val="4215382847"/>
                    </a:ext>
                  </a:extLst>
                </a:gridCol>
                <a:gridCol w="792162">
                  <a:extLst>
                    <a:ext uri="{9D8B030D-6E8A-4147-A177-3AD203B41FA5}">
                      <a16:colId xmlns:a16="http://schemas.microsoft.com/office/drawing/2014/main" val="1039937207"/>
                    </a:ext>
                  </a:extLst>
                </a:gridCol>
                <a:gridCol w="790575">
                  <a:extLst>
                    <a:ext uri="{9D8B030D-6E8A-4147-A177-3AD203B41FA5}">
                      <a16:colId xmlns:a16="http://schemas.microsoft.com/office/drawing/2014/main" val="2229487203"/>
                    </a:ext>
                  </a:extLst>
                </a:gridCol>
                <a:gridCol w="792163">
                  <a:extLst>
                    <a:ext uri="{9D8B030D-6E8A-4147-A177-3AD203B41FA5}">
                      <a16:colId xmlns:a16="http://schemas.microsoft.com/office/drawing/2014/main" val="2707805421"/>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0011714"/>
                  </a:ext>
                </a:extLst>
              </a:tr>
            </a:tbl>
          </a:graphicData>
        </a:graphic>
      </p:graphicFrame>
      <p:sp>
        <p:nvSpPr>
          <p:cNvPr id="236586" name="Text Box 42">
            <a:extLst>
              <a:ext uri="{FF2B5EF4-FFF2-40B4-BE49-F238E27FC236}">
                <a16:creationId xmlns:a16="http://schemas.microsoft.com/office/drawing/2014/main" id="{6EB915A6-A9C5-BC97-9E07-B44A46B5C21E}"/>
              </a:ext>
            </a:extLst>
          </p:cNvPr>
          <p:cNvSpPr txBox="1">
            <a:spLocks noChangeArrowheads="1"/>
          </p:cNvSpPr>
          <p:nvPr/>
        </p:nvSpPr>
        <p:spPr bwMode="auto">
          <a:xfrm>
            <a:off x="667117" y="141287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36587" name="Rectangle 43">
            <a:extLst>
              <a:ext uri="{FF2B5EF4-FFF2-40B4-BE49-F238E27FC236}">
                <a16:creationId xmlns:a16="http://schemas.microsoft.com/office/drawing/2014/main" id="{56BF3051-C942-44D7-9951-613F5F247483}"/>
              </a:ext>
            </a:extLst>
          </p:cNvPr>
          <p:cNvSpPr>
            <a:spLocks noChangeArrowheads="1"/>
          </p:cNvSpPr>
          <p:nvPr/>
        </p:nvSpPr>
        <p:spPr bwMode="auto">
          <a:xfrm>
            <a:off x="1533892" y="957263"/>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588" name="Rectangle 44">
            <a:extLst>
              <a:ext uri="{FF2B5EF4-FFF2-40B4-BE49-F238E27FC236}">
                <a16:creationId xmlns:a16="http://schemas.microsoft.com/office/drawing/2014/main" id="{F113930A-484D-9F40-99E7-02CCDF2EA2E1}"/>
              </a:ext>
            </a:extLst>
          </p:cNvPr>
          <p:cNvSpPr>
            <a:spLocks noChangeArrowheads="1"/>
          </p:cNvSpPr>
          <p:nvPr/>
        </p:nvSpPr>
        <p:spPr bwMode="auto">
          <a:xfrm>
            <a:off x="908418" y="741363"/>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36589" name="Rectangle 45">
            <a:extLst>
              <a:ext uri="{FF2B5EF4-FFF2-40B4-BE49-F238E27FC236}">
                <a16:creationId xmlns:a16="http://schemas.microsoft.com/office/drawing/2014/main" id="{C7764D7F-FFF0-45B2-6785-484D0D616E60}"/>
              </a:ext>
            </a:extLst>
          </p:cNvPr>
          <p:cNvSpPr>
            <a:spLocks noChangeArrowheads="1"/>
          </p:cNvSpPr>
          <p:nvPr/>
        </p:nvSpPr>
        <p:spPr bwMode="auto">
          <a:xfrm>
            <a:off x="2797542" y="741363"/>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590" name="Rectangle 46">
            <a:extLst>
              <a:ext uri="{FF2B5EF4-FFF2-40B4-BE49-F238E27FC236}">
                <a16:creationId xmlns:a16="http://schemas.microsoft.com/office/drawing/2014/main" id="{CB80A9D0-A49D-135C-8619-031A07B52D28}"/>
              </a:ext>
            </a:extLst>
          </p:cNvPr>
          <p:cNvSpPr>
            <a:spLocks noChangeArrowheads="1"/>
          </p:cNvSpPr>
          <p:nvPr/>
        </p:nvSpPr>
        <p:spPr bwMode="auto">
          <a:xfrm>
            <a:off x="3750043" y="741363"/>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591" name="Rectangle 47">
            <a:extLst>
              <a:ext uri="{FF2B5EF4-FFF2-40B4-BE49-F238E27FC236}">
                <a16:creationId xmlns:a16="http://schemas.microsoft.com/office/drawing/2014/main" id="{57DF009A-F573-B925-6240-2977B77EC8D2}"/>
              </a:ext>
            </a:extLst>
          </p:cNvPr>
          <p:cNvSpPr>
            <a:spLocks noChangeArrowheads="1"/>
          </p:cNvSpPr>
          <p:nvPr/>
        </p:nvSpPr>
        <p:spPr bwMode="auto">
          <a:xfrm>
            <a:off x="3831004" y="741363"/>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01" name="Rectangle 57">
            <a:extLst>
              <a:ext uri="{FF2B5EF4-FFF2-40B4-BE49-F238E27FC236}">
                <a16:creationId xmlns:a16="http://schemas.microsoft.com/office/drawing/2014/main" id="{D833F5DD-2E88-AAA7-87B4-E07B483367E8}"/>
              </a:ext>
            </a:extLst>
          </p:cNvPr>
          <p:cNvSpPr>
            <a:spLocks noChangeArrowheads="1"/>
          </p:cNvSpPr>
          <p:nvPr/>
        </p:nvSpPr>
        <p:spPr bwMode="auto">
          <a:xfrm>
            <a:off x="5094655" y="957263"/>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36604" name="Rectangle 60">
            <a:extLst>
              <a:ext uri="{FF2B5EF4-FFF2-40B4-BE49-F238E27FC236}">
                <a16:creationId xmlns:a16="http://schemas.microsoft.com/office/drawing/2014/main" id="{3A97D534-4F1D-18BB-23BF-EB75EDD79EC2}"/>
              </a:ext>
            </a:extLst>
          </p:cNvPr>
          <p:cNvSpPr>
            <a:spLocks noChangeArrowheads="1"/>
          </p:cNvSpPr>
          <p:nvPr/>
        </p:nvSpPr>
        <p:spPr bwMode="auto">
          <a:xfrm>
            <a:off x="1575168" y="741363"/>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36605" name="Rectangle 61">
            <a:extLst>
              <a:ext uri="{FF2B5EF4-FFF2-40B4-BE49-F238E27FC236}">
                <a16:creationId xmlns:a16="http://schemas.microsoft.com/office/drawing/2014/main" id="{1257D574-652A-F6A1-D7ED-DCE363024BCF}"/>
              </a:ext>
            </a:extLst>
          </p:cNvPr>
          <p:cNvSpPr>
            <a:spLocks noChangeArrowheads="1"/>
          </p:cNvSpPr>
          <p:nvPr/>
        </p:nvSpPr>
        <p:spPr bwMode="auto">
          <a:xfrm>
            <a:off x="1575168" y="1028699"/>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06" name="Rectangle 62">
            <a:extLst>
              <a:ext uri="{FF2B5EF4-FFF2-40B4-BE49-F238E27FC236}">
                <a16:creationId xmlns:a16="http://schemas.microsoft.com/office/drawing/2014/main" id="{27591803-DB0C-4C69-996F-4FA7FBC7CD19}"/>
              </a:ext>
            </a:extLst>
          </p:cNvPr>
          <p:cNvSpPr>
            <a:spLocks noChangeArrowheads="1"/>
          </p:cNvSpPr>
          <p:nvPr/>
        </p:nvSpPr>
        <p:spPr bwMode="auto">
          <a:xfrm>
            <a:off x="1575167" y="741363"/>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07" name="Rectangle 63">
            <a:extLst>
              <a:ext uri="{FF2B5EF4-FFF2-40B4-BE49-F238E27FC236}">
                <a16:creationId xmlns:a16="http://schemas.microsoft.com/office/drawing/2014/main" id="{DCC4E520-B36E-93E7-C359-DC1884E4F00A}"/>
              </a:ext>
            </a:extLst>
          </p:cNvPr>
          <p:cNvSpPr>
            <a:spLocks noChangeArrowheads="1"/>
          </p:cNvSpPr>
          <p:nvPr/>
        </p:nvSpPr>
        <p:spPr bwMode="auto">
          <a:xfrm>
            <a:off x="1770429" y="741363"/>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08" name="Rectangle 64">
            <a:extLst>
              <a:ext uri="{FF2B5EF4-FFF2-40B4-BE49-F238E27FC236}">
                <a16:creationId xmlns:a16="http://schemas.microsoft.com/office/drawing/2014/main" id="{CC0E669C-ECF1-9F1B-E194-EB17667F43EA}"/>
              </a:ext>
            </a:extLst>
          </p:cNvPr>
          <p:cNvSpPr>
            <a:spLocks noChangeArrowheads="1"/>
          </p:cNvSpPr>
          <p:nvPr/>
        </p:nvSpPr>
        <p:spPr bwMode="auto">
          <a:xfrm>
            <a:off x="1533893" y="741363"/>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36609" name="Rectangle 65">
            <a:extLst>
              <a:ext uri="{FF2B5EF4-FFF2-40B4-BE49-F238E27FC236}">
                <a16:creationId xmlns:a16="http://schemas.microsoft.com/office/drawing/2014/main" id="{F93EB683-EF20-7D7A-0A75-10F7D0A584BA}"/>
              </a:ext>
            </a:extLst>
          </p:cNvPr>
          <p:cNvSpPr>
            <a:spLocks noChangeArrowheads="1"/>
          </p:cNvSpPr>
          <p:nvPr/>
        </p:nvSpPr>
        <p:spPr bwMode="auto">
          <a:xfrm>
            <a:off x="1864092" y="14604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36610" name="Rectangle 66">
            <a:extLst>
              <a:ext uri="{FF2B5EF4-FFF2-40B4-BE49-F238E27FC236}">
                <a16:creationId xmlns:a16="http://schemas.microsoft.com/office/drawing/2014/main" id="{14532D03-1396-7E82-176B-01850A097312}"/>
              </a:ext>
            </a:extLst>
          </p:cNvPr>
          <p:cNvSpPr>
            <a:spLocks noChangeArrowheads="1"/>
          </p:cNvSpPr>
          <p:nvPr/>
        </p:nvSpPr>
        <p:spPr bwMode="auto">
          <a:xfrm>
            <a:off x="814754" y="14604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236613" name="AutoShape 69">
            <a:extLst>
              <a:ext uri="{FF2B5EF4-FFF2-40B4-BE49-F238E27FC236}">
                <a16:creationId xmlns:a16="http://schemas.microsoft.com/office/drawing/2014/main" id="{4589AFAA-ABC3-00B1-931F-B56C176F4F1B}"/>
              </a:ext>
            </a:extLst>
          </p:cNvPr>
          <p:cNvCxnSpPr>
            <a:cxnSpLocks noChangeShapeType="1"/>
            <a:stCxn id="236610" idx="2"/>
            <a:endCxn id="236588" idx="0"/>
          </p:cNvCxnSpPr>
          <p:nvPr/>
        </p:nvCxnSpPr>
        <p:spPr bwMode="auto">
          <a:xfrm rot="5400000">
            <a:off x="1082248" y="602456"/>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614" name="Rectangle 70">
            <a:extLst>
              <a:ext uri="{FF2B5EF4-FFF2-40B4-BE49-F238E27FC236}">
                <a16:creationId xmlns:a16="http://schemas.microsoft.com/office/drawing/2014/main" id="{4A63CA2E-BFD0-3AB3-8E16-8BF234EE240E}"/>
              </a:ext>
            </a:extLst>
          </p:cNvPr>
          <p:cNvSpPr>
            <a:spLocks noChangeArrowheads="1"/>
          </p:cNvSpPr>
          <p:nvPr/>
        </p:nvSpPr>
        <p:spPr bwMode="auto">
          <a:xfrm>
            <a:off x="2287954" y="739775"/>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36615" name="AutoShape 71">
            <a:extLst>
              <a:ext uri="{FF2B5EF4-FFF2-40B4-BE49-F238E27FC236}">
                <a16:creationId xmlns:a16="http://schemas.microsoft.com/office/drawing/2014/main" id="{F93F1D23-26EE-AE2D-CC1F-AB6A957B53E3}"/>
              </a:ext>
            </a:extLst>
          </p:cNvPr>
          <p:cNvCxnSpPr>
            <a:cxnSpLocks noChangeShapeType="1"/>
            <a:stCxn id="236609" idx="2"/>
            <a:endCxn id="236614" idx="0"/>
          </p:cNvCxnSpPr>
          <p:nvPr/>
        </p:nvCxnSpPr>
        <p:spPr bwMode="auto">
          <a:xfrm rot="16200000" flipH="1">
            <a:off x="2267318" y="466725"/>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618" name="Rectangle 74">
            <a:extLst>
              <a:ext uri="{FF2B5EF4-FFF2-40B4-BE49-F238E27FC236}">
                <a16:creationId xmlns:a16="http://schemas.microsoft.com/office/drawing/2014/main" id="{FAFCD70A-53EB-1962-DF11-28A7A961E3A7}"/>
              </a:ext>
            </a:extLst>
          </p:cNvPr>
          <p:cNvSpPr>
            <a:spLocks noChangeArrowheads="1"/>
          </p:cNvSpPr>
          <p:nvPr/>
        </p:nvSpPr>
        <p:spPr bwMode="auto">
          <a:xfrm>
            <a:off x="5094654" y="741363"/>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36619" name="Rectangle 75">
            <a:extLst>
              <a:ext uri="{FF2B5EF4-FFF2-40B4-BE49-F238E27FC236}">
                <a16:creationId xmlns:a16="http://schemas.microsoft.com/office/drawing/2014/main" id="{BC679084-BD40-FEFE-53DF-29C2E89BA153}"/>
              </a:ext>
            </a:extLst>
          </p:cNvPr>
          <p:cNvSpPr>
            <a:spLocks noChangeArrowheads="1"/>
          </p:cNvSpPr>
          <p:nvPr/>
        </p:nvSpPr>
        <p:spPr bwMode="auto">
          <a:xfrm>
            <a:off x="5653454" y="741363"/>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20" name="Rectangle 76">
            <a:extLst>
              <a:ext uri="{FF2B5EF4-FFF2-40B4-BE49-F238E27FC236}">
                <a16:creationId xmlns:a16="http://schemas.microsoft.com/office/drawing/2014/main" id="{3CC97474-F7F4-3FCB-84E7-D5F7819E5EE8}"/>
              </a:ext>
            </a:extLst>
          </p:cNvPr>
          <p:cNvSpPr>
            <a:spLocks noChangeArrowheads="1"/>
          </p:cNvSpPr>
          <p:nvPr/>
        </p:nvSpPr>
        <p:spPr bwMode="auto">
          <a:xfrm>
            <a:off x="7293343" y="741363"/>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21" name="Rectangle 77">
            <a:extLst>
              <a:ext uri="{FF2B5EF4-FFF2-40B4-BE49-F238E27FC236}">
                <a16:creationId xmlns:a16="http://schemas.microsoft.com/office/drawing/2014/main" id="{2F3CC9E6-E01C-D0A5-7821-2388A2BD998C}"/>
              </a:ext>
            </a:extLst>
          </p:cNvPr>
          <p:cNvSpPr>
            <a:spLocks noChangeArrowheads="1"/>
          </p:cNvSpPr>
          <p:nvPr/>
        </p:nvSpPr>
        <p:spPr bwMode="auto">
          <a:xfrm>
            <a:off x="7563218" y="741363"/>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22" name="Rectangle 78">
            <a:extLst>
              <a:ext uri="{FF2B5EF4-FFF2-40B4-BE49-F238E27FC236}">
                <a16:creationId xmlns:a16="http://schemas.microsoft.com/office/drawing/2014/main" id="{60685313-ADB7-FF63-974D-810B27F25D8A}"/>
              </a:ext>
            </a:extLst>
          </p:cNvPr>
          <p:cNvSpPr>
            <a:spLocks noChangeArrowheads="1"/>
          </p:cNvSpPr>
          <p:nvPr/>
        </p:nvSpPr>
        <p:spPr bwMode="auto">
          <a:xfrm>
            <a:off x="8233142" y="741363"/>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23" name="Rectangle 79">
            <a:extLst>
              <a:ext uri="{FF2B5EF4-FFF2-40B4-BE49-F238E27FC236}">
                <a16:creationId xmlns:a16="http://schemas.microsoft.com/office/drawing/2014/main" id="{3FF7D609-142B-3E24-631F-B2826F2FC6D7}"/>
              </a:ext>
            </a:extLst>
          </p:cNvPr>
          <p:cNvSpPr>
            <a:spLocks noChangeArrowheads="1"/>
          </p:cNvSpPr>
          <p:nvPr/>
        </p:nvSpPr>
        <p:spPr bwMode="auto">
          <a:xfrm>
            <a:off x="8928467" y="741363"/>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26" name="Rectangle 82">
            <a:extLst>
              <a:ext uri="{FF2B5EF4-FFF2-40B4-BE49-F238E27FC236}">
                <a16:creationId xmlns:a16="http://schemas.microsoft.com/office/drawing/2014/main" id="{0995F635-FE74-001B-2B9B-66E5AACA7C69}"/>
              </a:ext>
            </a:extLst>
          </p:cNvPr>
          <p:cNvSpPr>
            <a:spLocks noChangeArrowheads="1"/>
          </p:cNvSpPr>
          <p:nvPr/>
        </p:nvSpPr>
        <p:spPr bwMode="auto">
          <a:xfrm>
            <a:off x="1970455" y="920749"/>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36627" name="Rectangle 83">
            <a:extLst>
              <a:ext uri="{FF2B5EF4-FFF2-40B4-BE49-F238E27FC236}">
                <a16:creationId xmlns:a16="http://schemas.microsoft.com/office/drawing/2014/main" id="{FFE388ED-A52B-57BA-E180-C96FC6308D5C}"/>
              </a:ext>
            </a:extLst>
          </p:cNvPr>
          <p:cNvSpPr>
            <a:spLocks noChangeArrowheads="1"/>
          </p:cNvSpPr>
          <p:nvPr/>
        </p:nvSpPr>
        <p:spPr bwMode="auto">
          <a:xfrm>
            <a:off x="1975217" y="925512"/>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36633" name="AutoShape 89">
            <a:extLst>
              <a:ext uri="{FF2B5EF4-FFF2-40B4-BE49-F238E27FC236}">
                <a16:creationId xmlns:a16="http://schemas.microsoft.com/office/drawing/2014/main" id="{4976D663-085B-8374-5590-63D3B2FC530E}"/>
              </a:ext>
            </a:extLst>
          </p:cNvPr>
          <p:cNvSpPr>
            <a:spLocks noChangeArrowheads="1"/>
          </p:cNvSpPr>
          <p:nvPr/>
        </p:nvSpPr>
        <p:spPr bwMode="auto">
          <a:xfrm>
            <a:off x="3883392" y="1947862"/>
            <a:ext cx="1308100" cy="1274762"/>
          </a:xfrm>
          <a:prstGeom prst="plaque">
            <a:avLst>
              <a:gd name="adj" fmla="val 16667"/>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lstStyle/>
          <a:p>
            <a:pPr algn="ctr">
              <a:spcAft>
                <a:spcPct val="10000"/>
              </a:spcAft>
            </a:pPr>
            <a:r>
              <a:rPr lang="en-US" altLang="zh-TW" sz="2000">
                <a:solidFill>
                  <a:schemeClr val="bg1"/>
                </a:solidFill>
                <a:ea typeface="SimHei" panose="02010609060101010101" pitchFamily="49" charset="-122"/>
                <a:cs typeface="Arial" panose="020B0604020202020204" pitchFamily="34" charset="0"/>
              </a:rPr>
              <a:t>381</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君士坦丁</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堡会议</a:t>
            </a:r>
          </a:p>
        </p:txBody>
      </p:sp>
      <p:sp>
        <p:nvSpPr>
          <p:cNvPr id="236635" name="AutoShape 91">
            <a:extLst>
              <a:ext uri="{FF2B5EF4-FFF2-40B4-BE49-F238E27FC236}">
                <a16:creationId xmlns:a16="http://schemas.microsoft.com/office/drawing/2014/main" id="{707B0A8A-A455-79C3-CC29-8B327030768B}"/>
              </a:ext>
            </a:extLst>
          </p:cNvPr>
          <p:cNvSpPr>
            <a:spLocks noChangeArrowheads="1"/>
          </p:cNvSpPr>
          <p:nvPr/>
        </p:nvSpPr>
        <p:spPr bwMode="auto">
          <a:xfrm>
            <a:off x="6656754" y="1951037"/>
            <a:ext cx="1308100" cy="1274762"/>
          </a:xfrm>
          <a:prstGeom prst="plaque">
            <a:avLst>
              <a:gd name="adj" fmla="val 16667"/>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lstStyle/>
          <a:p>
            <a:pPr algn="ctr">
              <a:spcAft>
                <a:spcPct val="10000"/>
              </a:spcAft>
            </a:pPr>
            <a:r>
              <a:rPr lang="en-US" altLang="zh-TW" sz="2000">
                <a:solidFill>
                  <a:schemeClr val="bg1"/>
                </a:solidFill>
                <a:ea typeface="SimHei" panose="02010609060101010101" pitchFamily="49" charset="-122"/>
                <a:cs typeface="Arial" panose="020B0604020202020204" pitchFamily="34" charset="0"/>
              </a:rPr>
              <a:t>451</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迦克墩</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会议</a:t>
            </a:r>
          </a:p>
        </p:txBody>
      </p:sp>
      <p:sp>
        <p:nvSpPr>
          <p:cNvPr id="236637" name="AutoShape 93">
            <a:extLst>
              <a:ext uri="{FF2B5EF4-FFF2-40B4-BE49-F238E27FC236}">
                <a16:creationId xmlns:a16="http://schemas.microsoft.com/office/drawing/2014/main" id="{942AF2B8-A393-33A3-BC55-3344AA1EAFB1}"/>
              </a:ext>
            </a:extLst>
          </p:cNvPr>
          <p:cNvSpPr>
            <a:spLocks noChangeArrowheads="1"/>
          </p:cNvSpPr>
          <p:nvPr/>
        </p:nvSpPr>
        <p:spPr bwMode="auto">
          <a:xfrm>
            <a:off x="3867517" y="3346450"/>
            <a:ext cx="1331912" cy="1006475"/>
          </a:xfrm>
          <a:prstGeom prst="horizontalScroll">
            <a:avLst>
              <a:gd name="adj" fmla="val 8681"/>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ea typeface="SimHei" panose="02010609060101010101" pitchFamily="49" charset="-122"/>
              </a:rPr>
              <a:t>圣灵具</a:t>
            </a:r>
          </a:p>
          <a:p>
            <a:pPr algn="ctr">
              <a:spcAft>
                <a:spcPct val="10000"/>
              </a:spcAft>
            </a:pPr>
            <a:r>
              <a:rPr lang="zh-TW" altLang="en-US" sz="2000">
                <a:ea typeface="SimHei" panose="02010609060101010101" pitchFamily="49" charset="-122"/>
              </a:rPr>
              <a:t>神性</a:t>
            </a:r>
          </a:p>
        </p:txBody>
      </p:sp>
      <p:sp>
        <p:nvSpPr>
          <p:cNvPr id="236638" name="AutoShape 94">
            <a:extLst>
              <a:ext uri="{FF2B5EF4-FFF2-40B4-BE49-F238E27FC236}">
                <a16:creationId xmlns:a16="http://schemas.microsoft.com/office/drawing/2014/main" id="{964482FF-1DB0-10E7-A08E-F01F1EC0977F}"/>
              </a:ext>
            </a:extLst>
          </p:cNvPr>
          <p:cNvSpPr>
            <a:spLocks noChangeArrowheads="1"/>
          </p:cNvSpPr>
          <p:nvPr/>
        </p:nvSpPr>
        <p:spPr bwMode="auto">
          <a:xfrm>
            <a:off x="6631355" y="3346450"/>
            <a:ext cx="1331913" cy="1006475"/>
          </a:xfrm>
          <a:prstGeom prst="horizontalScroll">
            <a:avLst>
              <a:gd name="adj" fmla="val 8681"/>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ea typeface="SimHei" panose="02010609060101010101" pitchFamily="49" charset="-122"/>
              </a:rPr>
              <a:t>基督具神</a:t>
            </a:r>
          </a:p>
          <a:p>
            <a:pPr algn="ctr">
              <a:spcAft>
                <a:spcPct val="10000"/>
              </a:spcAft>
            </a:pPr>
            <a:r>
              <a:rPr lang="zh-TW" altLang="en-US" sz="2000">
                <a:ea typeface="SimHei" panose="02010609060101010101" pitchFamily="49" charset="-122"/>
              </a:rPr>
              <a:t>性和人性</a:t>
            </a:r>
          </a:p>
        </p:txBody>
      </p:sp>
      <p:sp>
        <p:nvSpPr>
          <p:cNvPr id="236641" name="Text Box 97">
            <a:extLst>
              <a:ext uri="{FF2B5EF4-FFF2-40B4-BE49-F238E27FC236}">
                <a16:creationId xmlns:a16="http://schemas.microsoft.com/office/drawing/2014/main" id="{2C3F28D5-F84A-443A-E5EB-795E1CC8C277}"/>
              </a:ext>
            </a:extLst>
          </p:cNvPr>
          <p:cNvSpPr txBox="1">
            <a:spLocks noChangeArrowheads="1"/>
          </p:cNvSpPr>
          <p:nvPr/>
        </p:nvSpPr>
        <p:spPr bwMode="auto">
          <a:xfrm>
            <a:off x="2532430" y="4872038"/>
            <a:ext cx="62325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Aft>
                <a:spcPct val="30000"/>
              </a:spcAft>
            </a:pPr>
            <a:r>
              <a:rPr lang="en-US" altLang="zh-TW" sz="2000">
                <a:latin typeface="SimHei" panose="02010609060101010101" pitchFamily="49" charset="-122"/>
                <a:ea typeface="SimHei" panose="02010609060101010101" pitchFamily="49" charset="-122"/>
              </a:rPr>
              <a:t>… </a:t>
            </a:r>
            <a:r>
              <a:rPr lang="zh-TW" altLang="en-US" sz="2000">
                <a:latin typeface="SimHei" panose="02010609060101010101" pitchFamily="49" charset="-122"/>
                <a:ea typeface="SimHei" panose="02010609060101010101" pitchFamily="49" charset="-122"/>
              </a:rPr>
              <a:t>我们的主耶稣基督，是神性完全、人性亦完全者；他真是神，也真是人，具有理性的灵魂，也具有身体；按神性说，他与父同体；按人性说，他与我们同体；在凡事上与我们一样，只是没有罪。</a:t>
            </a:r>
            <a:r>
              <a:rPr lang="en-US" altLang="zh-TW" sz="2000">
                <a:latin typeface="SimHei" panose="02010609060101010101" pitchFamily="49" charset="-122"/>
                <a:ea typeface="SimHei" panose="02010609060101010101" pitchFamily="49" charset="-122"/>
              </a:rPr>
              <a:t>… </a:t>
            </a:r>
          </a:p>
        </p:txBody>
      </p:sp>
      <p:sp>
        <p:nvSpPr>
          <p:cNvPr id="236642" name="Rectangle 98">
            <a:extLst>
              <a:ext uri="{FF2B5EF4-FFF2-40B4-BE49-F238E27FC236}">
                <a16:creationId xmlns:a16="http://schemas.microsoft.com/office/drawing/2014/main" id="{CE5FFAE6-93FB-AE00-E562-324CBCE1ADD6}"/>
              </a:ext>
            </a:extLst>
          </p:cNvPr>
          <p:cNvSpPr>
            <a:spLocks noChangeArrowheads="1"/>
          </p:cNvSpPr>
          <p:nvPr/>
        </p:nvSpPr>
        <p:spPr bwMode="auto">
          <a:xfrm>
            <a:off x="1152892" y="4910138"/>
            <a:ext cx="1041400" cy="1584325"/>
          </a:xfrm>
          <a:prstGeom prst="rect">
            <a:avLst/>
          </a:prstGeom>
          <a:blipFill dpi="0" rotWithShape="1">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20000"/>
              </a:spcAft>
            </a:pPr>
            <a:r>
              <a:rPr lang="zh-TW" altLang="en-US" sz="2000">
                <a:solidFill>
                  <a:schemeClr val="bg1"/>
                </a:solidFill>
                <a:ea typeface="SimHei" panose="02010609060101010101" pitchFamily="49" charset="-122"/>
              </a:rPr>
              <a:t>迦克墩</a:t>
            </a:r>
          </a:p>
          <a:p>
            <a:pPr algn="ctr">
              <a:spcAft>
                <a:spcPct val="20000"/>
              </a:spcAft>
            </a:pPr>
            <a:r>
              <a:rPr lang="zh-TW" altLang="en-US" sz="2000">
                <a:solidFill>
                  <a:schemeClr val="bg1"/>
                </a:solidFill>
                <a:ea typeface="SimHei" panose="02010609060101010101" pitchFamily="49" charset="-122"/>
              </a:rPr>
              <a:t>信经</a:t>
            </a:r>
          </a:p>
        </p:txBody>
      </p:sp>
      <p:sp>
        <p:nvSpPr>
          <p:cNvPr id="236645" name="AutoShape 101">
            <a:extLst>
              <a:ext uri="{FF2B5EF4-FFF2-40B4-BE49-F238E27FC236}">
                <a16:creationId xmlns:a16="http://schemas.microsoft.com/office/drawing/2014/main" id="{0FD2DF7B-1215-B596-CBB4-C969688BCA33}"/>
              </a:ext>
            </a:extLst>
          </p:cNvPr>
          <p:cNvSpPr>
            <a:spLocks noChangeArrowheads="1"/>
          </p:cNvSpPr>
          <p:nvPr/>
        </p:nvSpPr>
        <p:spPr bwMode="auto">
          <a:xfrm>
            <a:off x="4392980" y="1303337"/>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36646" name="AutoShape 102">
            <a:extLst>
              <a:ext uri="{FF2B5EF4-FFF2-40B4-BE49-F238E27FC236}">
                <a16:creationId xmlns:a16="http://schemas.microsoft.com/office/drawing/2014/main" id="{87B88F21-7DC5-CA7A-19D7-EE7BC3FF7CE9}"/>
              </a:ext>
            </a:extLst>
          </p:cNvPr>
          <p:cNvSpPr>
            <a:spLocks noChangeArrowheads="1"/>
          </p:cNvSpPr>
          <p:nvPr/>
        </p:nvSpPr>
        <p:spPr bwMode="auto">
          <a:xfrm>
            <a:off x="7167930" y="1301749"/>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36647" name="Rectangle 103">
            <a:extLst>
              <a:ext uri="{FF2B5EF4-FFF2-40B4-BE49-F238E27FC236}">
                <a16:creationId xmlns:a16="http://schemas.microsoft.com/office/drawing/2014/main" id="{7F2764C8-EA9D-8549-9E5A-A5C2A93FF33E}"/>
              </a:ext>
            </a:extLst>
          </p:cNvPr>
          <p:cNvSpPr>
            <a:spLocks noChangeArrowheads="1"/>
          </p:cNvSpPr>
          <p:nvPr/>
        </p:nvSpPr>
        <p:spPr bwMode="auto">
          <a:xfrm>
            <a:off x="4469179" y="14604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cxnSp>
        <p:nvCxnSpPr>
          <p:cNvPr id="236648" name="AutoShape 104">
            <a:extLst>
              <a:ext uri="{FF2B5EF4-FFF2-40B4-BE49-F238E27FC236}">
                <a16:creationId xmlns:a16="http://schemas.microsoft.com/office/drawing/2014/main" id="{ECA0DD3B-8847-5E5E-6A01-78415FA6F137}"/>
              </a:ext>
            </a:extLst>
          </p:cNvPr>
          <p:cNvCxnSpPr>
            <a:cxnSpLocks noChangeShapeType="1"/>
            <a:stCxn id="236647" idx="2"/>
          </p:cNvCxnSpPr>
          <p:nvPr/>
        </p:nvCxnSpPr>
        <p:spPr bwMode="auto">
          <a:xfrm rot="5400000">
            <a:off x="4686667" y="552450"/>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6649" name="AutoShape 105">
            <a:extLst>
              <a:ext uri="{FF2B5EF4-FFF2-40B4-BE49-F238E27FC236}">
                <a16:creationId xmlns:a16="http://schemas.microsoft.com/office/drawing/2014/main" id="{CC186141-32DE-4162-C974-9A929FFE4CC6}"/>
              </a:ext>
            </a:extLst>
          </p:cNvPr>
          <p:cNvCxnSpPr>
            <a:cxnSpLocks noChangeShapeType="1"/>
            <a:stCxn id="236650" idx="2"/>
          </p:cNvCxnSpPr>
          <p:nvPr/>
        </p:nvCxnSpPr>
        <p:spPr bwMode="auto">
          <a:xfrm rot="16200000" flipH="1">
            <a:off x="3940542" y="536575"/>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650" name="Rectangle 106">
            <a:extLst>
              <a:ext uri="{FF2B5EF4-FFF2-40B4-BE49-F238E27FC236}">
                <a16:creationId xmlns:a16="http://schemas.microsoft.com/office/drawing/2014/main" id="{E879E48D-92F4-8B4C-71EC-555F44D1DDDE}"/>
              </a:ext>
            </a:extLst>
          </p:cNvPr>
          <p:cNvSpPr>
            <a:spLocks noChangeArrowheads="1"/>
          </p:cNvSpPr>
          <p:nvPr/>
        </p:nvSpPr>
        <p:spPr bwMode="auto">
          <a:xfrm>
            <a:off x="3708767" y="146049"/>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瓦伦斯</a:t>
            </a:r>
          </a:p>
        </p:txBody>
      </p:sp>
      <p:sp>
        <p:nvSpPr>
          <p:cNvPr id="236651" name="Rectangle 107">
            <a:extLst>
              <a:ext uri="{FF2B5EF4-FFF2-40B4-BE49-F238E27FC236}">
                <a16:creationId xmlns:a16="http://schemas.microsoft.com/office/drawing/2014/main" id="{08828E38-90A4-04EF-BE94-605DE3C2B890}"/>
              </a:ext>
            </a:extLst>
          </p:cNvPr>
          <p:cNvSpPr>
            <a:spLocks noChangeArrowheads="1"/>
          </p:cNvSpPr>
          <p:nvPr/>
        </p:nvSpPr>
        <p:spPr bwMode="auto">
          <a:xfrm>
            <a:off x="5451246" y="145337"/>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36652" name="Line 108">
            <a:extLst>
              <a:ext uri="{FF2B5EF4-FFF2-40B4-BE49-F238E27FC236}">
                <a16:creationId xmlns:a16="http://schemas.microsoft.com/office/drawing/2014/main" id="{766EAF0C-748A-C11A-0B20-C0AEB0649F04}"/>
              </a:ext>
            </a:extLst>
          </p:cNvPr>
          <p:cNvSpPr>
            <a:spLocks noChangeShapeType="1"/>
          </p:cNvSpPr>
          <p:nvPr/>
        </p:nvSpPr>
        <p:spPr bwMode="auto">
          <a:xfrm flipH="1">
            <a:off x="5762993" y="463549"/>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653" name="Rectangle 109">
            <a:extLst>
              <a:ext uri="{FF2B5EF4-FFF2-40B4-BE49-F238E27FC236}">
                <a16:creationId xmlns:a16="http://schemas.microsoft.com/office/drawing/2014/main" id="{43754574-6F88-25E8-01D1-DA9E072A0096}"/>
              </a:ext>
            </a:extLst>
          </p:cNvPr>
          <p:cNvSpPr>
            <a:spLocks noChangeArrowheads="1"/>
          </p:cNvSpPr>
          <p:nvPr/>
        </p:nvSpPr>
        <p:spPr bwMode="auto">
          <a:xfrm>
            <a:off x="6282104" y="146049"/>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瓦伦提尼安三世</a:t>
            </a:r>
          </a:p>
        </p:txBody>
      </p:sp>
      <p:sp>
        <p:nvSpPr>
          <p:cNvPr id="236654" name="Line 110">
            <a:extLst>
              <a:ext uri="{FF2B5EF4-FFF2-40B4-BE49-F238E27FC236}">
                <a16:creationId xmlns:a16="http://schemas.microsoft.com/office/drawing/2014/main" id="{C7ED48AF-21D7-5D71-FBA3-B26107628551}"/>
              </a:ext>
            </a:extLst>
          </p:cNvPr>
          <p:cNvSpPr>
            <a:spLocks noChangeShapeType="1"/>
          </p:cNvSpPr>
          <p:nvPr/>
        </p:nvSpPr>
        <p:spPr bwMode="auto">
          <a:xfrm flipH="1">
            <a:off x="6812329" y="463549"/>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6655" name="Rectangle 111">
            <a:extLst>
              <a:ext uri="{FF2B5EF4-FFF2-40B4-BE49-F238E27FC236}">
                <a16:creationId xmlns:a16="http://schemas.microsoft.com/office/drawing/2014/main" id="{74DF6F3C-BEA8-33C0-82FB-54C3F6C9882F}"/>
              </a:ext>
            </a:extLst>
          </p:cNvPr>
          <p:cNvSpPr>
            <a:spLocks noChangeArrowheads="1"/>
          </p:cNvSpPr>
          <p:nvPr/>
        </p:nvSpPr>
        <p:spPr bwMode="auto">
          <a:xfrm>
            <a:off x="2772142" y="146049"/>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康士坦丢</a:t>
            </a:r>
          </a:p>
        </p:txBody>
      </p:sp>
      <p:cxnSp>
        <p:nvCxnSpPr>
          <p:cNvPr id="236656" name="AutoShape 112">
            <a:extLst>
              <a:ext uri="{FF2B5EF4-FFF2-40B4-BE49-F238E27FC236}">
                <a16:creationId xmlns:a16="http://schemas.microsoft.com/office/drawing/2014/main" id="{46D76F43-ADD2-BA63-8F95-593E81F4616B}"/>
              </a:ext>
            </a:extLst>
          </p:cNvPr>
          <p:cNvCxnSpPr>
            <a:cxnSpLocks noChangeShapeType="1"/>
            <a:stCxn id="236655" idx="2"/>
            <a:endCxn id="236589" idx="0"/>
          </p:cNvCxnSpPr>
          <p:nvPr/>
        </p:nvCxnSpPr>
        <p:spPr bwMode="auto">
          <a:xfrm rot="16200000" flipH="1">
            <a:off x="3087261" y="554831"/>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6660" name="Rectangle 116">
            <a:extLst>
              <a:ext uri="{FF2B5EF4-FFF2-40B4-BE49-F238E27FC236}">
                <a16:creationId xmlns:a16="http://schemas.microsoft.com/office/drawing/2014/main" id="{B8EABF14-A1C5-D519-8F25-C9A3BC069AF6}"/>
              </a:ext>
            </a:extLst>
          </p:cNvPr>
          <p:cNvSpPr>
            <a:spLocks noChangeArrowheads="1"/>
          </p:cNvSpPr>
          <p:nvPr/>
        </p:nvSpPr>
        <p:spPr bwMode="auto">
          <a:xfrm>
            <a:off x="3870693" y="741363"/>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61" name="Rectangle 117">
            <a:extLst>
              <a:ext uri="{FF2B5EF4-FFF2-40B4-BE49-F238E27FC236}">
                <a16:creationId xmlns:a16="http://schemas.microsoft.com/office/drawing/2014/main" id="{E1C6A962-F2A9-D359-2D26-4219162AA3C2}"/>
              </a:ext>
            </a:extLst>
          </p:cNvPr>
          <p:cNvSpPr>
            <a:spLocks noChangeArrowheads="1"/>
          </p:cNvSpPr>
          <p:nvPr/>
        </p:nvSpPr>
        <p:spPr bwMode="auto">
          <a:xfrm>
            <a:off x="3872280" y="957263"/>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62" name="Rectangle 118">
            <a:extLst>
              <a:ext uri="{FF2B5EF4-FFF2-40B4-BE49-F238E27FC236}">
                <a16:creationId xmlns:a16="http://schemas.microsoft.com/office/drawing/2014/main" id="{1F9D7893-76C6-F0E4-A215-B04194AFE915}"/>
              </a:ext>
            </a:extLst>
          </p:cNvPr>
          <p:cNvSpPr>
            <a:spLocks noChangeArrowheads="1"/>
          </p:cNvSpPr>
          <p:nvPr/>
        </p:nvSpPr>
        <p:spPr bwMode="auto">
          <a:xfrm>
            <a:off x="4456479" y="741363"/>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36663" name="Rectangle 119">
            <a:extLst>
              <a:ext uri="{FF2B5EF4-FFF2-40B4-BE49-F238E27FC236}">
                <a16:creationId xmlns:a16="http://schemas.microsoft.com/office/drawing/2014/main" id="{DD115AB8-2E2D-7C2F-7558-68C550155033}"/>
              </a:ext>
            </a:extLst>
          </p:cNvPr>
          <p:cNvSpPr>
            <a:spLocks noChangeArrowheads="1"/>
          </p:cNvSpPr>
          <p:nvPr/>
        </p:nvSpPr>
        <p:spPr bwMode="auto">
          <a:xfrm>
            <a:off x="4296143" y="957263"/>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64" name="Rectangle 120">
            <a:extLst>
              <a:ext uri="{FF2B5EF4-FFF2-40B4-BE49-F238E27FC236}">
                <a16:creationId xmlns:a16="http://schemas.microsoft.com/office/drawing/2014/main" id="{E6B98E94-91E8-3140-64CA-225C448836C6}"/>
              </a:ext>
            </a:extLst>
          </p:cNvPr>
          <p:cNvSpPr>
            <a:spLocks noChangeArrowheads="1"/>
          </p:cNvSpPr>
          <p:nvPr/>
        </p:nvSpPr>
        <p:spPr bwMode="auto">
          <a:xfrm>
            <a:off x="4416792" y="741363"/>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65" name="Rectangle 121">
            <a:extLst>
              <a:ext uri="{FF2B5EF4-FFF2-40B4-BE49-F238E27FC236}">
                <a16:creationId xmlns:a16="http://schemas.microsoft.com/office/drawing/2014/main" id="{C1228F09-9FB2-B036-F80A-76D440D718B0}"/>
              </a:ext>
            </a:extLst>
          </p:cNvPr>
          <p:cNvSpPr>
            <a:spLocks noChangeArrowheads="1"/>
          </p:cNvSpPr>
          <p:nvPr/>
        </p:nvSpPr>
        <p:spPr bwMode="auto">
          <a:xfrm>
            <a:off x="4421554" y="900112"/>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66" name="Rectangle 122">
            <a:extLst>
              <a:ext uri="{FF2B5EF4-FFF2-40B4-BE49-F238E27FC236}">
                <a16:creationId xmlns:a16="http://schemas.microsoft.com/office/drawing/2014/main" id="{8D00CBF0-D74D-AF33-CE59-9766FCC1178F}"/>
              </a:ext>
            </a:extLst>
          </p:cNvPr>
          <p:cNvSpPr>
            <a:spLocks noChangeArrowheads="1"/>
          </p:cNvSpPr>
          <p:nvPr/>
        </p:nvSpPr>
        <p:spPr bwMode="auto">
          <a:xfrm>
            <a:off x="4616818" y="957263"/>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67" name="Rectangle 123">
            <a:extLst>
              <a:ext uri="{FF2B5EF4-FFF2-40B4-BE49-F238E27FC236}">
                <a16:creationId xmlns:a16="http://schemas.microsoft.com/office/drawing/2014/main" id="{5D9C9A63-A3C4-590F-934F-E4F77F2A8C5B}"/>
              </a:ext>
            </a:extLst>
          </p:cNvPr>
          <p:cNvSpPr>
            <a:spLocks noChangeArrowheads="1"/>
          </p:cNvSpPr>
          <p:nvPr/>
        </p:nvSpPr>
        <p:spPr bwMode="auto">
          <a:xfrm>
            <a:off x="2797542" y="885825"/>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68" name="Rectangle 124">
            <a:extLst>
              <a:ext uri="{FF2B5EF4-FFF2-40B4-BE49-F238E27FC236}">
                <a16:creationId xmlns:a16="http://schemas.microsoft.com/office/drawing/2014/main" id="{B81EFFE0-527F-8BFE-8A84-CAB1F50F72FB}"/>
              </a:ext>
            </a:extLst>
          </p:cNvPr>
          <p:cNvSpPr>
            <a:spLocks noChangeArrowheads="1"/>
          </p:cNvSpPr>
          <p:nvPr/>
        </p:nvSpPr>
        <p:spPr bwMode="auto">
          <a:xfrm>
            <a:off x="3307130" y="885825"/>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69" name="Rectangle 125">
            <a:extLst>
              <a:ext uri="{FF2B5EF4-FFF2-40B4-BE49-F238E27FC236}">
                <a16:creationId xmlns:a16="http://schemas.microsoft.com/office/drawing/2014/main" id="{D7B1C7DE-56AD-86DB-6FEB-F336B748D359}"/>
              </a:ext>
            </a:extLst>
          </p:cNvPr>
          <p:cNvSpPr>
            <a:spLocks noChangeArrowheads="1"/>
          </p:cNvSpPr>
          <p:nvPr/>
        </p:nvSpPr>
        <p:spPr bwMode="auto">
          <a:xfrm>
            <a:off x="2797542" y="1030287"/>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6671" name="AutoShape 127">
            <a:extLst>
              <a:ext uri="{FF2B5EF4-FFF2-40B4-BE49-F238E27FC236}">
                <a16:creationId xmlns:a16="http://schemas.microsoft.com/office/drawing/2014/main" id="{65462698-E326-B1B4-06DD-99E307B5BB67}"/>
              </a:ext>
            </a:extLst>
          </p:cNvPr>
          <p:cNvSpPr>
            <a:spLocks noChangeArrowheads="1"/>
          </p:cNvSpPr>
          <p:nvPr/>
        </p:nvSpPr>
        <p:spPr bwMode="auto">
          <a:xfrm>
            <a:off x="1676767" y="1946275"/>
            <a:ext cx="1308100" cy="1274763"/>
          </a:xfrm>
          <a:prstGeom prst="plaque">
            <a:avLst>
              <a:gd name="adj" fmla="val 16667"/>
            </a:avLst>
          </a:prstGeom>
          <a:blipFill dpi="0" rotWithShape="1">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lstStyle/>
          <a:p>
            <a:pPr algn="ctr">
              <a:spcAft>
                <a:spcPct val="10000"/>
              </a:spcAft>
            </a:pPr>
            <a:r>
              <a:rPr lang="en-US" altLang="zh-TW" sz="2000">
                <a:solidFill>
                  <a:schemeClr val="bg1"/>
                </a:solidFill>
                <a:ea typeface="SimHei" panose="02010609060101010101" pitchFamily="49" charset="-122"/>
                <a:cs typeface="Arial" panose="020B0604020202020204" pitchFamily="34" charset="0"/>
              </a:rPr>
              <a:t>325</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尼西亚</a:t>
            </a:r>
          </a:p>
          <a:p>
            <a:pPr algn="ctr">
              <a:spcAft>
                <a:spcPct val="10000"/>
              </a:spcAft>
            </a:pPr>
            <a:r>
              <a:rPr lang="zh-TW" altLang="en-US" sz="2000">
                <a:solidFill>
                  <a:schemeClr val="bg1"/>
                </a:solidFill>
                <a:ea typeface="SimHei" panose="02010609060101010101" pitchFamily="49" charset="-122"/>
                <a:cs typeface="Arial" panose="020B0604020202020204" pitchFamily="34" charset="0"/>
              </a:rPr>
              <a:t>会议</a:t>
            </a:r>
          </a:p>
        </p:txBody>
      </p:sp>
      <p:sp>
        <p:nvSpPr>
          <p:cNvPr id="236672" name="AutoShape 128">
            <a:extLst>
              <a:ext uri="{FF2B5EF4-FFF2-40B4-BE49-F238E27FC236}">
                <a16:creationId xmlns:a16="http://schemas.microsoft.com/office/drawing/2014/main" id="{3AF10A3B-9366-9A03-8A13-C38C36C378AA}"/>
              </a:ext>
            </a:extLst>
          </p:cNvPr>
          <p:cNvSpPr>
            <a:spLocks noChangeArrowheads="1"/>
          </p:cNvSpPr>
          <p:nvPr/>
        </p:nvSpPr>
        <p:spPr bwMode="auto">
          <a:xfrm>
            <a:off x="1665655" y="3346450"/>
            <a:ext cx="1331913" cy="1006475"/>
          </a:xfrm>
          <a:prstGeom prst="horizontalScroll">
            <a:avLst>
              <a:gd name="adj" fmla="val 8681"/>
            </a:avLst>
          </a:prstGeom>
          <a:blipFill dpi="0" rotWithShape="1">
            <a:blip r:embed="rId5"/>
            <a:srcRect/>
            <a:tile tx="0" ty="0" sx="100000" sy="100000" flip="none" algn="tl"/>
          </a:bli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Aft>
                <a:spcPct val="10000"/>
              </a:spcAft>
            </a:pPr>
            <a:r>
              <a:rPr lang="zh-TW" altLang="en-US" sz="2000">
                <a:ea typeface="SimHei" panose="02010609060101010101" pitchFamily="49" charset="-122"/>
              </a:rPr>
              <a:t>基督具</a:t>
            </a:r>
          </a:p>
          <a:p>
            <a:pPr algn="ctr">
              <a:spcAft>
                <a:spcPct val="10000"/>
              </a:spcAft>
            </a:pPr>
            <a:r>
              <a:rPr lang="zh-TW" altLang="en-US" sz="2000">
                <a:ea typeface="SimHei" panose="02010609060101010101" pitchFamily="49" charset="-122"/>
              </a:rPr>
              <a:t>神性</a:t>
            </a:r>
          </a:p>
        </p:txBody>
      </p:sp>
      <p:sp>
        <p:nvSpPr>
          <p:cNvPr id="236673" name="AutoShape 129">
            <a:extLst>
              <a:ext uri="{FF2B5EF4-FFF2-40B4-BE49-F238E27FC236}">
                <a16:creationId xmlns:a16="http://schemas.microsoft.com/office/drawing/2014/main" id="{7A9D6A57-8FFA-A2EA-4EF7-9C034FDFB38D}"/>
              </a:ext>
            </a:extLst>
          </p:cNvPr>
          <p:cNvSpPr>
            <a:spLocks noChangeArrowheads="1"/>
          </p:cNvSpPr>
          <p:nvPr/>
        </p:nvSpPr>
        <p:spPr bwMode="auto">
          <a:xfrm>
            <a:off x="2181593" y="1301749"/>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66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66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66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66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66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6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643" grpId="0" animBg="1"/>
      <p:bldP spid="236635" grpId="0" animBg="1"/>
      <p:bldP spid="236638" grpId="0" animBg="1"/>
      <p:bldP spid="236641" grpId="0"/>
      <p:bldP spid="236642" grpId="0" animBg="1"/>
      <p:bldP spid="2366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a:extLst>
              <a:ext uri="{FF2B5EF4-FFF2-40B4-BE49-F238E27FC236}">
                <a16:creationId xmlns:a16="http://schemas.microsoft.com/office/drawing/2014/main" id="{B0A46424-EA1B-F05D-17EF-879256A2786E}"/>
              </a:ext>
            </a:extLst>
          </p:cNvPr>
          <p:cNvSpPr>
            <a:spLocks noChangeArrowheads="1"/>
          </p:cNvSpPr>
          <p:nvPr/>
        </p:nvSpPr>
        <p:spPr bwMode="auto">
          <a:xfrm>
            <a:off x="8408989" y="9572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310275" name="Group 3">
            <a:extLst>
              <a:ext uri="{FF2B5EF4-FFF2-40B4-BE49-F238E27FC236}">
                <a16:creationId xmlns:a16="http://schemas.microsoft.com/office/drawing/2014/main" id="{AD26655E-1EE2-C2D9-9501-50383812260A}"/>
              </a:ext>
            </a:extLst>
          </p:cNvPr>
          <p:cNvGraphicFramePr>
            <a:graphicFrameLocks noGrp="1"/>
          </p:cNvGraphicFramePr>
          <p:nvPr/>
        </p:nvGraphicFramePr>
        <p:xfrm>
          <a:off x="2274888" y="1296988"/>
          <a:ext cx="7912100" cy="365760"/>
        </p:xfrm>
        <a:graphic>
          <a:graphicData uri="http://schemas.openxmlformats.org/drawingml/2006/table">
            <a:tbl>
              <a:tblPr/>
              <a:tblGrid>
                <a:gridCol w="788987">
                  <a:extLst>
                    <a:ext uri="{9D8B030D-6E8A-4147-A177-3AD203B41FA5}">
                      <a16:colId xmlns:a16="http://schemas.microsoft.com/office/drawing/2014/main" val="2295410195"/>
                    </a:ext>
                  </a:extLst>
                </a:gridCol>
                <a:gridCol w="790575">
                  <a:extLst>
                    <a:ext uri="{9D8B030D-6E8A-4147-A177-3AD203B41FA5}">
                      <a16:colId xmlns:a16="http://schemas.microsoft.com/office/drawing/2014/main" val="3746516214"/>
                    </a:ext>
                  </a:extLst>
                </a:gridCol>
                <a:gridCol w="792163">
                  <a:extLst>
                    <a:ext uri="{9D8B030D-6E8A-4147-A177-3AD203B41FA5}">
                      <a16:colId xmlns:a16="http://schemas.microsoft.com/office/drawing/2014/main" val="4276441295"/>
                    </a:ext>
                  </a:extLst>
                </a:gridCol>
                <a:gridCol w="788987">
                  <a:extLst>
                    <a:ext uri="{9D8B030D-6E8A-4147-A177-3AD203B41FA5}">
                      <a16:colId xmlns:a16="http://schemas.microsoft.com/office/drawing/2014/main" val="1070433554"/>
                    </a:ext>
                  </a:extLst>
                </a:gridCol>
                <a:gridCol w="792163">
                  <a:extLst>
                    <a:ext uri="{9D8B030D-6E8A-4147-A177-3AD203B41FA5}">
                      <a16:colId xmlns:a16="http://schemas.microsoft.com/office/drawing/2014/main" val="2311390863"/>
                    </a:ext>
                  </a:extLst>
                </a:gridCol>
                <a:gridCol w="795337">
                  <a:extLst>
                    <a:ext uri="{9D8B030D-6E8A-4147-A177-3AD203B41FA5}">
                      <a16:colId xmlns:a16="http://schemas.microsoft.com/office/drawing/2014/main" val="1166015600"/>
                    </a:ext>
                  </a:extLst>
                </a:gridCol>
                <a:gridCol w="790575">
                  <a:extLst>
                    <a:ext uri="{9D8B030D-6E8A-4147-A177-3AD203B41FA5}">
                      <a16:colId xmlns:a16="http://schemas.microsoft.com/office/drawing/2014/main" val="1149863239"/>
                    </a:ext>
                  </a:extLst>
                </a:gridCol>
                <a:gridCol w="790575">
                  <a:extLst>
                    <a:ext uri="{9D8B030D-6E8A-4147-A177-3AD203B41FA5}">
                      <a16:colId xmlns:a16="http://schemas.microsoft.com/office/drawing/2014/main" val="728500414"/>
                    </a:ext>
                  </a:extLst>
                </a:gridCol>
                <a:gridCol w="790575">
                  <a:extLst>
                    <a:ext uri="{9D8B030D-6E8A-4147-A177-3AD203B41FA5}">
                      <a16:colId xmlns:a16="http://schemas.microsoft.com/office/drawing/2014/main" val="3137890584"/>
                    </a:ext>
                  </a:extLst>
                </a:gridCol>
                <a:gridCol w="792163">
                  <a:extLst>
                    <a:ext uri="{9D8B030D-6E8A-4147-A177-3AD203B41FA5}">
                      <a16:colId xmlns:a16="http://schemas.microsoft.com/office/drawing/2014/main" val="2266443164"/>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44668731"/>
                  </a:ext>
                </a:extLst>
              </a:tr>
            </a:tbl>
          </a:graphicData>
        </a:graphic>
      </p:graphicFrame>
      <p:graphicFrame>
        <p:nvGraphicFramePr>
          <p:cNvPr id="310299" name="Group 27">
            <a:extLst>
              <a:ext uri="{FF2B5EF4-FFF2-40B4-BE49-F238E27FC236}">
                <a16:creationId xmlns:a16="http://schemas.microsoft.com/office/drawing/2014/main" id="{4EE67CD6-19B1-8A6F-173E-BAAF19A17154}"/>
              </a:ext>
            </a:extLst>
          </p:cNvPr>
          <p:cNvGraphicFramePr>
            <a:graphicFrameLocks noGrp="1"/>
          </p:cNvGraphicFramePr>
          <p:nvPr/>
        </p:nvGraphicFramePr>
        <p:xfrm>
          <a:off x="1874839" y="1419225"/>
          <a:ext cx="8709025" cy="335280"/>
        </p:xfrm>
        <a:graphic>
          <a:graphicData uri="http://schemas.openxmlformats.org/drawingml/2006/table">
            <a:tbl>
              <a:tblPr/>
              <a:tblGrid>
                <a:gridCol w="792162">
                  <a:extLst>
                    <a:ext uri="{9D8B030D-6E8A-4147-A177-3AD203B41FA5}">
                      <a16:colId xmlns:a16="http://schemas.microsoft.com/office/drawing/2014/main" val="1914475751"/>
                    </a:ext>
                  </a:extLst>
                </a:gridCol>
                <a:gridCol w="790575">
                  <a:extLst>
                    <a:ext uri="{9D8B030D-6E8A-4147-A177-3AD203B41FA5}">
                      <a16:colId xmlns:a16="http://schemas.microsoft.com/office/drawing/2014/main" val="263286439"/>
                    </a:ext>
                  </a:extLst>
                </a:gridCol>
                <a:gridCol w="792163">
                  <a:extLst>
                    <a:ext uri="{9D8B030D-6E8A-4147-A177-3AD203B41FA5}">
                      <a16:colId xmlns:a16="http://schemas.microsoft.com/office/drawing/2014/main" val="1154515383"/>
                    </a:ext>
                  </a:extLst>
                </a:gridCol>
                <a:gridCol w="790575">
                  <a:extLst>
                    <a:ext uri="{9D8B030D-6E8A-4147-A177-3AD203B41FA5}">
                      <a16:colId xmlns:a16="http://schemas.microsoft.com/office/drawing/2014/main" val="1568338854"/>
                    </a:ext>
                  </a:extLst>
                </a:gridCol>
                <a:gridCol w="792162">
                  <a:extLst>
                    <a:ext uri="{9D8B030D-6E8A-4147-A177-3AD203B41FA5}">
                      <a16:colId xmlns:a16="http://schemas.microsoft.com/office/drawing/2014/main" val="1452134098"/>
                    </a:ext>
                  </a:extLst>
                </a:gridCol>
                <a:gridCol w="793750">
                  <a:extLst>
                    <a:ext uri="{9D8B030D-6E8A-4147-A177-3AD203B41FA5}">
                      <a16:colId xmlns:a16="http://schemas.microsoft.com/office/drawing/2014/main" val="2214403052"/>
                    </a:ext>
                  </a:extLst>
                </a:gridCol>
                <a:gridCol w="792163">
                  <a:extLst>
                    <a:ext uri="{9D8B030D-6E8A-4147-A177-3AD203B41FA5}">
                      <a16:colId xmlns:a16="http://schemas.microsoft.com/office/drawing/2014/main" val="3447834937"/>
                    </a:ext>
                  </a:extLst>
                </a:gridCol>
                <a:gridCol w="790575">
                  <a:extLst>
                    <a:ext uri="{9D8B030D-6E8A-4147-A177-3AD203B41FA5}">
                      <a16:colId xmlns:a16="http://schemas.microsoft.com/office/drawing/2014/main" val="1900766666"/>
                    </a:ext>
                  </a:extLst>
                </a:gridCol>
                <a:gridCol w="792162">
                  <a:extLst>
                    <a:ext uri="{9D8B030D-6E8A-4147-A177-3AD203B41FA5}">
                      <a16:colId xmlns:a16="http://schemas.microsoft.com/office/drawing/2014/main" val="1633014416"/>
                    </a:ext>
                  </a:extLst>
                </a:gridCol>
                <a:gridCol w="790575">
                  <a:extLst>
                    <a:ext uri="{9D8B030D-6E8A-4147-A177-3AD203B41FA5}">
                      <a16:colId xmlns:a16="http://schemas.microsoft.com/office/drawing/2014/main" val="2761036594"/>
                    </a:ext>
                  </a:extLst>
                </a:gridCol>
                <a:gridCol w="792163">
                  <a:extLst>
                    <a:ext uri="{9D8B030D-6E8A-4147-A177-3AD203B41FA5}">
                      <a16:colId xmlns:a16="http://schemas.microsoft.com/office/drawing/2014/main" val="1957252539"/>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679018588"/>
                  </a:ext>
                </a:extLst>
              </a:tr>
            </a:tbl>
          </a:graphicData>
        </a:graphic>
      </p:graphicFrame>
      <p:sp>
        <p:nvSpPr>
          <p:cNvPr id="310315" name="Text Box 43">
            <a:extLst>
              <a:ext uri="{FF2B5EF4-FFF2-40B4-BE49-F238E27FC236}">
                <a16:creationId xmlns:a16="http://schemas.microsoft.com/office/drawing/2014/main" id="{A4874597-81E3-154D-2842-BE0D6A0A36F7}"/>
              </a:ext>
            </a:extLst>
          </p:cNvPr>
          <p:cNvSpPr txBox="1">
            <a:spLocks noChangeArrowheads="1"/>
          </p:cNvSpPr>
          <p:nvPr/>
        </p:nvSpPr>
        <p:spPr bwMode="auto">
          <a:xfrm>
            <a:off x="1604963" y="14128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310316" name="Rectangle 44">
            <a:extLst>
              <a:ext uri="{FF2B5EF4-FFF2-40B4-BE49-F238E27FC236}">
                <a16:creationId xmlns:a16="http://schemas.microsoft.com/office/drawing/2014/main" id="{0C57B052-9760-B3B8-17C9-852768FAFF3F}"/>
              </a:ext>
            </a:extLst>
          </p:cNvPr>
          <p:cNvSpPr>
            <a:spLocks noChangeArrowheads="1"/>
          </p:cNvSpPr>
          <p:nvPr/>
        </p:nvSpPr>
        <p:spPr bwMode="auto">
          <a:xfrm>
            <a:off x="2471738" y="9572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17" name="Rectangle 45">
            <a:extLst>
              <a:ext uri="{FF2B5EF4-FFF2-40B4-BE49-F238E27FC236}">
                <a16:creationId xmlns:a16="http://schemas.microsoft.com/office/drawing/2014/main" id="{23FCB590-C86E-BE6F-5F62-D2B250986000}"/>
              </a:ext>
            </a:extLst>
          </p:cNvPr>
          <p:cNvSpPr>
            <a:spLocks noChangeArrowheads="1"/>
          </p:cNvSpPr>
          <p:nvPr/>
        </p:nvSpPr>
        <p:spPr bwMode="auto">
          <a:xfrm>
            <a:off x="1846264" y="7413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310318" name="Rectangle 46">
            <a:extLst>
              <a:ext uri="{FF2B5EF4-FFF2-40B4-BE49-F238E27FC236}">
                <a16:creationId xmlns:a16="http://schemas.microsoft.com/office/drawing/2014/main" id="{787E89F6-8873-46BB-3C32-A41298CDC8C0}"/>
              </a:ext>
            </a:extLst>
          </p:cNvPr>
          <p:cNvSpPr>
            <a:spLocks noChangeArrowheads="1"/>
          </p:cNvSpPr>
          <p:nvPr/>
        </p:nvSpPr>
        <p:spPr bwMode="auto">
          <a:xfrm>
            <a:off x="3735388" y="7413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19" name="Rectangle 47">
            <a:extLst>
              <a:ext uri="{FF2B5EF4-FFF2-40B4-BE49-F238E27FC236}">
                <a16:creationId xmlns:a16="http://schemas.microsoft.com/office/drawing/2014/main" id="{EF78F2DF-E3C6-7DE4-73EB-3035756A1175}"/>
              </a:ext>
            </a:extLst>
          </p:cNvPr>
          <p:cNvSpPr>
            <a:spLocks noChangeArrowheads="1"/>
          </p:cNvSpPr>
          <p:nvPr/>
        </p:nvSpPr>
        <p:spPr bwMode="auto">
          <a:xfrm>
            <a:off x="4687889" y="7413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20" name="Rectangle 48">
            <a:extLst>
              <a:ext uri="{FF2B5EF4-FFF2-40B4-BE49-F238E27FC236}">
                <a16:creationId xmlns:a16="http://schemas.microsoft.com/office/drawing/2014/main" id="{A0992C6D-26B6-6619-E4DF-96A66E343AB4}"/>
              </a:ext>
            </a:extLst>
          </p:cNvPr>
          <p:cNvSpPr>
            <a:spLocks noChangeArrowheads="1"/>
          </p:cNvSpPr>
          <p:nvPr/>
        </p:nvSpPr>
        <p:spPr bwMode="auto">
          <a:xfrm>
            <a:off x="4768850" y="7413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21" name="Rectangle 49">
            <a:extLst>
              <a:ext uri="{FF2B5EF4-FFF2-40B4-BE49-F238E27FC236}">
                <a16:creationId xmlns:a16="http://schemas.microsoft.com/office/drawing/2014/main" id="{658D3508-F1F9-195F-C473-3EAAA10D5A20}"/>
              </a:ext>
            </a:extLst>
          </p:cNvPr>
          <p:cNvSpPr>
            <a:spLocks noChangeArrowheads="1"/>
          </p:cNvSpPr>
          <p:nvPr/>
        </p:nvSpPr>
        <p:spPr bwMode="auto">
          <a:xfrm>
            <a:off x="5407025"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310322" name="Rectangle 50">
            <a:extLst>
              <a:ext uri="{FF2B5EF4-FFF2-40B4-BE49-F238E27FC236}">
                <a16:creationId xmlns:a16="http://schemas.microsoft.com/office/drawing/2014/main" id="{DA826196-810A-E3C4-83F2-B315B6B713E0}"/>
              </a:ext>
            </a:extLst>
          </p:cNvPr>
          <p:cNvSpPr>
            <a:spLocks noChangeArrowheads="1"/>
          </p:cNvSpPr>
          <p:nvPr/>
        </p:nvSpPr>
        <p:spPr bwMode="auto">
          <a:xfrm>
            <a:off x="6032501" y="9572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310323" name="Rectangle 51">
            <a:extLst>
              <a:ext uri="{FF2B5EF4-FFF2-40B4-BE49-F238E27FC236}">
                <a16:creationId xmlns:a16="http://schemas.microsoft.com/office/drawing/2014/main" id="{865B43B7-A75C-63A3-77D0-617597303DCB}"/>
              </a:ext>
            </a:extLst>
          </p:cNvPr>
          <p:cNvSpPr>
            <a:spLocks noChangeArrowheads="1"/>
          </p:cNvSpPr>
          <p:nvPr/>
        </p:nvSpPr>
        <p:spPr bwMode="auto">
          <a:xfrm>
            <a:off x="7181850" y="9572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24" name="Rectangle 52">
            <a:extLst>
              <a:ext uri="{FF2B5EF4-FFF2-40B4-BE49-F238E27FC236}">
                <a16:creationId xmlns:a16="http://schemas.microsoft.com/office/drawing/2014/main" id="{74DBB9CC-1043-FAEA-62D9-166DD57C788A}"/>
              </a:ext>
            </a:extLst>
          </p:cNvPr>
          <p:cNvSpPr>
            <a:spLocks noChangeArrowheads="1"/>
          </p:cNvSpPr>
          <p:nvPr/>
        </p:nvSpPr>
        <p:spPr bwMode="auto">
          <a:xfrm>
            <a:off x="2513014" y="7413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0325" name="Rectangle 53">
            <a:extLst>
              <a:ext uri="{FF2B5EF4-FFF2-40B4-BE49-F238E27FC236}">
                <a16:creationId xmlns:a16="http://schemas.microsoft.com/office/drawing/2014/main" id="{1406EEBA-BD75-DB14-2C86-C816FEA22144}"/>
              </a:ext>
            </a:extLst>
          </p:cNvPr>
          <p:cNvSpPr>
            <a:spLocks noChangeArrowheads="1"/>
          </p:cNvSpPr>
          <p:nvPr/>
        </p:nvSpPr>
        <p:spPr bwMode="auto">
          <a:xfrm>
            <a:off x="2513014" y="10287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26" name="Rectangle 54">
            <a:extLst>
              <a:ext uri="{FF2B5EF4-FFF2-40B4-BE49-F238E27FC236}">
                <a16:creationId xmlns:a16="http://schemas.microsoft.com/office/drawing/2014/main" id="{68125BA2-1006-99D4-F7E0-BF647444181B}"/>
              </a:ext>
            </a:extLst>
          </p:cNvPr>
          <p:cNvSpPr>
            <a:spLocks noChangeArrowheads="1"/>
          </p:cNvSpPr>
          <p:nvPr/>
        </p:nvSpPr>
        <p:spPr bwMode="auto">
          <a:xfrm>
            <a:off x="2513013" y="7413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27" name="Rectangle 55">
            <a:extLst>
              <a:ext uri="{FF2B5EF4-FFF2-40B4-BE49-F238E27FC236}">
                <a16:creationId xmlns:a16="http://schemas.microsoft.com/office/drawing/2014/main" id="{B3ABBB4A-63C8-E923-B813-772DCC7684A7}"/>
              </a:ext>
            </a:extLst>
          </p:cNvPr>
          <p:cNvSpPr>
            <a:spLocks noChangeArrowheads="1"/>
          </p:cNvSpPr>
          <p:nvPr/>
        </p:nvSpPr>
        <p:spPr bwMode="auto">
          <a:xfrm>
            <a:off x="2708275" y="7413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28" name="Rectangle 56">
            <a:extLst>
              <a:ext uri="{FF2B5EF4-FFF2-40B4-BE49-F238E27FC236}">
                <a16:creationId xmlns:a16="http://schemas.microsoft.com/office/drawing/2014/main" id="{84430DFB-9F91-15BD-DF9E-1BA285887C24}"/>
              </a:ext>
            </a:extLst>
          </p:cNvPr>
          <p:cNvSpPr>
            <a:spLocks noChangeArrowheads="1"/>
          </p:cNvSpPr>
          <p:nvPr/>
        </p:nvSpPr>
        <p:spPr bwMode="auto">
          <a:xfrm>
            <a:off x="2471739" y="7413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0329" name="Rectangle 57">
            <a:extLst>
              <a:ext uri="{FF2B5EF4-FFF2-40B4-BE49-F238E27FC236}">
                <a16:creationId xmlns:a16="http://schemas.microsoft.com/office/drawing/2014/main" id="{030DA30A-FA42-C6FD-2291-DF624FFAA788}"/>
              </a:ext>
            </a:extLst>
          </p:cNvPr>
          <p:cNvSpPr>
            <a:spLocks noChangeArrowheads="1"/>
          </p:cNvSpPr>
          <p:nvPr/>
        </p:nvSpPr>
        <p:spPr bwMode="auto">
          <a:xfrm>
            <a:off x="280193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310330" name="Rectangle 58">
            <a:extLst>
              <a:ext uri="{FF2B5EF4-FFF2-40B4-BE49-F238E27FC236}">
                <a16:creationId xmlns:a16="http://schemas.microsoft.com/office/drawing/2014/main" id="{DBA13AB0-ED82-D5E2-58D0-97F0174DDA2B}"/>
              </a:ext>
            </a:extLst>
          </p:cNvPr>
          <p:cNvSpPr>
            <a:spLocks noChangeArrowheads="1"/>
          </p:cNvSpPr>
          <p:nvPr/>
        </p:nvSpPr>
        <p:spPr bwMode="auto">
          <a:xfrm>
            <a:off x="1752600"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310331" name="AutoShape 59">
            <a:extLst>
              <a:ext uri="{FF2B5EF4-FFF2-40B4-BE49-F238E27FC236}">
                <a16:creationId xmlns:a16="http://schemas.microsoft.com/office/drawing/2014/main" id="{DE6B3323-FCF6-3BCE-0C58-84AD1AB3061C}"/>
              </a:ext>
            </a:extLst>
          </p:cNvPr>
          <p:cNvCxnSpPr>
            <a:cxnSpLocks noChangeShapeType="1"/>
            <a:stCxn id="310330" idx="2"/>
            <a:endCxn id="310317" idx="0"/>
          </p:cNvCxnSpPr>
          <p:nvPr/>
        </p:nvCxnSpPr>
        <p:spPr bwMode="auto">
          <a:xfrm rot="5400000">
            <a:off x="2020094" y="60245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0332" name="Rectangle 60">
            <a:extLst>
              <a:ext uri="{FF2B5EF4-FFF2-40B4-BE49-F238E27FC236}">
                <a16:creationId xmlns:a16="http://schemas.microsoft.com/office/drawing/2014/main" id="{6BABA9E5-F7C9-17B4-488F-0CC5E13D8D86}"/>
              </a:ext>
            </a:extLst>
          </p:cNvPr>
          <p:cNvSpPr>
            <a:spLocks noChangeArrowheads="1"/>
          </p:cNvSpPr>
          <p:nvPr/>
        </p:nvSpPr>
        <p:spPr bwMode="auto">
          <a:xfrm>
            <a:off x="3225800" y="7397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10333" name="AutoShape 61">
            <a:extLst>
              <a:ext uri="{FF2B5EF4-FFF2-40B4-BE49-F238E27FC236}">
                <a16:creationId xmlns:a16="http://schemas.microsoft.com/office/drawing/2014/main" id="{193B7ED3-C909-BBA1-4EC7-E933B6C8D4CD}"/>
              </a:ext>
            </a:extLst>
          </p:cNvPr>
          <p:cNvCxnSpPr>
            <a:cxnSpLocks noChangeShapeType="1"/>
            <a:stCxn id="310329" idx="2"/>
            <a:endCxn id="310332" idx="0"/>
          </p:cNvCxnSpPr>
          <p:nvPr/>
        </p:nvCxnSpPr>
        <p:spPr bwMode="auto">
          <a:xfrm rot="16200000" flipH="1">
            <a:off x="3205164" y="46672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0334" name="AutoShape 62">
            <a:extLst>
              <a:ext uri="{FF2B5EF4-FFF2-40B4-BE49-F238E27FC236}">
                <a16:creationId xmlns:a16="http://schemas.microsoft.com/office/drawing/2014/main" id="{9403CC26-1624-67D8-C8A5-452F03F38955}"/>
              </a:ext>
            </a:extLst>
          </p:cNvPr>
          <p:cNvCxnSpPr>
            <a:cxnSpLocks noChangeShapeType="1"/>
            <a:stCxn id="310321" idx="2"/>
          </p:cNvCxnSpPr>
          <p:nvPr/>
        </p:nvCxnSpPr>
        <p:spPr bwMode="auto">
          <a:xfrm rot="5400000">
            <a:off x="5624513" y="55245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0335" name="Rectangle 63">
            <a:extLst>
              <a:ext uri="{FF2B5EF4-FFF2-40B4-BE49-F238E27FC236}">
                <a16:creationId xmlns:a16="http://schemas.microsoft.com/office/drawing/2014/main" id="{D45BD5C8-91C6-9AEA-0A8B-D77C86757F09}"/>
              </a:ext>
            </a:extLst>
          </p:cNvPr>
          <p:cNvSpPr>
            <a:spLocks noChangeArrowheads="1"/>
          </p:cNvSpPr>
          <p:nvPr/>
        </p:nvSpPr>
        <p:spPr bwMode="auto">
          <a:xfrm>
            <a:off x="6032500" y="7413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310336" name="Rectangle 64">
            <a:extLst>
              <a:ext uri="{FF2B5EF4-FFF2-40B4-BE49-F238E27FC236}">
                <a16:creationId xmlns:a16="http://schemas.microsoft.com/office/drawing/2014/main" id="{8F2D3FBB-C716-30BC-9164-DA7683A7BACB}"/>
              </a:ext>
            </a:extLst>
          </p:cNvPr>
          <p:cNvSpPr>
            <a:spLocks noChangeArrowheads="1"/>
          </p:cNvSpPr>
          <p:nvPr/>
        </p:nvSpPr>
        <p:spPr bwMode="auto">
          <a:xfrm>
            <a:off x="6591300" y="7413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37" name="Rectangle 65">
            <a:extLst>
              <a:ext uri="{FF2B5EF4-FFF2-40B4-BE49-F238E27FC236}">
                <a16:creationId xmlns:a16="http://schemas.microsoft.com/office/drawing/2014/main" id="{6509A555-5214-8892-7F29-E467CB104FAE}"/>
              </a:ext>
            </a:extLst>
          </p:cNvPr>
          <p:cNvSpPr>
            <a:spLocks noChangeArrowheads="1"/>
          </p:cNvSpPr>
          <p:nvPr/>
        </p:nvSpPr>
        <p:spPr bwMode="auto">
          <a:xfrm>
            <a:off x="8231189" y="7413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38" name="Rectangle 66">
            <a:extLst>
              <a:ext uri="{FF2B5EF4-FFF2-40B4-BE49-F238E27FC236}">
                <a16:creationId xmlns:a16="http://schemas.microsoft.com/office/drawing/2014/main" id="{6F7E1EFE-C4C3-37CE-9CFE-BFA7D9EF389F}"/>
              </a:ext>
            </a:extLst>
          </p:cNvPr>
          <p:cNvSpPr>
            <a:spLocks noChangeArrowheads="1"/>
          </p:cNvSpPr>
          <p:nvPr/>
        </p:nvSpPr>
        <p:spPr bwMode="auto">
          <a:xfrm>
            <a:off x="8501064" y="7413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39" name="Rectangle 67">
            <a:extLst>
              <a:ext uri="{FF2B5EF4-FFF2-40B4-BE49-F238E27FC236}">
                <a16:creationId xmlns:a16="http://schemas.microsoft.com/office/drawing/2014/main" id="{8DEB9F42-03B2-1D06-FE31-6B6B717D6A46}"/>
              </a:ext>
            </a:extLst>
          </p:cNvPr>
          <p:cNvSpPr>
            <a:spLocks noChangeArrowheads="1"/>
          </p:cNvSpPr>
          <p:nvPr/>
        </p:nvSpPr>
        <p:spPr bwMode="auto">
          <a:xfrm>
            <a:off x="9170988" y="7413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40" name="Rectangle 68">
            <a:extLst>
              <a:ext uri="{FF2B5EF4-FFF2-40B4-BE49-F238E27FC236}">
                <a16:creationId xmlns:a16="http://schemas.microsoft.com/office/drawing/2014/main" id="{C6BE5007-E079-339C-9F04-713FBD7527D8}"/>
              </a:ext>
            </a:extLst>
          </p:cNvPr>
          <p:cNvSpPr>
            <a:spLocks noChangeArrowheads="1"/>
          </p:cNvSpPr>
          <p:nvPr/>
        </p:nvSpPr>
        <p:spPr bwMode="auto">
          <a:xfrm>
            <a:off x="9866313" y="7413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10341" name="AutoShape 69">
            <a:extLst>
              <a:ext uri="{FF2B5EF4-FFF2-40B4-BE49-F238E27FC236}">
                <a16:creationId xmlns:a16="http://schemas.microsoft.com/office/drawing/2014/main" id="{08B1A388-63B1-542F-32CB-12A8D811F3BE}"/>
              </a:ext>
            </a:extLst>
          </p:cNvPr>
          <p:cNvCxnSpPr>
            <a:cxnSpLocks noChangeShapeType="1"/>
            <a:stCxn id="310345" idx="2"/>
          </p:cNvCxnSpPr>
          <p:nvPr/>
        </p:nvCxnSpPr>
        <p:spPr bwMode="auto">
          <a:xfrm rot="16200000" flipH="1">
            <a:off x="4878388" y="53657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0342" name="Rectangle 70">
            <a:extLst>
              <a:ext uri="{FF2B5EF4-FFF2-40B4-BE49-F238E27FC236}">
                <a16:creationId xmlns:a16="http://schemas.microsoft.com/office/drawing/2014/main" id="{AC857988-2C94-8ECD-6EDC-7999557D3BD4}"/>
              </a:ext>
            </a:extLst>
          </p:cNvPr>
          <p:cNvSpPr>
            <a:spLocks noChangeArrowheads="1"/>
          </p:cNvSpPr>
          <p:nvPr/>
        </p:nvSpPr>
        <p:spPr bwMode="auto">
          <a:xfrm>
            <a:off x="2908301" y="9207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0343" name="Rectangle 71">
            <a:extLst>
              <a:ext uri="{FF2B5EF4-FFF2-40B4-BE49-F238E27FC236}">
                <a16:creationId xmlns:a16="http://schemas.microsoft.com/office/drawing/2014/main" id="{5601EFD1-2B63-C74D-BA0A-B163735EE31E}"/>
              </a:ext>
            </a:extLst>
          </p:cNvPr>
          <p:cNvSpPr>
            <a:spLocks noChangeArrowheads="1"/>
          </p:cNvSpPr>
          <p:nvPr/>
        </p:nvSpPr>
        <p:spPr bwMode="auto">
          <a:xfrm>
            <a:off x="2913063" y="9255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pic>
        <p:nvPicPr>
          <p:cNvPr id="310344" name="Picture 72">
            <a:extLst>
              <a:ext uri="{FF2B5EF4-FFF2-40B4-BE49-F238E27FC236}">
                <a16:creationId xmlns:a16="http://schemas.microsoft.com/office/drawing/2014/main" id="{68BB9509-9CA5-E002-BE15-882B254BF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363" b="1849"/>
          <a:stretch>
            <a:fillRect/>
          </a:stretch>
        </p:blipFill>
        <p:spPr bwMode="auto">
          <a:xfrm>
            <a:off x="1524000" y="2559050"/>
            <a:ext cx="9144000" cy="4298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0345" name="Rectangle 73">
            <a:extLst>
              <a:ext uri="{FF2B5EF4-FFF2-40B4-BE49-F238E27FC236}">
                <a16:creationId xmlns:a16="http://schemas.microsoft.com/office/drawing/2014/main" id="{DCA8439E-B40F-75A2-EF70-3DC782FA12BC}"/>
              </a:ext>
            </a:extLst>
          </p:cNvPr>
          <p:cNvSpPr>
            <a:spLocks noChangeArrowheads="1"/>
          </p:cNvSpPr>
          <p:nvPr/>
        </p:nvSpPr>
        <p:spPr bwMode="auto">
          <a:xfrm>
            <a:off x="4646613" y="14605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瓦倫斯</a:t>
            </a:r>
          </a:p>
        </p:txBody>
      </p:sp>
      <p:sp>
        <p:nvSpPr>
          <p:cNvPr id="310346" name="AutoShape 74">
            <a:extLst>
              <a:ext uri="{FF2B5EF4-FFF2-40B4-BE49-F238E27FC236}">
                <a16:creationId xmlns:a16="http://schemas.microsoft.com/office/drawing/2014/main" id="{4D5F1E9B-210D-EE54-C535-D38873D7485A}"/>
              </a:ext>
            </a:extLst>
          </p:cNvPr>
          <p:cNvSpPr>
            <a:spLocks noChangeArrowheads="1"/>
          </p:cNvSpPr>
          <p:nvPr/>
        </p:nvSpPr>
        <p:spPr bwMode="auto">
          <a:xfrm>
            <a:off x="6097589" y="3800476"/>
            <a:ext cx="3775075" cy="1655763"/>
          </a:xfrm>
          <a:prstGeom prst="wedgeRectCallout">
            <a:avLst>
              <a:gd name="adj1" fmla="val -70144"/>
              <a:gd name="adj2" fmla="val -31398"/>
            </a:avLst>
          </a:prstGeom>
          <a:solidFill>
            <a:srgbClr val="0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r>
              <a:rPr lang="en-US" altLang="zh-TW" sz="2000">
                <a:solidFill>
                  <a:schemeClr val="bg1"/>
                </a:solidFill>
                <a:latin typeface="SimHei" panose="02010609060101010101" pitchFamily="49" charset="-122"/>
                <a:ea typeface="SimHei" panose="02010609060101010101" pitchFamily="49" charset="-122"/>
              </a:rPr>
              <a:t>452</a:t>
            </a:r>
            <a:r>
              <a:rPr lang="zh-TW" altLang="en-US" sz="2000">
                <a:solidFill>
                  <a:schemeClr val="bg1"/>
                </a:solidFill>
                <a:latin typeface="SimHei" panose="02010609060101010101" pitchFamily="49" charset="-122"/>
                <a:ea typeface="SimHei" panose="02010609060101010101" pitchFamily="49" charset="-122"/>
              </a:rPr>
              <a:t>年阿提拉洗劫義大利北部，卻沒進犯羅馬城。據說是因羅馬主教利奧一世</a:t>
            </a:r>
            <a:r>
              <a:rPr lang="en-US" altLang="zh-TW" sz="2000">
                <a:solidFill>
                  <a:schemeClr val="bg1"/>
                </a:solidFill>
                <a:latin typeface="SimHei" panose="02010609060101010101" pitchFamily="49" charset="-122"/>
                <a:ea typeface="SimHei" panose="02010609060101010101" pitchFamily="49" charset="-122"/>
              </a:rPr>
              <a:t>(</a:t>
            </a:r>
            <a:r>
              <a:rPr lang="en-US" altLang="zh-TW" sz="2000">
                <a:solidFill>
                  <a:schemeClr val="bg1"/>
                </a:solidFill>
                <a:ea typeface="SimHei" panose="02010609060101010101" pitchFamily="49" charset="-122"/>
                <a:cs typeface="Arial" panose="020B0604020202020204" pitchFamily="34" charset="0"/>
              </a:rPr>
              <a:t>Leo I</a:t>
            </a:r>
            <a:r>
              <a:rPr lang="en-US" altLang="zh-TW" sz="2000">
                <a:solidFill>
                  <a:schemeClr val="bg1"/>
                </a:solidFill>
                <a:latin typeface="SimHei" panose="02010609060101010101" pitchFamily="49" charset="-122"/>
                <a:ea typeface="SimHei" panose="02010609060101010101" pitchFamily="49" charset="-122"/>
              </a:rPr>
              <a:t>)</a:t>
            </a:r>
            <a:r>
              <a:rPr lang="zh-TW" altLang="en-US" sz="2000">
                <a:solidFill>
                  <a:schemeClr val="bg1"/>
                </a:solidFill>
                <a:latin typeface="SimHei" panose="02010609060101010101" pitchFamily="49" charset="-122"/>
                <a:ea typeface="SimHei" panose="02010609060101010101" pitchFamily="49" charset="-122"/>
              </a:rPr>
              <a:t>的勸說，阿提拉才打道回府。</a:t>
            </a:r>
          </a:p>
        </p:txBody>
      </p:sp>
      <p:sp>
        <p:nvSpPr>
          <p:cNvPr id="310348" name="Text Box 76">
            <a:extLst>
              <a:ext uri="{FF2B5EF4-FFF2-40B4-BE49-F238E27FC236}">
                <a16:creationId xmlns:a16="http://schemas.microsoft.com/office/drawing/2014/main" id="{F94EE3B8-8D84-CBBD-4972-5CFE3F8F5C7D}"/>
              </a:ext>
            </a:extLst>
          </p:cNvPr>
          <p:cNvSpPr txBox="1">
            <a:spLocks noChangeArrowheads="1"/>
          </p:cNvSpPr>
          <p:nvPr/>
        </p:nvSpPr>
        <p:spPr bwMode="auto">
          <a:xfrm rot="-4373699">
            <a:off x="3183732" y="4723607"/>
            <a:ext cx="171450" cy="122237"/>
          </a:xfrm>
          <a:prstGeom prst="rect">
            <a:avLst/>
          </a:prstGeom>
          <a:solidFill>
            <a:srgbClr val="CFBA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zh-TW" sz="800" i="1"/>
              <a:t>407</a:t>
            </a:r>
          </a:p>
        </p:txBody>
      </p:sp>
      <p:sp>
        <p:nvSpPr>
          <p:cNvPr id="310350" name="AutoShape 78">
            <a:extLst>
              <a:ext uri="{FF2B5EF4-FFF2-40B4-BE49-F238E27FC236}">
                <a16:creationId xmlns:a16="http://schemas.microsoft.com/office/drawing/2014/main" id="{6609179A-41EE-3C6E-FD52-2DE326D9D504}"/>
              </a:ext>
            </a:extLst>
          </p:cNvPr>
          <p:cNvSpPr>
            <a:spLocks noChangeArrowheads="1"/>
          </p:cNvSpPr>
          <p:nvPr/>
        </p:nvSpPr>
        <p:spPr bwMode="auto">
          <a:xfrm>
            <a:off x="8143876" y="1301750"/>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0351" name="Rectangle 79">
            <a:extLst>
              <a:ext uri="{FF2B5EF4-FFF2-40B4-BE49-F238E27FC236}">
                <a16:creationId xmlns:a16="http://schemas.microsoft.com/office/drawing/2014/main" id="{5D314A9A-8FD7-30F4-0FAF-0EED051451A9}"/>
              </a:ext>
            </a:extLst>
          </p:cNvPr>
          <p:cNvSpPr>
            <a:spLocks noChangeArrowheads="1"/>
          </p:cNvSpPr>
          <p:nvPr/>
        </p:nvSpPr>
        <p:spPr bwMode="auto">
          <a:xfrm>
            <a:off x="6389092" y="14533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310352" name="Line 80">
            <a:extLst>
              <a:ext uri="{FF2B5EF4-FFF2-40B4-BE49-F238E27FC236}">
                <a16:creationId xmlns:a16="http://schemas.microsoft.com/office/drawing/2014/main" id="{34871B02-5EA3-3324-EF3B-7E26BF8A8D14}"/>
              </a:ext>
            </a:extLst>
          </p:cNvPr>
          <p:cNvSpPr>
            <a:spLocks noChangeShapeType="1"/>
          </p:cNvSpPr>
          <p:nvPr/>
        </p:nvSpPr>
        <p:spPr bwMode="auto">
          <a:xfrm flipH="1">
            <a:off x="6700839" y="46355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53" name="Rectangle 81">
            <a:extLst>
              <a:ext uri="{FF2B5EF4-FFF2-40B4-BE49-F238E27FC236}">
                <a16:creationId xmlns:a16="http://schemas.microsoft.com/office/drawing/2014/main" id="{E133E89D-7AEF-116C-F6C4-9F28713EE663}"/>
              </a:ext>
            </a:extLst>
          </p:cNvPr>
          <p:cNvSpPr>
            <a:spLocks noChangeArrowheads="1"/>
          </p:cNvSpPr>
          <p:nvPr/>
        </p:nvSpPr>
        <p:spPr bwMode="auto">
          <a:xfrm>
            <a:off x="7219950" y="14605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瓦倫提尼安三世</a:t>
            </a:r>
          </a:p>
        </p:txBody>
      </p:sp>
      <p:sp>
        <p:nvSpPr>
          <p:cNvPr id="310354" name="Line 82">
            <a:extLst>
              <a:ext uri="{FF2B5EF4-FFF2-40B4-BE49-F238E27FC236}">
                <a16:creationId xmlns:a16="http://schemas.microsoft.com/office/drawing/2014/main" id="{0DF0CE8F-B1E8-86AE-755F-B2EADDF06C77}"/>
              </a:ext>
            </a:extLst>
          </p:cNvPr>
          <p:cNvSpPr>
            <a:spLocks noChangeShapeType="1"/>
          </p:cNvSpPr>
          <p:nvPr/>
        </p:nvSpPr>
        <p:spPr bwMode="auto">
          <a:xfrm flipH="1">
            <a:off x="7750175" y="46355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0355" name="Rectangle 83">
            <a:extLst>
              <a:ext uri="{FF2B5EF4-FFF2-40B4-BE49-F238E27FC236}">
                <a16:creationId xmlns:a16="http://schemas.microsoft.com/office/drawing/2014/main" id="{D297609C-5B9E-E124-04E1-E37E858E3656}"/>
              </a:ext>
            </a:extLst>
          </p:cNvPr>
          <p:cNvSpPr>
            <a:spLocks noChangeArrowheads="1"/>
          </p:cNvSpPr>
          <p:nvPr/>
        </p:nvSpPr>
        <p:spPr bwMode="auto">
          <a:xfrm>
            <a:off x="370998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310356" name="AutoShape 84">
            <a:extLst>
              <a:ext uri="{FF2B5EF4-FFF2-40B4-BE49-F238E27FC236}">
                <a16:creationId xmlns:a16="http://schemas.microsoft.com/office/drawing/2014/main" id="{A74A87BB-F870-6E4B-0606-8CFDBEF9C7CC}"/>
              </a:ext>
            </a:extLst>
          </p:cNvPr>
          <p:cNvCxnSpPr>
            <a:cxnSpLocks noChangeShapeType="1"/>
            <a:stCxn id="310355" idx="2"/>
            <a:endCxn id="310318" idx="0"/>
          </p:cNvCxnSpPr>
          <p:nvPr/>
        </p:nvCxnSpPr>
        <p:spPr bwMode="auto">
          <a:xfrm rot="16200000" flipH="1">
            <a:off x="4025107" y="5548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10357" name="Picture 85">
            <a:extLst>
              <a:ext uri="{FF2B5EF4-FFF2-40B4-BE49-F238E27FC236}">
                <a16:creationId xmlns:a16="http://schemas.microsoft.com/office/drawing/2014/main" id="{2F3B37C5-66A3-A488-0630-E89D7A706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752726"/>
            <a:ext cx="2319338" cy="2936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0358" name="Rectangle 86">
            <a:extLst>
              <a:ext uri="{FF2B5EF4-FFF2-40B4-BE49-F238E27FC236}">
                <a16:creationId xmlns:a16="http://schemas.microsoft.com/office/drawing/2014/main" id="{A6E3651A-2900-0F05-3EE0-D68C707381D0}"/>
              </a:ext>
            </a:extLst>
          </p:cNvPr>
          <p:cNvSpPr>
            <a:spLocks noChangeArrowheads="1"/>
          </p:cNvSpPr>
          <p:nvPr/>
        </p:nvSpPr>
        <p:spPr bwMode="auto">
          <a:xfrm>
            <a:off x="2187575" y="4351338"/>
            <a:ext cx="869950" cy="366712"/>
          </a:xfrm>
          <a:prstGeom prst="rect">
            <a:avLst/>
          </a:prstGeom>
          <a:solidFill>
            <a:srgbClr val="000000">
              <a:alpha val="7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a:solidFill>
                  <a:schemeClr val="bg1"/>
                </a:solidFill>
                <a:ea typeface="SimHei" panose="02010609060101010101" pitchFamily="49" charset="-122"/>
              </a:rPr>
              <a:t>阿提拉</a:t>
            </a:r>
          </a:p>
        </p:txBody>
      </p:sp>
      <p:sp>
        <p:nvSpPr>
          <p:cNvPr id="310359" name="Rectangle 87">
            <a:extLst>
              <a:ext uri="{FF2B5EF4-FFF2-40B4-BE49-F238E27FC236}">
                <a16:creationId xmlns:a16="http://schemas.microsoft.com/office/drawing/2014/main" id="{ADED6840-ABEF-85C0-9111-97562CE8A34A}"/>
              </a:ext>
            </a:extLst>
          </p:cNvPr>
          <p:cNvSpPr>
            <a:spLocks noChangeArrowheads="1"/>
          </p:cNvSpPr>
          <p:nvPr/>
        </p:nvSpPr>
        <p:spPr bwMode="auto">
          <a:xfrm>
            <a:off x="4808539" y="7413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60" name="Rectangle 88">
            <a:extLst>
              <a:ext uri="{FF2B5EF4-FFF2-40B4-BE49-F238E27FC236}">
                <a16:creationId xmlns:a16="http://schemas.microsoft.com/office/drawing/2014/main" id="{C1CB00BD-4BB4-83EB-2627-6BC8B82D85E2}"/>
              </a:ext>
            </a:extLst>
          </p:cNvPr>
          <p:cNvSpPr>
            <a:spLocks noChangeArrowheads="1"/>
          </p:cNvSpPr>
          <p:nvPr/>
        </p:nvSpPr>
        <p:spPr bwMode="auto">
          <a:xfrm>
            <a:off x="4810126" y="9572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61" name="Rectangle 89">
            <a:extLst>
              <a:ext uri="{FF2B5EF4-FFF2-40B4-BE49-F238E27FC236}">
                <a16:creationId xmlns:a16="http://schemas.microsoft.com/office/drawing/2014/main" id="{B8FB42D8-7008-D1C7-85F8-957C1CAF023C}"/>
              </a:ext>
            </a:extLst>
          </p:cNvPr>
          <p:cNvSpPr>
            <a:spLocks noChangeArrowheads="1"/>
          </p:cNvSpPr>
          <p:nvPr/>
        </p:nvSpPr>
        <p:spPr bwMode="auto">
          <a:xfrm>
            <a:off x="5394325" y="74136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310362" name="Rectangle 90">
            <a:extLst>
              <a:ext uri="{FF2B5EF4-FFF2-40B4-BE49-F238E27FC236}">
                <a16:creationId xmlns:a16="http://schemas.microsoft.com/office/drawing/2014/main" id="{32BE9CA7-8A8E-C287-7A6F-B328D306DF33}"/>
              </a:ext>
            </a:extLst>
          </p:cNvPr>
          <p:cNvSpPr>
            <a:spLocks noChangeArrowheads="1"/>
          </p:cNvSpPr>
          <p:nvPr/>
        </p:nvSpPr>
        <p:spPr bwMode="auto">
          <a:xfrm>
            <a:off x="5233989" y="9572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63" name="Rectangle 91">
            <a:extLst>
              <a:ext uri="{FF2B5EF4-FFF2-40B4-BE49-F238E27FC236}">
                <a16:creationId xmlns:a16="http://schemas.microsoft.com/office/drawing/2014/main" id="{A5B12AA1-0BBE-80B0-F966-FDBA3FE8BABE}"/>
              </a:ext>
            </a:extLst>
          </p:cNvPr>
          <p:cNvSpPr>
            <a:spLocks noChangeArrowheads="1"/>
          </p:cNvSpPr>
          <p:nvPr/>
        </p:nvSpPr>
        <p:spPr bwMode="auto">
          <a:xfrm>
            <a:off x="5354638" y="7413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64" name="Rectangle 92">
            <a:extLst>
              <a:ext uri="{FF2B5EF4-FFF2-40B4-BE49-F238E27FC236}">
                <a16:creationId xmlns:a16="http://schemas.microsoft.com/office/drawing/2014/main" id="{0DD165C1-959C-C433-9823-FE71EEB47C9B}"/>
              </a:ext>
            </a:extLst>
          </p:cNvPr>
          <p:cNvSpPr>
            <a:spLocks noChangeArrowheads="1"/>
          </p:cNvSpPr>
          <p:nvPr/>
        </p:nvSpPr>
        <p:spPr bwMode="auto">
          <a:xfrm>
            <a:off x="5359400" y="9001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65" name="Rectangle 93">
            <a:extLst>
              <a:ext uri="{FF2B5EF4-FFF2-40B4-BE49-F238E27FC236}">
                <a16:creationId xmlns:a16="http://schemas.microsoft.com/office/drawing/2014/main" id="{6D4A4D65-EECF-DA36-DE53-E1F8110979EF}"/>
              </a:ext>
            </a:extLst>
          </p:cNvPr>
          <p:cNvSpPr>
            <a:spLocks noChangeArrowheads="1"/>
          </p:cNvSpPr>
          <p:nvPr/>
        </p:nvSpPr>
        <p:spPr bwMode="auto">
          <a:xfrm>
            <a:off x="5554664" y="9572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66" name="Rectangle 94">
            <a:extLst>
              <a:ext uri="{FF2B5EF4-FFF2-40B4-BE49-F238E27FC236}">
                <a16:creationId xmlns:a16="http://schemas.microsoft.com/office/drawing/2014/main" id="{1C9059F3-EF00-AFF3-F5E9-7AEE38C67FD8}"/>
              </a:ext>
            </a:extLst>
          </p:cNvPr>
          <p:cNvSpPr>
            <a:spLocks noChangeArrowheads="1"/>
          </p:cNvSpPr>
          <p:nvPr/>
        </p:nvSpPr>
        <p:spPr bwMode="auto">
          <a:xfrm>
            <a:off x="3735388" y="8858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67" name="Rectangle 95">
            <a:extLst>
              <a:ext uri="{FF2B5EF4-FFF2-40B4-BE49-F238E27FC236}">
                <a16:creationId xmlns:a16="http://schemas.microsoft.com/office/drawing/2014/main" id="{24761658-C596-CB27-97C4-9C6DC6653A68}"/>
              </a:ext>
            </a:extLst>
          </p:cNvPr>
          <p:cNvSpPr>
            <a:spLocks noChangeArrowheads="1"/>
          </p:cNvSpPr>
          <p:nvPr/>
        </p:nvSpPr>
        <p:spPr bwMode="auto">
          <a:xfrm>
            <a:off x="4244976" y="8858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68" name="Rectangle 96">
            <a:extLst>
              <a:ext uri="{FF2B5EF4-FFF2-40B4-BE49-F238E27FC236}">
                <a16:creationId xmlns:a16="http://schemas.microsoft.com/office/drawing/2014/main" id="{F840F2D0-07DE-2A46-DFDF-867C0DD3D7C9}"/>
              </a:ext>
            </a:extLst>
          </p:cNvPr>
          <p:cNvSpPr>
            <a:spLocks noChangeArrowheads="1"/>
          </p:cNvSpPr>
          <p:nvPr/>
        </p:nvSpPr>
        <p:spPr bwMode="auto">
          <a:xfrm>
            <a:off x="3735388" y="10302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0369" name="AutoShape 97">
            <a:extLst>
              <a:ext uri="{FF2B5EF4-FFF2-40B4-BE49-F238E27FC236}">
                <a16:creationId xmlns:a16="http://schemas.microsoft.com/office/drawing/2014/main" id="{8EC71B01-BA52-64A9-622C-1FF56F8CE427}"/>
              </a:ext>
            </a:extLst>
          </p:cNvPr>
          <p:cNvSpPr>
            <a:spLocks noChangeArrowheads="1"/>
          </p:cNvSpPr>
          <p:nvPr/>
        </p:nvSpPr>
        <p:spPr bwMode="auto">
          <a:xfrm>
            <a:off x="9255125" y="2916238"/>
            <a:ext cx="730250" cy="463550"/>
          </a:xfrm>
          <a:prstGeom prst="wedgeRectCallout">
            <a:avLst>
              <a:gd name="adj1" fmla="val 10218"/>
              <a:gd name="adj2" fmla="val 102398"/>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a:solidFill>
                  <a:schemeClr val="bg1"/>
                </a:solidFill>
                <a:ea typeface="SimHei" panose="02010609060101010101" pitchFamily="49" charset="-122"/>
              </a:rPr>
              <a:t>匈奴</a:t>
            </a:r>
          </a:p>
        </p:txBody>
      </p:sp>
      <p:sp>
        <p:nvSpPr>
          <p:cNvPr id="310370" name="Rectangle 98">
            <a:extLst>
              <a:ext uri="{FF2B5EF4-FFF2-40B4-BE49-F238E27FC236}">
                <a16:creationId xmlns:a16="http://schemas.microsoft.com/office/drawing/2014/main" id="{DF17406C-D8F2-8176-D91E-E547CAB8FB40}"/>
              </a:ext>
            </a:extLst>
          </p:cNvPr>
          <p:cNvSpPr>
            <a:spLocks noChangeArrowheads="1"/>
          </p:cNvSpPr>
          <p:nvPr/>
        </p:nvSpPr>
        <p:spPr bwMode="auto">
          <a:xfrm>
            <a:off x="6227763" y="1960564"/>
            <a:ext cx="2417762" cy="338137"/>
          </a:xfrm>
          <a:prstGeom prst="rect">
            <a:avLst/>
          </a:prstGeom>
          <a:gradFill rotWithShape="1">
            <a:gsLst>
              <a:gs pos="0">
                <a:srgbClr val="FF7C80"/>
              </a:gs>
              <a:gs pos="100000">
                <a:srgbClr val="FF7C80">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利奧一世</a:t>
            </a:r>
          </a:p>
        </p:txBody>
      </p:sp>
      <p:sp>
        <p:nvSpPr>
          <p:cNvPr id="2" name="AutoShape 86">
            <a:extLst>
              <a:ext uri="{FF2B5EF4-FFF2-40B4-BE49-F238E27FC236}">
                <a16:creationId xmlns:a16="http://schemas.microsoft.com/office/drawing/2014/main" id="{8FA87949-1F69-286A-7344-664F0502498B}"/>
              </a:ext>
            </a:extLst>
          </p:cNvPr>
          <p:cNvSpPr>
            <a:spLocks noChangeArrowheads="1"/>
          </p:cNvSpPr>
          <p:nvPr/>
        </p:nvSpPr>
        <p:spPr bwMode="auto">
          <a:xfrm>
            <a:off x="2374901" y="1751014"/>
            <a:ext cx="3000375" cy="915987"/>
          </a:xfrm>
          <a:prstGeom prst="wedgeRectCallout">
            <a:avLst>
              <a:gd name="adj1" fmla="val 24338"/>
              <a:gd name="adj2" fmla="val 90380"/>
            </a:avLst>
          </a:prstGeom>
          <a:solidFill>
            <a:srgbClr val="0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r>
              <a:rPr lang="en-US" altLang="zh-TW" sz="2000">
                <a:solidFill>
                  <a:schemeClr val="bg1"/>
                </a:solidFill>
                <a:latin typeface="SimHei" panose="02010609060101010101" pitchFamily="49" charset="-122"/>
                <a:ea typeface="SimHei" panose="02010609060101010101" pitchFamily="49" charset="-122"/>
              </a:rPr>
              <a:t>451</a:t>
            </a:r>
            <a:r>
              <a:rPr lang="zh-TW" altLang="en-US" sz="2000">
                <a:solidFill>
                  <a:schemeClr val="bg1"/>
                </a:solidFill>
                <a:latin typeface="SimHei" panose="02010609060101010101" pitchFamily="49" charset="-122"/>
                <a:ea typeface="SimHei" panose="02010609060101010101" pitchFamily="49" charset="-122"/>
              </a:rPr>
              <a:t>年阿提拉</a:t>
            </a:r>
            <a:r>
              <a:rPr lang="en-US" altLang="zh-TW" sz="2000">
                <a:solidFill>
                  <a:schemeClr val="bg1"/>
                </a:solidFill>
                <a:latin typeface="SimHei" panose="02010609060101010101" pitchFamily="49" charset="-122"/>
                <a:ea typeface="SimHei" panose="02010609060101010101" pitchFamily="49" charset="-122"/>
              </a:rPr>
              <a:t>(</a:t>
            </a:r>
            <a:r>
              <a:rPr lang="en-US" altLang="zh-TW" sz="2000">
                <a:solidFill>
                  <a:schemeClr val="bg1"/>
                </a:solidFill>
                <a:ea typeface="SimHei" panose="02010609060101010101" pitchFamily="49" charset="-122"/>
                <a:cs typeface="Arial" panose="020B0604020202020204" pitchFamily="34" charset="0"/>
              </a:rPr>
              <a:t>Attila</a:t>
            </a:r>
            <a:r>
              <a:rPr lang="en-US" altLang="zh-TW" sz="2000">
                <a:solidFill>
                  <a:schemeClr val="bg1"/>
                </a:solidFill>
                <a:latin typeface="SimHei" panose="02010609060101010101" pitchFamily="49" charset="-122"/>
                <a:ea typeface="SimHei" panose="02010609060101010101" pitchFamily="49" charset="-122"/>
              </a:rPr>
              <a:t>)</a:t>
            </a:r>
            <a:r>
              <a:rPr lang="zh-TW" altLang="en-US" sz="2000">
                <a:solidFill>
                  <a:schemeClr val="bg1"/>
                </a:solidFill>
                <a:latin typeface="SimHei" panose="02010609060101010101" pitchFamily="49" charset="-122"/>
                <a:ea typeface="SimHei" panose="02010609060101010101" pitchFamily="49" charset="-122"/>
              </a:rPr>
              <a:t>率領匈奴人大舉入侵高盧。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0370"/>
                                        </p:tgtEl>
                                        <p:attrNameLst>
                                          <p:attrName>style.visibility</p:attrName>
                                        </p:attrNameLst>
                                      </p:cBhvr>
                                      <p:to>
                                        <p:strVal val="visible"/>
                                      </p:to>
                                    </p:set>
                                    <p:animEffect transition="in" filter="wipe(left)">
                                      <p:cBhvr>
                                        <p:cTn id="7" dur="500"/>
                                        <p:tgtEl>
                                          <p:spTgt spid="31037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par>
                                <p:cTn id="12" presetID="1" presetClass="exit" presetSubtype="0" fill="hold" grpId="1" nodeType="withEffect">
                                  <p:stCondLst>
                                    <p:cond delay="0"/>
                                  </p:stCondLst>
                                  <p:childTnLst>
                                    <p:set>
                                      <p:cBhvr>
                                        <p:cTn id="13"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70" grpId="0" animBg="1"/>
      <p:bldP spid="2" grpId="0" animBg="1"/>
      <p:bldP spid="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942" name="Picture 110">
            <a:extLst>
              <a:ext uri="{FF2B5EF4-FFF2-40B4-BE49-F238E27FC236}">
                <a16:creationId xmlns:a16="http://schemas.microsoft.com/office/drawing/2014/main" id="{A276E06A-484F-2FEF-2093-B16949AF0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363" b="1849"/>
          <a:stretch>
            <a:fillRect/>
          </a:stretch>
        </p:blipFill>
        <p:spPr bwMode="auto">
          <a:xfrm>
            <a:off x="1524000" y="2559050"/>
            <a:ext cx="9144000" cy="4298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8930" name="Rectangle 98">
            <a:extLst>
              <a:ext uri="{FF2B5EF4-FFF2-40B4-BE49-F238E27FC236}">
                <a16:creationId xmlns:a16="http://schemas.microsoft.com/office/drawing/2014/main" id="{24F0A503-A5B0-C629-C893-FFFB83289405}"/>
              </a:ext>
            </a:extLst>
          </p:cNvPr>
          <p:cNvSpPr>
            <a:spLocks noChangeArrowheads="1"/>
          </p:cNvSpPr>
          <p:nvPr/>
        </p:nvSpPr>
        <p:spPr bwMode="auto">
          <a:xfrm>
            <a:off x="8408989" y="9572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248834" name="Group 2">
            <a:extLst>
              <a:ext uri="{FF2B5EF4-FFF2-40B4-BE49-F238E27FC236}">
                <a16:creationId xmlns:a16="http://schemas.microsoft.com/office/drawing/2014/main" id="{9E32357C-C86F-19F7-C84D-2333890E2234}"/>
              </a:ext>
            </a:extLst>
          </p:cNvPr>
          <p:cNvGraphicFramePr>
            <a:graphicFrameLocks noGrp="1"/>
          </p:cNvGraphicFramePr>
          <p:nvPr/>
        </p:nvGraphicFramePr>
        <p:xfrm>
          <a:off x="2274888" y="1296988"/>
          <a:ext cx="7912100" cy="365760"/>
        </p:xfrm>
        <a:graphic>
          <a:graphicData uri="http://schemas.openxmlformats.org/drawingml/2006/table">
            <a:tbl>
              <a:tblPr/>
              <a:tblGrid>
                <a:gridCol w="788987">
                  <a:extLst>
                    <a:ext uri="{9D8B030D-6E8A-4147-A177-3AD203B41FA5}">
                      <a16:colId xmlns:a16="http://schemas.microsoft.com/office/drawing/2014/main" val="4005186095"/>
                    </a:ext>
                  </a:extLst>
                </a:gridCol>
                <a:gridCol w="790575">
                  <a:extLst>
                    <a:ext uri="{9D8B030D-6E8A-4147-A177-3AD203B41FA5}">
                      <a16:colId xmlns:a16="http://schemas.microsoft.com/office/drawing/2014/main" val="216353306"/>
                    </a:ext>
                  </a:extLst>
                </a:gridCol>
                <a:gridCol w="792163">
                  <a:extLst>
                    <a:ext uri="{9D8B030D-6E8A-4147-A177-3AD203B41FA5}">
                      <a16:colId xmlns:a16="http://schemas.microsoft.com/office/drawing/2014/main" val="3089870704"/>
                    </a:ext>
                  </a:extLst>
                </a:gridCol>
                <a:gridCol w="788987">
                  <a:extLst>
                    <a:ext uri="{9D8B030D-6E8A-4147-A177-3AD203B41FA5}">
                      <a16:colId xmlns:a16="http://schemas.microsoft.com/office/drawing/2014/main" val="2010747351"/>
                    </a:ext>
                  </a:extLst>
                </a:gridCol>
                <a:gridCol w="792163">
                  <a:extLst>
                    <a:ext uri="{9D8B030D-6E8A-4147-A177-3AD203B41FA5}">
                      <a16:colId xmlns:a16="http://schemas.microsoft.com/office/drawing/2014/main" val="3453772154"/>
                    </a:ext>
                  </a:extLst>
                </a:gridCol>
                <a:gridCol w="795337">
                  <a:extLst>
                    <a:ext uri="{9D8B030D-6E8A-4147-A177-3AD203B41FA5}">
                      <a16:colId xmlns:a16="http://schemas.microsoft.com/office/drawing/2014/main" val="1128566659"/>
                    </a:ext>
                  </a:extLst>
                </a:gridCol>
                <a:gridCol w="790575">
                  <a:extLst>
                    <a:ext uri="{9D8B030D-6E8A-4147-A177-3AD203B41FA5}">
                      <a16:colId xmlns:a16="http://schemas.microsoft.com/office/drawing/2014/main" val="258933734"/>
                    </a:ext>
                  </a:extLst>
                </a:gridCol>
                <a:gridCol w="790575">
                  <a:extLst>
                    <a:ext uri="{9D8B030D-6E8A-4147-A177-3AD203B41FA5}">
                      <a16:colId xmlns:a16="http://schemas.microsoft.com/office/drawing/2014/main" val="4290653148"/>
                    </a:ext>
                  </a:extLst>
                </a:gridCol>
                <a:gridCol w="790575">
                  <a:extLst>
                    <a:ext uri="{9D8B030D-6E8A-4147-A177-3AD203B41FA5}">
                      <a16:colId xmlns:a16="http://schemas.microsoft.com/office/drawing/2014/main" val="2660863807"/>
                    </a:ext>
                  </a:extLst>
                </a:gridCol>
                <a:gridCol w="792163">
                  <a:extLst>
                    <a:ext uri="{9D8B030D-6E8A-4147-A177-3AD203B41FA5}">
                      <a16:colId xmlns:a16="http://schemas.microsoft.com/office/drawing/2014/main" val="2708538211"/>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4221870"/>
                  </a:ext>
                </a:extLst>
              </a:tr>
            </a:tbl>
          </a:graphicData>
        </a:graphic>
      </p:graphicFrame>
      <p:graphicFrame>
        <p:nvGraphicFramePr>
          <p:cNvPr id="248858" name="Group 26">
            <a:extLst>
              <a:ext uri="{FF2B5EF4-FFF2-40B4-BE49-F238E27FC236}">
                <a16:creationId xmlns:a16="http://schemas.microsoft.com/office/drawing/2014/main" id="{A9555C2A-F07F-CBD2-6FB6-7C6F96F76F42}"/>
              </a:ext>
            </a:extLst>
          </p:cNvPr>
          <p:cNvGraphicFramePr>
            <a:graphicFrameLocks noGrp="1"/>
          </p:cNvGraphicFramePr>
          <p:nvPr/>
        </p:nvGraphicFramePr>
        <p:xfrm>
          <a:off x="1874839" y="1419225"/>
          <a:ext cx="8709025" cy="335280"/>
        </p:xfrm>
        <a:graphic>
          <a:graphicData uri="http://schemas.openxmlformats.org/drawingml/2006/table">
            <a:tbl>
              <a:tblPr/>
              <a:tblGrid>
                <a:gridCol w="792162">
                  <a:extLst>
                    <a:ext uri="{9D8B030D-6E8A-4147-A177-3AD203B41FA5}">
                      <a16:colId xmlns:a16="http://schemas.microsoft.com/office/drawing/2014/main" val="3451399595"/>
                    </a:ext>
                  </a:extLst>
                </a:gridCol>
                <a:gridCol w="790575">
                  <a:extLst>
                    <a:ext uri="{9D8B030D-6E8A-4147-A177-3AD203B41FA5}">
                      <a16:colId xmlns:a16="http://schemas.microsoft.com/office/drawing/2014/main" val="820650081"/>
                    </a:ext>
                  </a:extLst>
                </a:gridCol>
                <a:gridCol w="792163">
                  <a:extLst>
                    <a:ext uri="{9D8B030D-6E8A-4147-A177-3AD203B41FA5}">
                      <a16:colId xmlns:a16="http://schemas.microsoft.com/office/drawing/2014/main" val="3201770629"/>
                    </a:ext>
                  </a:extLst>
                </a:gridCol>
                <a:gridCol w="790575">
                  <a:extLst>
                    <a:ext uri="{9D8B030D-6E8A-4147-A177-3AD203B41FA5}">
                      <a16:colId xmlns:a16="http://schemas.microsoft.com/office/drawing/2014/main" val="595198529"/>
                    </a:ext>
                  </a:extLst>
                </a:gridCol>
                <a:gridCol w="792162">
                  <a:extLst>
                    <a:ext uri="{9D8B030D-6E8A-4147-A177-3AD203B41FA5}">
                      <a16:colId xmlns:a16="http://schemas.microsoft.com/office/drawing/2014/main" val="3547752541"/>
                    </a:ext>
                  </a:extLst>
                </a:gridCol>
                <a:gridCol w="793750">
                  <a:extLst>
                    <a:ext uri="{9D8B030D-6E8A-4147-A177-3AD203B41FA5}">
                      <a16:colId xmlns:a16="http://schemas.microsoft.com/office/drawing/2014/main" val="4220860232"/>
                    </a:ext>
                  </a:extLst>
                </a:gridCol>
                <a:gridCol w="792163">
                  <a:extLst>
                    <a:ext uri="{9D8B030D-6E8A-4147-A177-3AD203B41FA5}">
                      <a16:colId xmlns:a16="http://schemas.microsoft.com/office/drawing/2014/main" val="2563092691"/>
                    </a:ext>
                  </a:extLst>
                </a:gridCol>
                <a:gridCol w="790575">
                  <a:extLst>
                    <a:ext uri="{9D8B030D-6E8A-4147-A177-3AD203B41FA5}">
                      <a16:colId xmlns:a16="http://schemas.microsoft.com/office/drawing/2014/main" val="719766472"/>
                    </a:ext>
                  </a:extLst>
                </a:gridCol>
                <a:gridCol w="792162">
                  <a:extLst>
                    <a:ext uri="{9D8B030D-6E8A-4147-A177-3AD203B41FA5}">
                      <a16:colId xmlns:a16="http://schemas.microsoft.com/office/drawing/2014/main" val="877423935"/>
                    </a:ext>
                  </a:extLst>
                </a:gridCol>
                <a:gridCol w="790575">
                  <a:extLst>
                    <a:ext uri="{9D8B030D-6E8A-4147-A177-3AD203B41FA5}">
                      <a16:colId xmlns:a16="http://schemas.microsoft.com/office/drawing/2014/main" val="2900080080"/>
                    </a:ext>
                  </a:extLst>
                </a:gridCol>
                <a:gridCol w="792163">
                  <a:extLst>
                    <a:ext uri="{9D8B030D-6E8A-4147-A177-3AD203B41FA5}">
                      <a16:colId xmlns:a16="http://schemas.microsoft.com/office/drawing/2014/main" val="1322094578"/>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26938163"/>
                  </a:ext>
                </a:extLst>
              </a:tr>
            </a:tbl>
          </a:graphicData>
        </a:graphic>
      </p:graphicFrame>
      <p:sp>
        <p:nvSpPr>
          <p:cNvPr id="248874" name="Text Box 42">
            <a:extLst>
              <a:ext uri="{FF2B5EF4-FFF2-40B4-BE49-F238E27FC236}">
                <a16:creationId xmlns:a16="http://schemas.microsoft.com/office/drawing/2014/main" id="{ABC01575-F9AE-9230-BDC4-8849CB77B4C0}"/>
              </a:ext>
            </a:extLst>
          </p:cNvPr>
          <p:cNvSpPr txBox="1">
            <a:spLocks noChangeArrowheads="1"/>
          </p:cNvSpPr>
          <p:nvPr/>
        </p:nvSpPr>
        <p:spPr bwMode="auto">
          <a:xfrm>
            <a:off x="1604963" y="14128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48875" name="Rectangle 43">
            <a:extLst>
              <a:ext uri="{FF2B5EF4-FFF2-40B4-BE49-F238E27FC236}">
                <a16:creationId xmlns:a16="http://schemas.microsoft.com/office/drawing/2014/main" id="{3ACC2A07-D9F1-F10E-6D82-B8D0CC7471C0}"/>
              </a:ext>
            </a:extLst>
          </p:cNvPr>
          <p:cNvSpPr>
            <a:spLocks noChangeArrowheads="1"/>
          </p:cNvSpPr>
          <p:nvPr/>
        </p:nvSpPr>
        <p:spPr bwMode="auto">
          <a:xfrm>
            <a:off x="2471738" y="9572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876" name="Rectangle 44">
            <a:extLst>
              <a:ext uri="{FF2B5EF4-FFF2-40B4-BE49-F238E27FC236}">
                <a16:creationId xmlns:a16="http://schemas.microsoft.com/office/drawing/2014/main" id="{BB250C4A-2A20-031F-3FF1-2DD48FC5BA24}"/>
              </a:ext>
            </a:extLst>
          </p:cNvPr>
          <p:cNvSpPr>
            <a:spLocks noChangeArrowheads="1"/>
          </p:cNvSpPr>
          <p:nvPr/>
        </p:nvSpPr>
        <p:spPr bwMode="auto">
          <a:xfrm>
            <a:off x="1846264" y="7413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48877" name="Rectangle 45">
            <a:extLst>
              <a:ext uri="{FF2B5EF4-FFF2-40B4-BE49-F238E27FC236}">
                <a16:creationId xmlns:a16="http://schemas.microsoft.com/office/drawing/2014/main" id="{8A6C5025-9A9D-CB09-496C-54FC7DC54C23}"/>
              </a:ext>
            </a:extLst>
          </p:cNvPr>
          <p:cNvSpPr>
            <a:spLocks noChangeArrowheads="1"/>
          </p:cNvSpPr>
          <p:nvPr/>
        </p:nvSpPr>
        <p:spPr bwMode="auto">
          <a:xfrm>
            <a:off x="3735388" y="7413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878" name="Rectangle 46">
            <a:extLst>
              <a:ext uri="{FF2B5EF4-FFF2-40B4-BE49-F238E27FC236}">
                <a16:creationId xmlns:a16="http://schemas.microsoft.com/office/drawing/2014/main" id="{A8B41F7F-E117-40ED-1AFC-945D7E5E4C8A}"/>
              </a:ext>
            </a:extLst>
          </p:cNvPr>
          <p:cNvSpPr>
            <a:spLocks noChangeArrowheads="1"/>
          </p:cNvSpPr>
          <p:nvPr/>
        </p:nvSpPr>
        <p:spPr bwMode="auto">
          <a:xfrm>
            <a:off x="4687889" y="7413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879" name="Rectangle 47">
            <a:extLst>
              <a:ext uri="{FF2B5EF4-FFF2-40B4-BE49-F238E27FC236}">
                <a16:creationId xmlns:a16="http://schemas.microsoft.com/office/drawing/2014/main" id="{27AD3697-191C-5771-C00A-633A686ECAA3}"/>
              </a:ext>
            </a:extLst>
          </p:cNvPr>
          <p:cNvSpPr>
            <a:spLocks noChangeArrowheads="1"/>
          </p:cNvSpPr>
          <p:nvPr/>
        </p:nvSpPr>
        <p:spPr bwMode="auto">
          <a:xfrm>
            <a:off x="4768850" y="7413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887" name="Rectangle 55">
            <a:extLst>
              <a:ext uri="{FF2B5EF4-FFF2-40B4-BE49-F238E27FC236}">
                <a16:creationId xmlns:a16="http://schemas.microsoft.com/office/drawing/2014/main" id="{75CDADC3-1966-74A2-73B5-5B48EFF0AF55}"/>
              </a:ext>
            </a:extLst>
          </p:cNvPr>
          <p:cNvSpPr>
            <a:spLocks noChangeArrowheads="1"/>
          </p:cNvSpPr>
          <p:nvPr/>
        </p:nvSpPr>
        <p:spPr bwMode="auto">
          <a:xfrm>
            <a:off x="5407025"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248888" name="Rectangle 56">
            <a:extLst>
              <a:ext uri="{FF2B5EF4-FFF2-40B4-BE49-F238E27FC236}">
                <a16:creationId xmlns:a16="http://schemas.microsoft.com/office/drawing/2014/main" id="{18E49425-028E-4A50-DA80-817EAA02F07E}"/>
              </a:ext>
            </a:extLst>
          </p:cNvPr>
          <p:cNvSpPr>
            <a:spLocks noChangeArrowheads="1"/>
          </p:cNvSpPr>
          <p:nvPr/>
        </p:nvSpPr>
        <p:spPr bwMode="auto">
          <a:xfrm>
            <a:off x="6032501" y="9572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48889" name="Rectangle 57">
            <a:extLst>
              <a:ext uri="{FF2B5EF4-FFF2-40B4-BE49-F238E27FC236}">
                <a16:creationId xmlns:a16="http://schemas.microsoft.com/office/drawing/2014/main" id="{CD406E89-7766-4CB2-8F4E-F233EA3A1856}"/>
              </a:ext>
            </a:extLst>
          </p:cNvPr>
          <p:cNvSpPr>
            <a:spLocks noChangeArrowheads="1"/>
          </p:cNvSpPr>
          <p:nvPr/>
        </p:nvSpPr>
        <p:spPr bwMode="auto">
          <a:xfrm>
            <a:off x="7181850" y="9572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891" name="Rectangle 59">
            <a:extLst>
              <a:ext uri="{FF2B5EF4-FFF2-40B4-BE49-F238E27FC236}">
                <a16:creationId xmlns:a16="http://schemas.microsoft.com/office/drawing/2014/main" id="{F913AE29-493F-A4D9-1635-E42DB2A87FA4}"/>
              </a:ext>
            </a:extLst>
          </p:cNvPr>
          <p:cNvSpPr>
            <a:spLocks noChangeArrowheads="1"/>
          </p:cNvSpPr>
          <p:nvPr/>
        </p:nvSpPr>
        <p:spPr bwMode="auto">
          <a:xfrm>
            <a:off x="2513014" y="7413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8892" name="Rectangle 60">
            <a:extLst>
              <a:ext uri="{FF2B5EF4-FFF2-40B4-BE49-F238E27FC236}">
                <a16:creationId xmlns:a16="http://schemas.microsoft.com/office/drawing/2014/main" id="{9E8E589A-75AA-68C0-9B50-BAEF490C335F}"/>
              </a:ext>
            </a:extLst>
          </p:cNvPr>
          <p:cNvSpPr>
            <a:spLocks noChangeArrowheads="1"/>
          </p:cNvSpPr>
          <p:nvPr/>
        </p:nvSpPr>
        <p:spPr bwMode="auto">
          <a:xfrm>
            <a:off x="2513014" y="10287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893" name="Rectangle 61">
            <a:extLst>
              <a:ext uri="{FF2B5EF4-FFF2-40B4-BE49-F238E27FC236}">
                <a16:creationId xmlns:a16="http://schemas.microsoft.com/office/drawing/2014/main" id="{477EF670-D4CD-E0B7-8212-C29B065E580F}"/>
              </a:ext>
            </a:extLst>
          </p:cNvPr>
          <p:cNvSpPr>
            <a:spLocks noChangeArrowheads="1"/>
          </p:cNvSpPr>
          <p:nvPr/>
        </p:nvSpPr>
        <p:spPr bwMode="auto">
          <a:xfrm>
            <a:off x="2513013" y="7413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894" name="Rectangle 62">
            <a:extLst>
              <a:ext uri="{FF2B5EF4-FFF2-40B4-BE49-F238E27FC236}">
                <a16:creationId xmlns:a16="http://schemas.microsoft.com/office/drawing/2014/main" id="{89BDC909-8566-F296-896D-3AB3E2CEDAA0}"/>
              </a:ext>
            </a:extLst>
          </p:cNvPr>
          <p:cNvSpPr>
            <a:spLocks noChangeArrowheads="1"/>
          </p:cNvSpPr>
          <p:nvPr/>
        </p:nvSpPr>
        <p:spPr bwMode="auto">
          <a:xfrm>
            <a:off x="2708275" y="7413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895" name="Rectangle 63">
            <a:extLst>
              <a:ext uri="{FF2B5EF4-FFF2-40B4-BE49-F238E27FC236}">
                <a16:creationId xmlns:a16="http://schemas.microsoft.com/office/drawing/2014/main" id="{D70D8B0E-BF2A-07F2-2988-69E667D45885}"/>
              </a:ext>
            </a:extLst>
          </p:cNvPr>
          <p:cNvSpPr>
            <a:spLocks noChangeArrowheads="1"/>
          </p:cNvSpPr>
          <p:nvPr/>
        </p:nvSpPr>
        <p:spPr bwMode="auto">
          <a:xfrm>
            <a:off x="2471739" y="7413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8896" name="Rectangle 64">
            <a:extLst>
              <a:ext uri="{FF2B5EF4-FFF2-40B4-BE49-F238E27FC236}">
                <a16:creationId xmlns:a16="http://schemas.microsoft.com/office/drawing/2014/main" id="{B02CE335-1821-42A4-0AC6-3636017E380C}"/>
              </a:ext>
            </a:extLst>
          </p:cNvPr>
          <p:cNvSpPr>
            <a:spLocks noChangeArrowheads="1"/>
          </p:cNvSpPr>
          <p:nvPr/>
        </p:nvSpPr>
        <p:spPr bwMode="auto">
          <a:xfrm>
            <a:off x="280193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48897" name="Rectangle 65">
            <a:extLst>
              <a:ext uri="{FF2B5EF4-FFF2-40B4-BE49-F238E27FC236}">
                <a16:creationId xmlns:a16="http://schemas.microsoft.com/office/drawing/2014/main" id="{61260618-EFEF-B077-DEAD-B3CB7E51DEF1}"/>
              </a:ext>
            </a:extLst>
          </p:cNvPr>
          <p:cNvSpPr>
            <a:spLocks noChangeArrowheads="1"/>
          </p:cNvSpPr>
          <p:nvPr/>
        </p:nvSpPr>
        <p:spPr bwMode="auto">
          <a:xfrm>
            <a:off x="1752600"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248900" name="AutoShape 68">
            <a:extLst>
              <a:ext uri="{FF2B5EF4-FFF2-40B4-BE49-F238E27FC236}">
                <a16:creationId xmlns:a16="http://schemas.microsoft.com/office/drawing/2014/main" id="{766CB4BE-D86B-C0B4-3AAD-DB1ABE58C710}"/>
              </a:ext>
            </a:extLst>
          </p:cNvPr>
          <p:cNvCxnSpPr>
            <a:cxnSpLocks noChangeShapeType="1"/>
            <a:stCxn id="248897" idx="2"/>
            <a:endCxn id="248876" idx="0"/>
          </p:cNvCxnSpPr>
          <p:nvPr/>
        </p:nvCxnSpPr>
        <p:spPr bwMode="auto">
          <a:xfrm rot="5400000">
            <a:off x="2020094" y="60245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901" name="Rectangle 69">
            <a:extLst>
              <a:ext uri="{FF2B5EF4-FFF2-40B4-BE49-F238E27FC236}">
                <a16:creationId xmlns:a16="http://schemas.microsoft.com/office/drawing/2014/main" id="{132EB443-5BB2-90E2-7EA2-DB0CECBB3B1C}"/>
              </a:ext>
            </a:extLst>
          </p:cNvPr>
          <p:cNvSpPr>
            <a:spLocks noChangeArrowheads="1"/>
          </p:cNvSpPr>
          <p:nvPr/>
        </p:nvSpPr>
        <p:spPr bwMode="auto">
          <a:xfrm>
            <a:off x="3225800" y="7397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48902" name="AutoShape 70">
            <a:extLst>
              <a:ext uri="{FF2B5EF4-FFF2-40B4-BE49-F238E27FC236}">
                <a16:creationId xmlns:a16="http://schemas.microsoft.com/office/drawing/2014/main" id="{5E6BCC8F-DF41-CCED-EF7E-E068941E7419}"/>
              </a:ext>
            </a:extLst>
          </p:cNvPr>
          <p:cNvCxnSpPr>
            <a:cxnSpLocks noChangeShapeType="1"/>
            <a:stCxn id="248896" idx="2"/>
            <a:endCxn id="248901" idx="0"/>
          </p:cNvCxnSpPr>
          <p:nvPr/>
        </p:nvCxnSpPr>
        <p:spPr bwMode="auto">
          <a:xfrm rot="16200000" flipH="1">
            <a:off x="3205164" y="46672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8903" name="AutoShape 71">
            <a:extLst>
              <a:ext uri="{FF2B5EF4-FFF2-40B4-BE49-F238E27FC236}">
                <a16:creationId xmlns:a16="http://schemas.microsoft.com/office/drawing/2014/main" id="{233F6D9E-4007-7227-D9E3-1F0CDA955CE5}"/>
              </a:ext>
            </a:extLst>
          </p:cNvPr>
          <p:cNvCxnSpPr>
            <a:cxnSpLocks noChangeShapeType="1"/>
            <a:stCxn id="248887" idx="2"/>
          </p:cNvCxnSpPr>
          <p:nvPr/>
        </p:nvCxnSpPr>
        <p:spPr bwMode="auto">
          <a:xfrm rot="5400000">
            <a:off x="5624513" y="55245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904" name="Rectangle 72">
            <a:extLst>
              <a:ext uri="{FF2B5EF4-FFF2-40B4-BE49-F238E27FC236}">
                <a16:creationId xmlns:a16="http://schemas.microsoft.com/office/drawing/2014/main" id="{D557AC61-7BBE-ADA6-BCC2-64CB1426E76E}"/>
              </a:ext>
            </a:extLst>
          </p:cNvPr>
          <p:cNvSpPr>
            <a:spLocks noChangeArrowheads="1"/>
          </p:cNvSpPr>
          <p:nvPr/>
        </p:nvSpPr>
        <p:spPr bwMode="auto">
          <a:xfrm>
            <a:off x="6032500" y="7413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48905" name="Rectangle 73">
            <a:extLst>
              <a:ext uri="{FF2B5EF4-FFF2-40B4-BE49-F238E27FC236}">
                <a16:creationId xmlns:a16="http://schemas.microsoft.com/office/drawing/2014/main" id="{BB852594-6967-16F4-F109-4D2F7A3E5B30}"/>
              </a:ext>
            </a:extLst>
          </p:cNvPr>
          <p:cNvSpPr>
            <a:spLocks noChangeArrowheads="1"/>
          </p:cNvSpPr>
          <p:nvPr/>
        </p:nvSpPr>
        <p:spPr bwMode="auto">
          <a:xfrm>
            <a:off x="6591300" y="7413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06" name="Rectangle 74">
            <a:extLst>
              <a:ext uri="{FF2B5EF4-FFF2-40B4-BE49-F238E27FC236}">
                <a16:creationId xmlns:a16="http://schemas.microsoft.com/office/drawing/2014/main" id="{E2C547FC-8615-1671-B426-912F02F24734}"/>
              </a:ext>
            </a:extLst>
          </p:cNvPr>
          <p:cNvSpPr>
            <a:spLocks noChangeArrowheads="1"/>
          </p:cNvSpPr>
          <p:nvPr/>
        </p:nvSpPr>
        <p:spPr bwMode="auto">
          <a:xfrm>
            <a:off x="8231189" y="7413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07" name="Rectangle 75">
            <a:extLst>
              <a:ext uri="{FF2B5EF4-FFF2-40B4-BE49-F238E27FC236}">
                <a16:creationId xmlns:a16="http://schemas.microsoft.com/office/drawing/2014/main" id="{7FBFC24F-CB54-2A7F-E0AB-9FEDA91C4DB1}"/>
              </a:ext>
            </a:extLst>
          </p:cNvPr>
          <p:cNvSpPr>
            <a:spLocks noChangeArrowheads="1"/>
          </p:cNvSpPr>
          <p:nvPr/>
        </p:nvSpPr>
        <p:spPr bwMode="auto">
          <a:xfrm>
            <a:off x="8501064" y="7413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08" name="Rectangle 76">
            <a:extLst>
              <a:ext uri="{FF2B5EF4-FFF2-40B4-BE49-F238E27FC236}">
                <a16:creationId xmlns:a16="http://schemas.microsoft.com/office/drawing/2014/main" id="{034773A1-A9B6-42C2-5307-99BBA250EEF6}"/>
              </a:ext>
            </a:extLst>
          </p:cNvPr>
          <p:cNvSpPr>
            <a:spLocks noChangeArrowheads="1"/>
          </p:cNvSpPr>
          <p:nvPr/>
        </p:nvSpPr>
        <p:spPr bwMode="auto">
          <a:xfrm>
            <a:off x="9170988" y="7413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09" name="Rectangle 77">
            <a:extLst>
              <a:ext uri="{FF2B5EF4-FFF2-40B4-BE49-F238E27FC236}">
                <a16:creationId xmlns:a16="http://schemas.microsoft.com/office/drawing/2014/main" id="{AFF4F1FC-05E0-0801-CFD5-02623138E3F6}"/>
              </a:ext>
            </a:extLst>
          </p:cNvPr>
          <p:cNvSpPr>
            <a:spLocks noChangeArrowheads="1"/>
          </p:cNvSpPr>
          <p:nvPr/>
        </p:nvSpPr>
        <p:spPr bwMode="auto">
          <a:xfrm>
            <a:off x="9866313" y="7413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48910" name="AutoShape 78">
            <a:extLst>
              <a:ext uri="{FF2B5EF4-FFF2-40B4-BE49-F238E27FC236}">
                <a16:creationId xmlns:a16="http://schemas.microsoft.com/office/drawing/2014/main" id="{E997A08A-1821-A6CB-9E5D-25331931E611}"/>
              </a:ext>
            </a:extLst>
          </p:cNvPr>
          <p:cNvCxnSpPr>
            <a:cxnSpLocks noChangeShapeType="1"/>
            <a:stCxn id="248916" idx="2"/>
          </p:cNvCxnSpPr>
          <p:nvPr/>
        </p:nvCxnSpPr>
        <p:spPr bwMode="auto">
          <a:xfrm rot="16200000" flipH="1">
            <a:off x="4878388" y="53657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911" name="Rectangle 79">
            <a:extLst>
              <a:ext uri="{FF2B5EF4-FFF2-40B4-BE49-F238E27FC236}">
                <a16:creationId xmlns:a16="http://schemas.microsoft.com/office/drawing/2014/main" id="{9C6A5445-011B-5DEA-ABB1-8088078A1A07}"/>
              </a:ext>
            </a:extLst>
          </p:cNvPr>
          <p:cNvSpPr>
            <a:spLocks noChangeArrowheads="1"/>
          </p:cNvSpPr>
          <p:nvPr/>
        </p:nvSpPr>
        <p:spPr bwMode="auto">
          <a:xfrm>
            <a:off x="2908301" y="9207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8912" name="Rectangle 80">
            <a:extLst>
              <a:ext uri="{FF2B5EF4-FFF2-40B4-BE49-F238E27FC236}">
                <a16:creationId xmlns:a16="http://schemas.microsoft.com/office/drawing/2014/main" id="{EF3A0A1B-5DF0-5C0C-D1A6-4D1EDF8CB39A}"/>
              </a:ext>
            </a:extLst>
          </p:cNvPr>
          <p:cNvSpPr>
            <a:spLocks noChangeArrowheads="1"/>
          </p:cNvSpPr>
          <p:nvPr/>
        </p:nvSpPr>
        <p:spPr bwMode="auto">
          <a:xfrm>
            <a:off x="2913063" y="9255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8916" name="Rectangle 84">
            <a:extLst>
              <a:ext uri="{FF2B5EF4-FFF2-40B4-BE49-F238E27FC236}">
                <a16:creationId xmlns:a16="http://schemas.microsoft.com/office/drawing/2014/main" id="{57DE457D-BF25-DFE7-C726-83035109CD92}"/>
              </a:ext>
            </a:extLst>
          </p:cNvPr>
          <p:cNvSpPr>
            <a:spLocks noChangeArrowheads="1"/>
          </p:cNvSpPr>
          <p:nvPr/>
        </p:nvSpPr>
        <p:spPr bwMode="auto">
          <a:xfrm>
            <a:off x="4646613" y="14605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瓦倫斯</a:t>
            </a:r>
          </a:p>
        </p:txBody>
      </p:sp>
      <p:sp>
        <p:nvSpPr>
          <p:cNvPr id="248917" name="AutoShape 85">
            <a:extLst>
              <a:ext uri="{FF2B5EF4-FFF2-40B4-BE49-F238E27FC236}">
                <a16:creationId xmlns:a16="http://schemas.microsoft.com/office/drawing/2014/main" id="{7C980AB9-223C-5C56-54DD-72B428F31DA8}"/>
              </a:ext>
            </a:extLst>
          </p:cNvPr>
          <p:cNvSpPr>
            <a:spLocks noChangeArrowheads="1"/>
          </p:cNvSpPr>
          <p:nvPr/>
        </p:nvSpPr>
        <p:spPr bwMode="auto">
          <a:xfrm>
            <a:off x="6096001" y="3419475"/>
            <a:ext cx="4087813" cy="1701800"/>
          </a:xfrm>
          <a:prstGeom prst="wedgeRectCallout">
            <a:avLst>
              <a:gd name="adj1" fmla="val -63745"/>
              <a:gd name="adj2" fmla="val 19310"/>
            </a:avLst>
          </a:prstGeom>
          <a:solidFill>
            <a:srgbClr val="0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r>
              <a:rPr lang="en-US" altLang="zh-TW" sz="2000">
                <a:solidFill>
                  <a:schemeClr val="bg1"/>
                </a:solidFill>
                <a:latin typeface="SimHei" panose="02010609060101010101" pitchFamily="49" charset="-122"/>
                <a:ea typeface="SimHei" panose="02010609060101010101" pitchFamily="49" charset="-122"/>
              </a:rPr>
              <a:t>455</a:t>
            </a:r>
            <a:r>
              <a:rPr lang="zh-TW" altLang="en-US" sz="2000">
                <a:solidFill>
                  <a:schemeClr val="bg1"/>
                </a:solidFill>
                <a:latin typeface="SimHei" panose="02010609060101010101" pitchFamily="49" charset="-122"/>
                <a:ea typeface="SimHei" panose="02010609060101010101" pitchFamily="49" charset="-122"/>
              </a:rPr>
              <a:t>年汪達爾人渡過地中海進逼羅馬，成為第二批掠奪羅馬城的蠻族。但也因主教利奧一世的懇求，汪達爾王沒有焚城和屠殺百姓。</a:t>
            </a:r>
          </a:p>
        </p:txBody>
      </p:sp>
      <p:sp>
        <p:nvSpPr>
          <p:cNvPr id="248919" name="AutoShape 87">
            <a:extLst>
              <a:ext uri="{FF2B5EF4-FFF2-40B4-BE49-F238E27FC236}">
                <a16:creationId xmlns:a16="http://schemas.microsoft.com/office/drawing/2014/main" id="{28C64471-BAF0-C592-A88A-9D6DC6CC1922}"/>
              </a:ext>
            </a:extLst>
          </p:cNvPr>
          <p:cNvSpPr>
            <a:spLocks noChangeArrowheads="1"/>
          </p:cNvSpPr>
          <p:nvPr/>
        </p:nvSpPr>
        <p:spPr bwMode="auto">
          <a:xfrm>
            <a:off x="5929314" y="5329238"/>
            <a:ext cx="3717925" cy="1320800"/>
          </a:xfrm>
          <a:prstGeom prst="wedgeRectCallout">
            <a:avLst>
              <a:gd name="adj1" fmla="val -65755"/>
              <a:gd name="adj2" fmla="val -33653"/>
            </a:avLst>
          </a:prstGeom>
          <a:solidFill>
            <a:srgbClr val="0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pPr>
            <a:r>
              <a:rPr lang="en-US" altLang="zh-TW" sz="2000">
                <a:solidFill>
                  <a:schemeClr val="bg1"/>
                </a:solidFill>
                <a:latin typeface="SimHei" panose="02010609060101010101" pitchFamily="49" charset="-122"/>
                <a:ea typeface="SimHei" panose="02010609060101010101" pitchFamily="49" charset="-122"/>
              </a:rPr>
              <a:t>425</a:t>
            </a:r>
            <a:r>
              <a:rPr lang="zh-TW" altLang="en-US" sz="2000">
                <a:solidFill>
                  <a:schemeClr val="bg1"/>
                </a:solidFill>
                <a:latin typeface="SimHei" panose="02010609060101010101" pitchFamily="49" charset="-122"/>
                <a:ea typeface="SimHei" panose="02010609060101010101" pitchFamily="49" charset="-122"/>
              </a:rPr>
              <a:t>年汪達爾人從西班牙侵入北非，在北非建立強大的王國，其海盜船稱霸地中海西部。</a:t>
            </a:r>
          </a:p>
        </p:txBody>
      </p:sp>
      <p:sp>
        <p:nvSpPr>
          <p:cNvPr id="248920" name="Text Box 88">
            <a:extLst>
              <a:ext uri="{FF2B5EF4-FFF2-40B4-BE49-F238E27FC236}">
                <a16:creationId xmlns:a16="http://schemas.microsoft.com/office/drawing/2014/main" id="{F95CD72A-730D-9DD6-947E-36B3D45103DB}"/>
              </a:ext>
            </a:extLst>
          </p:cNvPr>
          <p:cNvSpPr txBox="1">
            <a:spLocks noChangeArrowheads="1"/>
          </p:cNvSpPr>
          <p:nvPr/>
        </p:nvSpPr>
        <p:spPr bwMode="auto">
          <a:xfrm rot="-4373699">
            <a:off x="3183732" y="4723607"/>
            <a:ext cx="171450" cy="122237"/>
          </a:xfrm>
          <a:prstGeom prst="rect">
            <a:avLst/>
          </a:prstGeom>
          <a:solidFill>
            <a:srgbClr val="CFBA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zh-TW" sz="800" i="1"/>
              <a:t>407</a:t>
            </a:r>
          </a:p>
        </p:txBody>
      </p:sp>
      <p:sp>
        <p:nvSpPr>
          <p:cNvPr id="248922" name="AutoShape 90">
            <a:extLst>
              <a:ext uri="{FF2B5EF4-FFF2-40B4-BE49-F238E27FC236}">
                <a16:creationId xmlns:a16="http://schemas.microsoft.com/office/drawing/2014/main" id="{B03DB56E-8BC2-5C3A-908B-91E86942F400}"/>
              </a:ext>
            </a:extLst>
          </p:cNvPr>
          <p:cNvSpPr>
            <a:spLocks noChangeArrowheads="1"/>
          </p:cNvSpPr>
          <p:nvPr/>
        </p:nvSpPr>
        <p:spPr bwMode="auto">
          <a:xfrm>
            <a:off x="7077076" y="1301750"/>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8923" name="AutoShape 91">
            <a:extLst>
              <a:ext uri="{FF2B5EF4-FFF2-40B4-BE49-F238E27FC236}">
                <a16:creationId xmlns:a16="http://schemas.microsoft.com/office/drawing/2014/main" id="{B406FAE0-89C3-F9C8-5A43-60FC4573206E}"/>
              </a:ext>
            </a:extLst>
          </p:cNvPr>
          <p:cNvSpPr>
            <a:spLocks noChangeArrowheads="1"/>
          </p:cNvSpPr>
          <p:nvPr/>
        </p:nvSpPr>
        <p:spPr bwMode="auto">
          <a:xfrm>
            <a:off x="8261351" y="1301750"/>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48924" name="Rectangle 92">
            <a:extLst>
              <a:ext uri="{FF2B5EF4-FFF2-40B4-BE49-F238E27FC236}">
                <a16:creationId xmlns:a16="http://schemas.microsoft.com/office/drawing/2014/main" id="{623D407A-518D-AF0E-9F14-75D32D16B552}"/>
              </a:ext>
            </a:extLst>
          </p:cNvPr>
          <p:cNvSpPr>
            <a:spLocks noChangeArrowheads="1"/>
          </p:cNvSpPr>
          <p:nvPr/>
        </p:nvSpPr>
        <p:spPr bwMode="auto">
          <a:xfrm>
            <a:off x="6389092" y="14533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48925" name="Line 93">
            <a:extLst>
              <a:ext uri="{FF2B5EF4-FFF2-40B4-BE49-F238E27FC236}">
                <a16:creationId xmlns:a16="http://schemas.microsoft.com/office/drawing/2014/main" id="{66923341-741C-AC11-C116-75A3647C7C11}"/>
              </a:ext>
            </a:extLst>
          </p:cNvPr>
          <p:cNvSpPr>
            <a:spLocks noChangeShapeType="1"/>
          </p:cNvSpPr>
          <p:nvPr/>
        </p:nvSpPr>
        <p:spPr bwMode="auto">
          <a:xfrm flipH="1">
            <a:off x="6700839" y="46355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926" name="Rectangle 94">
            <a:extLst>
              <a:ext uri="{FF2B5EF4-FFF2-40B4-BE49-F238E27FC236}">
                <a16:creationId xmlns:a16="http://schemas.microsoft.com/office/drawing/2014/main" id="{1BAFB71A-BBB5-35DF-5BBA-439FEF9CE30C}"/>
              </a:ext>
            </a:extLst>
          </p:cNvPr>
          <p:cNvSpPr>
            <a:spLocks noChangeArrowheads="1"/>
          </p:cNvSpPr>
          <p:nvPr/>
        </p:nvSpPr>
        <p:spPr bwMode="auto">
          <a:xfrm>
            <a:off x="7219950" y="14605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瓦倫提尼安三世</a:t>
            </a:r>
          </a:p>
        </p:txBody>
      </p:sp>
      <p:sp>
        <p:nvSpPr>
          <p:cNvPr id="248927" name="Line 95">
            <a:extLst>
              <a:ext uri="{FF2B5EF4-FFF2-40B4-BE49-F238E27FC236}">
                <a16:creationId xmlns:a16="http://schemas.microsoft.com/office/drawing/2014/main" id="{7F9E061F-5EBC-D7DA-5A4A-0459EA9B3C34}"/>
              </a:ext>
            </a:extLst>
          </p:cNvPr>
          <p:cNvSpPr>
            <a:spLocks noChangeShapeType="1"/>
          </p:cNvSpPr>
          <p:nvPr/>
        </p:nvSpPr>
        <p:spPr bwMode="auto">
          <a:xfrm flipH="1">
            <a:off x="7750175" y="46355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8928" name="Rectangle 96">
            <a:extLst>
              <a:ext uri="{FF2B5EF4-FFF2-40B4-BE49-F238E27FC236}">
                <a16:creationId xmlns:a16="http://schemas.microsoft.com/office/drawing/2014/main" id="{9DC20CBB-A1D5-23F7-55C0-F13595902ABF}"/>
              </a:ext>
            </a:extLst>
          </p:cNvPr>
          <p:cNvSpPr>
            <a:spLocks noChangeArrowheads="1"/>
          </p:cNvSpPr>
          <p:nvPr/>
        </p:nvSpPr>
        <p:spPr bwMode="auto">
          <a:xfrm>
            <a:off x="370998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248929" name="AutoShape 97">
            <a:extLst>
              <a:ext uri="{FF2B5EF4-FFF2-40B4-BE49-F238E27FC236}">
                <a16:creationId xmlns:a16="http://schemas.microsoft.com/office/drawing/2014/main" id="{85ECBEE9-2D59-7854-97F6-C641E9A1AFE6}"/>
              </a:ext>
            </a:extLst>
          </p:cNvPr>
          <p:cNvCxnSpPr>
            <a:cxnSpLocks noChangeShapeType="1"/>
            <a:stCxn id="248928" idx="2"/>
            <a:endCxn id="248877" idx="0"/>
          </p:cNvCxnSpPr>
          <p:nvPr/>
        </p:nvCxnSpPr>
        <p:spPr bwMode="auto">
          <a:xfrm rot="16200000" flipH="1">
            <a:off x="4025107" y="5548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8931" name="Rectangle 99">
            <a:extLst>
              <a:ext uri="{FF2B5EF4-FFF2-40B4-BE49-F238E27FC236}">
                <a16:creationId xmlns:a16="http://schemas.microsoft.com/office/drawing/2014/main" id="{59DB99E6-3F46-4266-2E7F-AB1696D5042A}"/>
              </a:ext>
            </a:extLst>
          </p:cNvPr>
          <p:cNvSpPr>
            <a:spLocks noChangeArrowheads="1"/>
          </p:cNvSpPr>
          <p:nvPr/>
        </p:nvSpPr>
        <p:spPr bwMode="auto">
          <a:xfrm>
            <a:off x="4808539" y="7413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32" name="Rectangle 100">
            <a:extLst>
              <a:ext uri="{FF2B5EF4-FFF2-40B4-BE49-F238E27FC236}">
                <a16:creationId xmlns:a16="http://schemas.microsoft.com/office/drawing/2014/main" id="{20AE67FF-19B5-6846-4EE8-14350745C651}"/>
              </a:ext>
            </a:extLst>
          </p:cNvPr>
          <p:cNvSpPr>
            <a:spLocks noChangeArrowheads="1"/>
          </p:cNvSpPr>
          <p:nvPr/>
        </p:nvSpPr>
        <p:spPr bwMode="auto">
          <a:xfrm>
            <a:off x="4810126" y="9572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33" name="Rectangle 101">
            <a:extLst>
              <a:ext uri="{FF2B5EF4-FFF2-40B4-BE49-F238E27FC236}">
                <a16:creationId xmlns:a16="http://schemas.microsoft.com/office/drawing/2014/main" id="{DC36BE32-3CAC-8BD4-49D6-C77A8ACBB3BA}"/>
              </a:ext>
            </a:extLst>
          </p:cNvPr>
          <p:cNvSpPr>
            <a:spLocks noChangeArrowheads="1"/>
          </p:cNvSpPr>
          <p:nvPr/>
        </p:nvSpPr>
        <p:spPr bwMode="auto">
          <a:xfrm>
            <a:off x="5394325" y="74136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48934" name="Rectangle 102">
            <a:extLst>
              <a:ext uri="{FF2B5EF4-FFF2-40B4-BE49-F238E27FC236}">
                <a16:creationId xmlns:a16="http://schemas.microsoft.com/office/drawing/2014/main" id="{C3FB3A96-F834-649C-72D9-7C28D995BCB2}"/>
              </a:ext>
            </a:extLst>
          </p:cNvPr>
          <p:cNvSpPr>
            <a:spLocks noChangeArrowheads="1"/>
          </p:cNvSpPr>
          <p:nvPr/>
        </p:nvSpPr>
        <p:spPr bwMode="auto">
          <a:xfrm>
            <a:off x="5233989" y="9572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35" name="Rectangle 103">
            <a:extLst>
              <a:ext uri="{FF2B5EF4-FFF2-40B4-BE49-F238E27FC236}">
                <a16:creationId xmlns:a16="http://schemas.microsoft.com/office/drawing/2014/main" id="{0CED6560-50FF-F4B7-358F-246E90C32370}"/>
              </a:ext>
            </a:extLst>
          </p:cNvPr>
          <p:cNvSpPr>
            <a:spLocks noChangeArrowheads="1"/>
          </p:cNvSpPr>
          <p:nvPr/>
        </p:nvSpPr>
        <p:spPr bwMode="auto">
          <a:xfrm>
            <a:off x="5354638" y="7413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36" name="Rectangle 104">
            <a:extLst>
              <a:ext uri="{FF2B5EF4-FFF2-40B4-BE49-F238E27FC236}">
                <a16:creationId xmlns:a16="http://schemas.microsoft.com/office/drawing/2014/main" id="{0D0CE27F-33E8-3622-5682-8FBF8DF4E4DC}"/>
              </a:ext>
            </a:extLst>
          </p:cNvPr>
          <p:cNvSpPr>
            <a:spLocks noChangeArrowheads="1"/>
          </p:cNvSpPr>
          <p:nvPr/>
        </p:nvSpPr>
        <p:spPr bwMode="auto">
          <a:xfrm>
            <a:off x="5359400" y="9001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37" name="Rectangle 105">
            <a:extLst>
              <a:ext uri="{FF2B5EF4-FFF2-40B4-BE49-F238E27FC236}">
                <a16:creationId xmlns:a16="http://schemas.microsoft.com/office/drawing/2014/main" id="{6E364E3A-A76A-35D3-94F4-08D0C247EC21}"/>
              </a:ext>
            </a:extLst>
          </p:cNvPr>
          <p:cNvSpPr>
            <a:spLocks noChangeArrowheads="1"/>
          </p:cNvSpPr>
          <p:nvPr/>
        </p:nvSpPr>
        <p:spPr bwMode="auto">
          <a:xfrm>
            <a:off x="5554664" y="9572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38" name="Rectangle 106">
            <a:extLst>
              <a:ext uri="{FF2B5EF4-FFF2-40B4-BE49-F238E27FC236}">
                <a16:creationId xmlns:a16="http://schemas.microsoft.com/office/drawing/2014/main" id="{58741EAA-E6F7-2A51-655A-650C2F4F65E2}"/>
              </a:ext>
            </a:extLst>
          </p:cNvPr>
          <p:cNvSpPr>
            <a:spLocks noChangeArrowheads="1"/>
          </p:cNvSpPr>
          <p:nvPr/>
        </p:nvSpPr>
        <p:spPr bwMode="auto">
          <a:xfrm>
            <a:off x="3735388" y="8858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39" name="Rectangle 107">
            <a:extLst>
              <a:ext uri="{FF2B5EF4-FFF2-40B4-BE49-F238E27FC236}">
                <a16:creationId xmlns:a16="http://schemas.microsoft.com/office/drawing/2014/main" id="{E8543395-644F-2A70-C730-4B53E9E4126A}"/>
              </a:ext>
            </a:extLst>
          </p:cNvPr>
          <p:cNvSpPr>
            <a:spLocks noChangeArrowheads="1"/>
          </p:cNvSpPr>
          <p:nvPr/>
        </p:nvSpPr>
        <p:spPr bwMode="auto">
          <a:xfrm>
            <a:off x="4244976" y="8858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40" name="Rectangle 108">
            <a:extLst>
              <a:ext uri="{FF2B5EF4-FFF2-40B4-BE49-F238E27FC236}">
                <a16:creationId xmlns:a16="http://schemas.microsoft.com/office/drawing/2014/main" id="{C0DF9093-EE52-26CE-DBBD-6EA8FBF0057C}"/>
              </a:ext>
            </a:extLst>
          </p:cNvPr>
          <p:cNvSpPr>
            <a:spLocks noChangeArrowheads="1"/>
          </p:cNvSpPr>
          <p:nvPr/>
        </p:nvSpPr>
        <p:spPr bwMode="auto">
          <a:xfrm>
            <a:off x="3735388" y="10302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48941" name="AutoShape 109">
            <a:extLst>
              <a:ext uri="{FF2B5EF4-FFF2-40B4-BE49-F238E27FC236}">
                <a16:creationId xmlns:a16="http://schemas.microsoft.com/office/drawing/2014/main" id="{B83F318D-4FC6-6AD3-1DBB-E72759159B7D}"/>
              </a:ext>
            </a:extLst>
          </p:cNvPr>
          <p:cNvSpPr>
            <a:spLocks noChangeArrowheads="1"/>
          </p:cNvSpPr>
          <p:nvPr/>
        </p:nvSpPr>
        <p:spPr bwMode="auto">
          <a:xfrm>
            <a:off x="2789238" y="3733800"/>
            <a:ext cx="996950" cy="463550"/>
          </a:xfrm>
          <a:prstGeom prst="wedgeRectCallout">
            <a:avLst>
              <a:gd name="adj1" fmla="val 81208"/>
              <a:gd name="adj2" fmla="val -2056"/>
            </a:avLst>
          </a:prstGeom>
          <a:solidFill>
            <a:srgbClr val="66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sz="2000">
                <a:solidFill>
                  <a:schemeClr val="bg1"/>
                </a:solidFill>
                <a:ea typeface="SimHei" panose="02010609060101010101" pitchFamily="49" charset="-122"/>
              </a:rPr>
              <a:t>汪達爾</a:t>
            </a:r>
          </a:p>
        </p:txBody>
      </p:sp>
      <p:sp>
        <p:nvSpPr>
          <p:cNvPr id="248943" name="Rectangle 111">
            <a:extLst>
              <a:ext uri="{FF2B5EF4-FFF2-40B4-BE49-F238E27FC236}">
                <a16:creationId xmlns:a16="http://schemas.microsoft.com/office/drawing/2014/main" id="{7E5E95B3-8897-057D-E3CA-55C6641DF2C6}"/>
              </a:ext>
            </a:extLst>
          </p:cNvPr>
          <p:cNvSpPr>
            <a:spLocks noChangeArrowheads="1"/>
          </p:cNvSpPr>
          <p:nvPr/>
        </p:nvSpPr>
        <p:spPr bwMode="auto">
          <a:xfrm>
            <a:off x="6227763" y="1960564"/>
            <a:ext cx="2417762" cy="338137"/>
          </a:xfrm>
          <a:prstGeom prst="rect">
            <a:avLst/>
          </a:prstGeom>
          <a:gradFill rotWithShape="1">
            <a:gsLst>
              <a:gs pos="0">
                <a:srgbClr val="FF7C80"/>
              </a:gs>
              <a:gs pos="100000">
                <a:srgbClr val="FF7C80">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利奧一世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9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89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892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891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48919"/>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248922"/>
                                        </p:tgtEl>
                                      </p:cBhvr>
                                    </p:animEffect>
                                    <p:set>
                                      <p:cBhvr>
                                        <p:cTn id="21" dur="1" fill="hold">
                                          <p:stCondLst>
                                            <p:cond delay="499"/>
                                          </p:stCondLst>
                                        </p:cTn>
                                        <p:tgtEl>
                                          <p:spTgt spid="24892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48923"/>
                                        </p:tgtEl>
                                        <p:attrNameLst>
                                          <p:attrName>style.visibility</p:attrName>
                                        </p:attrNameLst>
                                      </p:cBhvr>
                                      <p:to>
                                        <p:strVal val="visible"/>
                                      </p:to>
                                    </p:set>
                                    <p:animEffect transition="in" filter="fade">
                                      <p:cBhvr>
                                        <p:cTn id="24" dur="500"/>
                                        <p:tgtEl>
                                          <p:spTgt spid="248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917" grpId="0" animBg="1"/>
      <p:bldP spid="248919" grpId="0" animBg="1"/>
      <p:bldP spid="248919" grpId="1" animBg="1"/>
      <p:bldP spid="248922" grpId="0" animBg="1"/>
      <p:bldP spid="248922" grpId="1" animBg="1"/>
      <p:bldP spid="248923" grpId="0" animBg="1"/>
      <p:bldP spid="2489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8050" name="Group 2">
            <a:extLst>
              <a:ext uri="{FF2B5EF4-FFF2-40B4-BE49-F238E27FC236}">
                <a16:creationId xmlns:a16="http://schemas.microsoft.com/office/drawing/2014/main" id="{DFCBA17F-2D0A-A08B-FADA-33207908B301}"/>
              </a:ext>
            </a:extLst>
          </p:cNvPr>
          <p:cNvGraphicFramePr>
            <a:graphicFrameLocks noGrp="1"/>
          </p:cNvGraphicFramePr>
          <p:nvPr/>
        </p:nvGraphicFramePr>
        <p:xfrm>
          <a:off x="2274888" y="1296988"/>
          <a:ext cx="7912100" cy="365760"/>
        </p:xfrm>
        <a:graphic>
          <a:graphicData uri="http://schemas.openxmlformats.org/drawingml/2006/table">
            <a:tbl>
              <a:tblPr/>
              <a:tblGrid>
                <a:gridCol w="788987">
                  <a:extLst>
                    <a:ext uri="{9D8B030D-6E8A-4147-A177-3AD203B41FA5}">
                      <a16:colId xmlns:a16="http://schemas.microsoft.com/office/drawing/2014/main" val="158103875"/>
                    </a:ext>
                  </a:extLst>
                </a:gridCol>
                <a:gridCol w="790575">
                  <a:extLst>
                    <a:ext uri="{9D8B030D-6E8A-4147-A177-3AD203B41FA5}">
                      <a16:colId xmlns:a16="http://schemas.microsoft.com/office/drawing/2014/main" val="1290650290"/>
                    </a:ext>
                  </a:extLst>
                </a:gridCol>
                <a:gridCol w="792163">
                  <a:extLst>
                    <a:ext uri="{9D8B030D-6E8A-4147-A177-3AD203B41FA5}">
                      <a16:colId xmlns:a16="http://schemas.microsoft.com/office/drawing/2014/main" val="725407819"/>
                    </a:ext>
                  </a:extLst>
                </a:gridCol>
                <a:gridCol w="788987">
                  <a:extLst>
                    <a:ext uri="{9D8B030D-6E8A-4147-A177-3AD203B41FA5}">
                      <a16:colId xmlns:a16="http://schemas.microsoft.com/office/drawing/2014/main" val="1923648994"/>
                    </a:ext>
                  </a:extLst>
                </a:gridCol>
                <a:gridCol w="792163">
                  <a:extLst>
                    <a:ext uri="{9D8B030D-6E8A-4147-A177-3AD203B41FA5}">
                      <a16:colId xmlns:a16="http://schemas.microsoft.com/office/drawing/2014/main" val="1435575606"/>
                    </a:ext>
                  </a:extLst>
                </a:gridCol>
                <a:gridCol w="795337">
                  <a:extLst>
                    <a:ext uri="{9D8B030D-6E8A-4147-A177-3AD203B41FA5}">
                      <a16:colId xmlns:a16="http://schemas.microsoft.com/office/drawing/2014/main" val="1213678073"/>
                    </a:ext>
                  </a:extLst>
                </a:gridCol>
                <a:gridCol w="790575">
                  <a:extLst>
                    <a:ext uri="{9D8B030D-6E8A-4147-A177-3AD203B41FA5}">
                      <a16:colId xmlns:a16="http://schemas.microsoft.com/office/drawing/2014/main" val="2923916351"/>
                    </a:ext>
                  </a:extLst>
                </a:gridCol>
                <a:gridCol w="790575">
                  <a:extLst>
                    <a:ext uri="{9D8B030D-6E8A-4147-A177-3AD203B41FA5}">
                      <a16:colId xmlns:a16="http://schemas.microsoft.com/office/drawing/2014/main" val="2241164354"/>
                    </a:ext>
                  </a:extLst>
                </a:gridCol>
                <a:gridCol w="790575">
                  <a:extLst>
                    <a:ext uri="{9D8B030D-6E8A-4147-A177-3AD203B41FA5}">
                      <a16:colId xmlns:a16="http://schemas.microsoft.com/office/drawing/2014/main" val="3189006276"/>
                    </a:ext>
                  </a:extLst>
                </a:gridCol>
                <a:gridCol w="792163">
                  <a:extLst>
                    <a:ext uri="{9D8B030D-6E8A-4147-A177-3AD203B41FA5}">
                      <a16:colId xmlns:a16="http://schemas.microsoft.com/office/drawing/2014/main" val="1999618999"/>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5311468"/>
                  </a:ext>
                </a:extLst>
              </a:tr>
            </a:tbl>
          </a:graphicData>
        </a:graphic>
      </p:graphicFrame>
      <p:graphicFrame>
        <p:nvGraphicFramePr>
          <p:cNvPr id="258074" name="Group 26">
            <a:extLst>
              <a:ext uri="{FF2B5EF4-FFF2-40B4-BE49-F238E27FC236}">
                <a16:creationId xmlns:a16="http://schemas.microsoft.com/office/drawing/2014/main" id="{3343ED6D-54B8-B95F-1FAA-D51D44BC968B}"/>
              </a:ext>
            </a:extLst>
          </p:cNvPr>
          <p:cNvGraphicFramePr>
            <a:graphicFrameLocks noGrp="1"/>
          </p:cNvGraphicFramePr>
          <p:nvPr/>
        </p:nvGraphicFramePr>
        <p:xfrm>
          <a:off x="1874839" y="1419225"/>
          <a:ext cx="8709025" cy="335280"/>
        </p:xfrm>
        <a:graphic>
          <a:graphicData uri="http://schemas.openxmlformats.org/drawingml/2006/table">
            <a:tbl>
              <a:tblPr/>
              <a:tblGrid>
                <a:gridCol w="792162">
                  <a:extLst>
                    <a:ext uri="{9D8B030D-6E8A-4147-A177-3AD203B41FA5}">
                      <a16:colId xmlns:a16="http://schemas.microsoft.com/office/drawing/2014/main" val="3905794469"/>
                    </a:ext>
                  </a:extLst>
                </a:gridCol>
                <a:gridCol w="790575">
                  <a:extLst>
                    <a:ext uri="{9D8B030D-6E8A-4147-A177-3AD203B41FA5}">
                      <a16:colId xmlns:a16="http://schemas.microsoft.com/office/drawing/2014/main" val="1226368506"/>
                    </a:ext>
                  </a:extLst>
                </a:gridCol>
                <a:gridCol w="792163">
                  <a:extLst>
                    <a:ext uri="{9D8B030D-6E8A-4147-A177-3AD203B41FA5}">
                      <a16:colId xmlns:a16="http://schemas.microsoft.com/office/drawing/2014/main" val="428657020"/>
                    </a:ext>
                  </a:extLst>
                </a:gridCol>
                <a:gridCol w="790575">
                  <a:extLst>
                    <a:ext uri="{9D8B030D-6E8A-4147-A177-3AD203B41FA5}">
                      <a16:colId xmlns:a16="http://schemas.microsoft.com/office/drawing/2014/main" val="2785231973"/>
                    </a:ext>
                  </a:extLst>
                </a:gridCol>
                <a:gridCol w="792162">
                  <a:extLst>
                    <a:ext uri="{9D8B030D-6E8A-4147-A177-3AD203B41FA5}">
                      <a16:colId xmlns:a16="http://schemas.microsoft.com/office/drawing/2014/main" val="2018738537"/>
                    </a:ext>
                  </a:extLst>
                </a:gridCol>
                <a:gridCol w="793750">
                  <a:extLst>
                    <a:ext uri="{9D8B030D-6E8A-4147-A177-3AD203B41FA5}">
                      <a16:colId xmlns:a16="http://schemas.microsoft.com/office/drawing/2014/main" val="3934879213"/>
                    </a:ext>
                  </a:extLst>
                </a:gridCol>
                <a:gridCol w="792163">
                  <a:extLst>
                    <a:ext uri="{9D8B030D-6E8A-4147-A177-3AD203B41FA5}">
                      <a16:colId xmlns:a16="http://schemas.microsoft.com/office/drawing/2014/main" val="3666799200"/>
                    </a:ext>
                  </a:extLst>
                </a:gridCol>
                <a:gridCol w="790575">
                  <a:extLst>
                    <a:ext uri="{9D8B030D-6E8A-4147-A177-3AD203B41FA5}">
                      <a16:colId xmlns:a16="http://schemas.microsoft.com/office/drawing/2014/main" val="4013846177"/>
                    </a:ext>
                  </a:extLst>
                </a:gridCol>
                <a:gridCol w="792162">
                  <a:extLst>
                    <a:ext uri="{9D8B030D-6E8A-4147-A177-3AD203B41FA5}">
                      <a16:colId xmlns:a16="http://schemas.microsoft.com/office/drawing/2014/main" val="649431544"/>
                    </a:ext>
                  </a:extLst>
                </a:gridCol>
                <a:gridCol w="790575">
                  <a:extLst>
                    <a:ext uri="{9D8B030D-6E8A-4147-A177-3AD203B41FA5}">
                      <a16:colId xmlns:a16="http://schemas.microsoft.com/office/drawing/2014/main" val="2955008994"/>
                    </a:ext>
                  </a:extLst>
                </a:gridCol>
                <a:gridCol w="792163">
                  <a:extLst>
                    <a:ext uri="{9D8B030D-6E8A-4147-A177-3AD203B41FA5}">
                      <a16:colId xmlns:a16="http://schemas.microsoft.com/office/drawing/2014/main" val="3397995786"/>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49957475"/>
                  </a:ext>
                </a:extLst>
              </a:tr>
            </a:tbl>
          </a:graphicData>
        </a:graphic>
      </p:graphicFrame>
      <p:sp>
        <p:nvSpPr>
          <p:cNvPr id="258090" name="Text Box 42">
            <a:extLst>
              <a:ext uri="{FF2B5EF4-FFF2-40B4-BE49-F238E27FC236}">
                <a16:creationId xmlns:a16="http://schemas.microsoft.com/office/drawing/2014/main" id="{44CFBDCB-CEA6-3984-93EB-43380A696720}"/>
              </a:ext>
            </a:extLst>
          </p:cNvPr>
          <p:cNvSpPr txBox="1">
            <a:spLocks noChangeArrowheads="1"/>
          </p:cNvSpPr>
          <p:nvPr/>
        </p:nvSpPr>
        <p:spPr bwMode="auto">
          <a:xfrm>
            <a:off x="1604963" y="1412876"/>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58091" name="Rectangle 43">
            <a:extLst>
              <a:ext uri="{FF2B5EF4-FFF2-40B4-BE49-F238E27FC236}">
                <a16:creationId xmlns:a16="http://schemas.microsoft.com/office/drawing/2014/main" id="{76882149-27CD-C1CC-618E-B195405D7FCC}"/>
              </a:ext>
            </a:extLst>
          </p:cNvPr>
          <p:cNvSpPr>
            <a:spLocks noChangeArrowheads="1"/>
          </p:cNvSpPr>
          <p:nvPr/>
        </p:nvSpPr>
        <p:spPr bwMode="auto">
          <a:xfrm>
            <a:off x="2471738" y="957264"/>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092" name="Rectangle 44">
            <a:extLst>
              <a:ext uri="{FF2B5EF4-FFF2-40B4-BE49-F238E27FC236}">
                <a16:creationId xmlns:a16="http://schemas.microsoft.com/office/drawing/2014/main" id="{0B8921A8-0888-7F6D-557B-C524E116C9D4}"/>
              </a:ext>
            </a:extLst>
          </p:cNvPr>
          <p:cNvSpPr>
            <a:spLocks noChangeArrowheads="1"/>
          </p:cNvSpPr>
          <p:nvPr/>
        </p:nvSpPr>
        <p:spPr bwMode="auto">
          <a:xfrm>
            <a:off x="1846264" y="741364"/>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58093" name="Rectangle 45">
            <a:extLst>
              <a:ext uri="{FF2B5EF4-FFF2-40B4-BE49-F238E27FC236}">
                <a16:creationId xmlns:a16="http://schemas.microsoft.com/office/drawing/2014/main" id="{0AB2042D-A523-EAF6-A433-96AE8028F03D}"/>
              </a:ext>
            </a:extLst>
          </p:cNvPr>
          <p:cNvSpPr>
            <a:spLocks noChangeArrowheads="1"/>
          </p:cNvSpPr>
          <p:nvPr/>
        </p:nvSpPr>
        <p:spPr bwMode="auto">
          <a:xfrm>
            <a:off x="3735388" y="741364"/>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094" name="Rectangle 46">
            <a:extLst>
              <a:ext uri="{FF2B5EF4-FFF2-40B4-BE49-F238E27FC236}">
                <a16:creationId xmlns:a16="http://schemas.microsoft.com/office/drawing/2014/main" id="{2595F3A8-B5B0-124D-83E8-ADD98889FEBE}"/>
              </a:ext>
            </a:extLst>
          </p:cNvPr>
          <p:cNvSpPr>
            <a:spLocks noChangeArrowheads="1"/>
          </p:cNvSpPr>
          <p:nvPr/>
        </p:nvSpPr>
        <p:spPr bwMode="auto">
          <a:xfrm>
            <a:off x="4687889" y="741364"/>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095" name="Rectangle 47">
            <a:extLst>
              <a:ext uri="{FF2B5EF4-FFF2-40B4-BE49-F238E27FC236}">
                <a16:creationId xmlns:a16="http://schemas.microsoft.com/office/drawing/2014/main" id="{BAF21F37-9F51-58F5-F800-D925490A88A6}"/>
              </a:ext>
            </a:extLst>
          </p:cNvPr>
          <p:cNvSpPr>
            <a:spLocks noChangeArrowheads="1"/>
          </p:cNvSpPr>
          <p:nvPr/>
        </p:nvSpPr>
        <p:spPr bwMode="auto">
          <a:xfrm>
            <a:off x="4768850" y="741364"/>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03" name="Rectangle 55">
            <a:extLst>
              <a:ext uri="{FF2B5EF4-FFF2-40B4-BE49-F238E27FC236}">
                <a16:creationId xmlns:a16="http://schemas.microsoft.com/office/drawing/2014/main" id="{99A7C81A-21C2-B233-F6A8-4AECF963F245}"/>
              </a:ext>
            </a:extLst>
          </p:cNvPr>
          <p:cNvSpPr>
            <a:spLocks noChangeArrowheads="1"/>
          </p:cNvSpPr>
          <p:nvPr/>
        </p:nvSpPr>
        <p:spPr bwMode="auto">
          <a:xfrm>
            <a:off x="5407025"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提阿多修</a:t>
            </a:r>
          </a:p>
        </p:txBody>
      </p:sp>
      <p:sp>
        <p:nvSpPr>
          <p:cNvPr id="258104" name="Rectangle 56">
            <a:extLst>
              <a:ext uri="{FF2B5EF4-FFF2-40B4-BE49-F238E27FC236}">
                <a16:creationId xmlns:a16="http://schemas.microsoft.com/office/drawing/2014/main" id="{13083813-CFCD-740B-9DD1-A12BAB32048E}"/>
              </a:ext>
            </a:extLst>
          </p:cNvPr>
          <p:cNvSpPr>
            <a:spLocks noChangeArrowheads="1"/>
          </p:cNvSpPr>
          <p:nvPr/>
        </p:nvSpPr>
        <p:spPr bwMode="auto">
          <a:xfrm>
            <a:off x="6032501" y="957264"/>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58105" name="Rectangle 57">
            <a:extLst>
              <a:ext uri="{FF2B5EF4-FFF2-40B4-BE49-F238E27FC236}">
                <a16:creationId xmlns:a16="http://schemas.microsoft.com/office/drawing/2014/main" id="{40DF44C3-629B-2CFC-29C6-1FBCBAFBF97C}"/>
              </a:ext>
            </a:extLst>
          </p:cNvPr>
          <p:cNvSpPr>
            <a:spLocks noChangeArrowheads="1"/>
          </p:cNvSpPr>
          <p:nvPr/>
        </p:nvSpPr>
        <p:spPr bwMode="auto">
          <a:xfrm>
            <a:off x="7181850" y="957264"/>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06" name="Rectangle 58">
            <a:extLst>
              <a:ext uri="{FF2B5EF4-FFF2-40B4-BE49-F238E27FC236}">
                <a16:creationId xmlns:a16="http://schemas.microsoft.com/office/drawing/2014/main" id="{5B441520-3E39-11B4-B7AD-86FD51430B84}"/>
              </a:ext>
            </a:extLst>
          </p:cNvPr>
          <p:cNvSpPr>
            <a:spLocks noChangeArrowheads="1"/>
          </p:cNvSpPr>
          <p:nvPr/>
        </p:nvSpPr>
        <p:spPr bwMode="auto">
          <a:xfrm>
            <a:off x="8408989" y="957264"/>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07" name="Rectangle 59">
            <a:extLst>
              <a:ext uri="{FF2B5EF4-FFF2-40B4-BE49-F238E27FC236}">
                <a16:creationId xmlns:a16="http://schemas.microsoft.com/office/drawing/2014/main" id="{9BB316A3-D34F-91D6-207B-BFC81E73B4A0}"/>
              </a:ext>
            </a:extLst>
          </p:cNvPr>
          <p:cNvSpPr>
            <a:spLocks noChangeArrowheads="1"/>
          </p:cNvSpPr>
          <p:nvPr/>
        </p:nvSpPr>
        <p:spPr bwMode="auto">
          <a:xfrm>
            <a:off x="2513014" y="741364"/>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58108" name="Rectangle 60">
            <a:extLst>
              <a:ext uri="{FF2B5EF4-FFF2-40B4-BE49-F238E27FC236}">
                <a16:creationId xmlns:a16="http://schemas.microsoft.com/office/drawing/2014/main" id="{013196CB-EFE4-6C4A-FDD1-40F32A81A8DD}"/>
              </a:ext>
            </a:extLst>
          </p:cNvPr>
          <p:cNvSpPr>
            <a:spLocks noChangeArrowheads="1"/>
          </p:cNvSpPr>
          <p:nvPr/>
        </p:nvSpPr>
        <p:spPr bwMode="auto">
          <a:xfrm>
            <a:off x="2513014" y="1028700"/>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09" name="Rectangle 61">
            <a:extLst>
              <a:ext uri="{FF2B5EF4-FFF2-40B4-BE49-F238E27FC236}">
                <a16:creationId xmlns:a16="http://schemas.microsoft.com/office/drawing/2014/main" id="{E76C6DB5-FDDD-F6B3-5B71-CACF85A44EF4}"/>
              </a:ext>
            </a:extLst>
          </p:cNvPr>
          <p:cNvSpPr>
            <a:spLocks noChangeArrowheads="1"/>
          </p:cNvSpPr>
          <p:nvPr/>
        </p:nvSpPr>
        <p:spPr bwMode="auto">
          <a:xfrm>
            <a:off x="2513013" y="741364"/>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10" name="Rectangle 62">
            <a:extLst>
              <a:ext uri="{FF2B5EF4-FFF2-40B4-BE49-F238E27FC236}">
                <a16:creationId xmlns:a16="http://schemas.microsoft.com/office/drawing/2014/main" id="{01A6C468-8019-0E66-1099-6F3C175A082C}"/>
              </a:ext>
            </a:extLst>
          </p:cNvPr>
          <p:cNvSpPr>
            <a:spLocks noChangeArrowheads="1"/>
          </p:cNvSpPr>
          <p:nvPr/>
        </p:nvSpPr>
        <p:spPr bwMode="auto">
          <a:xfrm>
            <a:off x="2708275" y="741364"/>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11" name="Rectangle 63">
            <a:extLst>
              <a:ext uri="{FF2B5EF4-FFF2-40B4-BE49-F238E27FC236}">
                <a16:creationId xmlns:a16="http://schemas.microsoft.com/office/drawing/2014/main" id="{2B86D18C-5EC9-2AA4-6612-2A9E05DCCEBE}"/>
              </a:ext>
            </a:extLst>
          </p:cNvPr>
          <p:cNvSpPr>
            <a:spLocks noChangeArrowheads="1"/>
          </p:cNvSpPr>
          <p:nvPr/>
        </p:nvSpPr>
        <p:spPr bwMode="auto">
          <a:xfrm>
            <a:off x="2471739" y="741364"/>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58112" name="Rectangle 64">
            <a:extLst>
              <a:ext uri="{FF2B5EF4-FFF2-40B4-BE49-F238E27FC236}">
                <a16:creationId xmlns:a16="http://schemas.microsoft.com/office/drawing/2014/main" id="{7E05BEC3-DF67-8BE5-09F2-32A804F3DCC8}"/>
              </a:ext>
            </a:extLst>
          </p:cNvPr>
          <p:cNvSpPr>
            <a:spLocks noChangeArrowheads="1"/>
          </p:cNvSpPr>
          <p:nvPr/>
        </p:nvSpPr>
        <p:spPr bwMode="auto">
          <a:xfrm>
            <a:off x="280193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58113" name="Rectangle 65">
            <a:extLst>
              <a:ext uri="{FF2B5EF4-FFF2-40B4-BE49-F238E27FC236}">
                <a16:creationId xmlns:a16="http://schemas.microsoft.com/office/drawing/2014/main" id="{3E1F54FC-CCA9-0890-327E-D44A62474DBC}"/>
              </a:ext>
            </a:extLst>
          </p:cNvPr>
          <p:cNvSpPr>
            <a:spLocks noChangeArrowheads="1"/>
          </p:cNvSpPr>
          <p:nvPr/>
        </p:nvSpPr>
        <p:spPr bwMode="auto">
          <a:xfrm>
            <a:off x="1752600"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cxnSp>
        <p:nvCxnSpPr>
          <p:cNvPr id="258116" name="AutoShape 68">
            <a:extLst>
              <a:ext uri="{FF2B5EF4-FFF2-40B4-BE49-F238E27FC236}">
                <a16:creationId xmlns:a16="http://schemas.microsoft.com/office/drawing/2014/main" id="{E0B30BAD-B07E-C914-5C79-ADFC0D93DD71}"/>
              </a:ext>
            </a:extLst>
          </p:cNvPr>
          <p:cNvCxnSpPr>
            <a:cxnSpLocks noChangeShapeType="1"/>
            <a:stCxn id="258113" idx="2"/>
            <a:endCxn id="258092" idx="0"/>
          </p:cNvCxnSpPr>
          <p:nvPr/>
        </p:nvCxnSpPr>
        <p:spPr bwMode="auto">
          <a:xfrm rot="5400000">
            <a:off x="2020094" y="602457"/>
            <a:ext cx="277813" cy="0"/>
          </a:xfrm>
          <a:prstGeom prst="straightConnector1">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8117" name="Rectangle 69">
            <a:extLst>
              <a:ext uri="{FF2B5EF4-FFF2-40B4-BE49-F238E27FC236}">
                <a16:creationId xmlns:a16="http://schemas.microsoft.com/office/drawing/2014/main" id="{577FFB22-F38F-6963-3AB8-E953373E69F2}"/>
              </a:ext>
            </a:extLst>
          </p:cNvPr>
          <p:cNvSpPr>
            <a:spLocks noChangeArrowheads="1"/>
          </p:cNvSpPr>
          <p:nvPr/>
        </p:nvSpPr>
        <p:spPr bwMode="auto">
          <a:xfrm>
            <a:off x="3225800" y="739776"/>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58118" name="AutoShape 70">
            <a:extLst>
              <a:ext uri="{FF2B5EF4-FFF2-40B4-BE49-F238E27FC236}">
                <a16:creationId xmlns:a16="http://schemas.microsoft.com/office/drawing/2014/main" id="{C5389B48-A568-7E21-CFA8-C8922D6A70CA}"/>
              </a:ext>
            </a:extLst>
          </p:cNvPr>
          <p:cNvCxnSpPr>
            <a:cxnSpLocks noChangeShapeType="1"/>
            <a:stCxn id="258112" idx="2"/>
            <a:endCxn id="258117" idx="0"/>
          </p:cNvCxnSpPr>
          <p:nvPr/>
        </p:nvCxnSpPr>
        <p:spPr bwMode="auto">
          <a:xfrm rot="16200000" flipH="1">
            <a:off x="3205164" y="466726"/>
            <a:ext cx="276225" cy="269875"/>
          </a:xfrm>
          <a:prstGeom prst="bentConnector3">
            <a:avLst>
              <a:gd name="adj1" fmla="val 50000"/>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8119" name="AutoShape 71">
            <a:extLst>
              <a:ext uri="{FF2B5EF4-FFF2-40B4-BE49-F238E27FC236}">
                <a16:creationId xmlns:a16="http://schemas.microsoft.com/office/drawing/2014/main" id="{FF82622C-1CF7-1CBE-4734-BE6ECF668D51}"/>
              </a:ext>
            </a:extLst>
          </p:cNvPr>
          <p:cNvCxnSpPr>
            <a:cxnSpLocks noChangeShapeType="1"/>
            <a:stCxn id="258103" idx="2"/>
          </p:cNvCxnSpPr>
          <p:nvPr/>
        </p:nvCxnSpPr>
        <p:spPr bwMode="auto">
          <a:xfrm rot="5400000">
            <a:off x="5624513" y="552451"/>
            <a:ext cx="277813" cy="10001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8120" name="Rectangle 72">
            <a:extLst>
              <a:ext uri="{FF2B5EF4-FFF2-40B4-BE49-F238E27FC236}">
                <a16:creationId xmlns:a16="http://schemas.microsoft.com/office/drawing/2014/main" id="{F9667BA7-989E-DBB2-46EB-220302E6C43F}"/>
              </a:ext>
            </a:extLst>
          </p:cNvPr>
          <p:cNvSpPr>
            <a:spLocks noChangeArrowheads="1"/>
          </p:cNvSpPr>
          <p:nvPr/>
        </p:nvSpPr>
        <p:spPr bwMode="auto">
          <a:xfrm>
            <a:off x="6032500" y="741364"/>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58121" name="Rectangle 73">
            <a:extLst>
              <a:ext uri="{FF2B5EF4-FFF2-40B4-BE49-F238E27FC236}">
                <a16:creationId xmlns:a16="http://schemas.microsoft.com/office/drawing/2014/main" id="{3C3ED6D8-C9F9-2DE8-FF90-33CB1299A3CB}"/>
              </a:ext>
            </a:extLst>
          </p:cNvPr>
          <p:cNvSpPr>
            <a:spLocks noChangeArrowheads="1"/>
          </p:cNvSpPr>
          <p:nvPr/>
        </p:nvSpPr>
        <p:spPr bwMode="auto">
          <a:xfrm>
            <a:off x="6591300" y="741364"/>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22" name="Rectangle 74">
            <a:extLst>
              <a:ext uri="{FF2B5EF4-FFF2-40B4-BE49-F238E27FC236}">
                <a16:creationId xmlns:a16="http://schemas.microsoft.com/office/drawing/2014/main" id="{41436B38-4CC3-AF0B-5883-9CDB29EBACBD}"/>
              </a:ext>
            </a:extLst>
          </p:cNvPr>
          <p:cNvSpPr>
            <a:spLocks noChangeArrowheads="1"/>
          </p:cNvSpPr>
          <p:nvPr/>
        </p:nvSpPr>
        <p:spPr bwMode="auto">
          <a:xfrm>
            <a:off x="8231189" y="741364"/>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23" name="Rectangle 75">
            <a:extLst>
              <a:ext uri="{FF2B5EF4-FFF2-40B4-BE49-F238E27FC236}">
                <a16:creationId xmlns:a16="http://schemas.microsoft.com/office/drawing/2014/main" id="{CE56E616-38B5-FD91-1AA2-461A4774390E}"/>
              </a:ext>
            </a:extLst>
          </p:cNvPr>
          <p:cNvSpPr>
            <a:spLocks noChangeArrowheads="1"/>
          </p:cNvSpPr>
          <p:nvPr/>
        </p:nvSpPr>
        <p:spPr bwMode="auto">
          <a:xfrm>
            <a:off x="8501064" y="741364"/>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24" name="Rectangle 76">
            <a:extLst>
              <a:ext uri="{FF2B5EF4-FFF2-40B4-BE49-F238E27FC236}">
                <a16:creationId xmlns:a16="http://schemas.microsoft.com/office/drawing/2014/main" id="{DCEC5A42-7B96-8420-2CA0-FB2FF16CA351}"/>
              </a:ext>
            </a:extLst>
          </p:cNvPr>
          <p:cNvSpPr>
            <a:spLocks noChangeArrowheads="1"/>
          </p:cNvSpPr>
          <p:nvPr/>
        </p:nvSpPr>
        <p:spPr bwMode="auto">
          <a:xfrm>
            <a:off x="9170988" y="741364"/>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25" name="Rectangle 77">
            <a:extLst>
              <a:ext uri="{FF2B5EF4-FFF2-40B4-BE49-F238E27FC236}">
                <a16:creationId xmlns:a16="http://schemas.microsoft.com/office/drawing/2014/main" id="{CB1929B6-0AB1-BC5A-08DC-BF42217DB1F7}"/>
              </a:ext>
            </a:extLst>
          </p:cNvPr>
          <p:cNvSpPr>
            <a:spLocks noChangeArrowheads="1"/>
          </p:cNvSpPr>
          <p:nvPr/>
        </p:nvSpPr>
        <p:spPr bwMode="auto">
          <a:xfrm>
            <a:off x="9866313" y="741364"/>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58126" name="AutoShape 78">
            <a:extLst>
              <a:ext uri="{FF2B5EF4-FFF2-40B4-BE49-F238E27FC236}">
                <a16:creationId xmlns:a16="http://schemas.microsoft.com/office/drawing/2014/main" id="{F64E25DA-26AB-B1FC-B01C-7F5CAD166F6D}"/>
              </a:ext>
            </a:extLst>
          </p:cNvPr>
          <p:cNvCxnSpPr>
            <a:cxnSpLocks noChangeShapeType="1"/>
            <a:stCxn id="258132" idx="2"/>
          </p:cNvCxnSpPr>
          <p:nvPr/>
        </p:nvCxnSpPr>
        <p:spPr bwMode="auto">
          <a:xfrm rot="16200000" flipH="1">
            <a:off x="4878388" y="536576"/>
            <a:ext cx="277813" cy="131762"/>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8127" name="Rectangle 79">
            <a:extLst>
              <a:ext uri="{FF2B5EF4-FFF2-40B4-BE49-F238E27FC236}">
                <a16:creationId xmlns:a16="http://schemas.microsoft.com/office/drawing/2014/main" id="{FDB8258C-5BB3-F901-ACA5-169CBC5102C9}"/>
              </a:ext>
            </a:extLst>
          </p:cNvPr>
          <p:cNvSpPr>
            <a:spLocks noChangeArrowheads="1"/>
          </p:cNvSpPr>
          <p:nvPr/>
        </p:nvSpPr>
        <p:spPr bwMode="auto">
          <a:xfrm>
            <a:off x="2908301" y="920750"/>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58128" name="Rectangle 80">
            <a:extLst>
              <a:ext uri="{FF2B5EF4-FFF2-40B4-BE49-F238E27FC236}">
                <a16:creationId xmlns:a16="http://schemas.microsoft.com/office/drawing/2014/main" id="{E6CF42FF-9F44-7292-0032-822F5118A4B5}"/>
              </a:ext>
            </a:extLst>
          </p:cNvPr>
          <p:cNvSpPr>
            <a:spLocks noChangeArrowheads="1"/>
          </p:cNvSpPr>
          <p:nvPr/>
        </p:nvSpPr>
        <p:spPr bwMode="auto">
          <a:xfrm>
            <a:off x="2913063" y="925513"/>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pic>
        <p:nvPicPr>
          <p:cNvPr id="258131" name="Picture 83">
            <a:extLst>
              <a:ext uri="{FF2B5EF4-FFF2-40B4-BE49-F238E27FC236}">
                <a16:creationId xmlns:a16="http://schemas.microsoft.com/office/drawing/2014/main" id="{F6BABDBF-C1AA-BF5B-A105-366C51B26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326" b="1849"/>
          <a:stretch>
            <a:fillRect/>
          </a:stretch>
        </p:blipFill>
        <p:spPr bwMode="auto">
          <a:xfrm>
            <a:off x="1524000" y="1865314"/>
            <a:ext cx="9144000" cy="49926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8132" name="Rectangle 84">
            <a:extLst>
              <a:ext uri="{FF2B5EF4-FFF2-40B4-BE49-F238E27FC236}">
                <a16:creationId xmlns:a16="http://schemas.microsoft.com/office/drawing/2014/main" id="{C74F9E49-3ED7-439B-C0C2-D67FAB3A4EDF}"/>
              </a:ext>
            </a:extLst>
          </p:cNvPr>
          <p:cNvSpPr>
            <a:spLocks noChangeArrowheads="1"/>
          </p:cNvSpPr>
          <p:nvPr/>
        </p:nvSpPr>
        <p:spPr bwMode="auto">
          <a:xfrm>
            <a:off x="4646613" y="146050"/>
            <a:ext cx="6096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瓦倫斯</a:t>
            </a:r>
          </a:p>
        </p:txBody>
      </p:sp>
      <p:sp>
        <p:nvSpPr>
          <p:cNvPr id="258133" name="AutoShape 85">
            <a:extLst>
              <a:ext uri="{FF2B5EF4-FFF2-40B4-BE49-F238E27FC236}">
                <a16:creationId xmlns:a16="http://schemas.microsoft.com/office/drawing/2014/main" id="{121BD5A1-F2A4-A4E6-7027-81A139E145B1}"/>
              </a:ext>
            </a:extLst>
          </p:cNvPr>
          <p:cNvSpPr>
            <a:spLocks noChangeArrowheads="1"/>
          </p:cNvSpPr>
          <p:nvPr/>
        </p:nvSpPr>
        <p:spPr bwMode="auto">
          <a:xfrm>
            <a:off x="8358188" y="1925639"/>
            <a:ext cx="1776412" cy="915987"/>
          </a:xfrm>
          <a:prstGeom prst="wedgeRectCallout">
            <a:avLst>
              <a:gd name="adj1" fmla="val -15060"/>
              <a:gd name="adj2" fmla="val 6324"/>
            </a:avLst>
          </a:prstGeom>
          <a:solidFill>
            <a:srgbClr val="000000">
              <a:alpha val="8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110000"/>
              </a:lnSpc>
              <a:spcAft>
                <a:spcPct val="10000"/>
              </a:spcAft>
            </a:pPr>
            <a:r>
              <a:rPr lang="en-US" altLang="zh-TW" sz="2000">
                <a:solidFill>
                  <a:schemeClr val="bg1"/>
                </a:solidFill>
                <a:latin typeface="SimHei" panose="02010609060101010101" pitchFamily="49" charset="-122"/>
                <a:ea typeface="SimHei" panose="02010609060101010101" pitchFamily="49" charset="-122"/>
              </a:rPr>
              <a:t>47</a:t>
            </a:r>
            <a:r>
              <a:rPr lang="en-US" altLang="zh-TW" sz="2000">
                <a:solidFill>
                  <a:schemeClr val="bg1"/>
                </a:solidFill>
                <a:latin typeface="SimHei" panose="02010609060101010101" pitchFamily="49" charset="-122"/>
              </a:rPr>
              <a:t>6</a:t>
            </a:r>
            <a:r>
              <a:rPr lang="zh-TW" altLang="en-US" sz="2000">
                <a:solidFill>
                  <a:schemeClr val="bg1"/>
                </a:solidFill>
                <a:latin typeface="SimHei" panose="02010609060101010101" pitchFamily="49" charset="-122"/>
                <a:ea typeface="SimHei" panose="02010609060101010101" pitchFamily="49" charset="-122"/>
              </a:rPr>
              <a:t>年</a:t>
            </a:r>
          </a:p>
          <a:p>
            <a:pPr algn="ctr">
              <a:lnSpc>
                <a:spcPct val="110000"/>
              </a:lnSpc>
              <a:spcAft>
                <a:spcPct val="10000"/>
              </a:spcAft>
            </a:pPr>
            <a:r>
              <a:rPr lang="zh-TW" altLang="en-US" sz="2000">
                <a:solidFill>
                  <a:schemeClr val="bg1"/>
                </a:solidFill>
                <a:latin typeface="SimHei" panose="02010609060101010101" pitchFamily="49" charset="-122"/>
                <a:ea typeface="SimHei" panose="02010609060101010101" pitchFamily="49" charset="-122"/>
              </a:rPr>
              <a:t>西羅馬帝國亡</a:t>
            </a:r>
          </a:p>
        </p:txBody>
      </p:sp>
      <p:sp>
        <p:nvSpPr>
          <p:cNvPr id="258135" name="Text Box 87">
            <a:extLst>
              <a:ext uri="{FF2B5EF4-FFF2-40B4-BE49-F238E27FC236}">
                <a16:creationId xmlns:a16="http://schemas.microsoft.com/office/drawing/2014/main" id="{EA843E75-19A7-C43F-5083-5996E07A43B8}"/>
              </a:ext>
            </a:extLst>
          </p:cNvPr>
          <p:cNvSpPr txBox="1">
            <a:spLocks noChangeArrowheads="1"/>
          </p:cNvSpPr>
          <p:nvPr/>
        </p:nvSpPr>
        <p:spPr bwMode="auto">
          <a:xfrm rot="-4373699">
            <a:off x="3183732" y="4723607"/>
            <a:ext cx="171450" cy="122237"/>
          </a:xfrm>
          <a:prstGeom prst="rect">
            <a:avLst/>
          </a:prstGeom>
          <a:solidFill>
            <a:srgbClr val="CFBAB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altLang="zh-TW" sz="800" i="1"/>
              <a:t>407</a:t>
            </a:r>
          </a:p>
        </p:txBody>
      </p:sp>
      <p:sp>
        <p:nvSpPr>
          <p:cNvPr id="258137" name="AutoShape 89">
            <a:extLst>
              <a:ext uri="{FF2B5EF4-FFF2-40B4-BE49-F238E27FC236}">
                <a16:creationId xmlns:a16="http://schemas.microsoft.com/office/drawing/2014/main" id="{DC42B977-EB8B-522F-2BB1-2799437C65FA}"/>
              </a:ext>
            </a:extLst>
          </p:cNvPr>
          <p:cNvSpPr>
            <a:spLocks noChangeArrowheads="1"/>
          </p:cNvSpPr>
          <p:nvPr/>
        </p:nvSpPr>
        <p:spPr bwMode="auto">
          <a:xfrm>
            <a:off x="9094789" y="1301750"/>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58138" name="Rectangle 90">
            <a:extLst>
              <a:ext uri="{FF2B5EF4-FFF2-40B4-BE49-F238E27FC236}">
                <a16:creationId xmlns:a16="http://schemas.microsoft.com/office/drawing/2014/main" id="{F3B2C318-A797-EE4D-136E-3EA5D9A6E5B1}"/>
              </a:ext>
            </a:extLst>
          </p:cNvPr>
          <p:cNvSpPr>
            <a:spLocks noChangeArrowheads="1"/>
          </p:cNvSpPr>
          <p:nvPr/>
        </p:nvSpPr>
        <p:spPr bwMode="auto">
          <a:xfrm>
            <a:off x="6389092" y="145338"/>
            <a:ext cx="615554" cy="318924"/>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和挪留</a:t>
            </a:r>
          </a:p>
        </p:txBody>
      </p:sp>
      <p:sp>
        <p:nvSpPr>
          <p:cNvPr id="258139" name="Line 91">
            <a:extLst>
              <a:ext uri="{FF2B5EF4-FFF2-40B4-BE49-F238E27FC236}">
                <a16:creationId xmlns:a16="http://schemas.microsoft.com/office/drawing/2014/main" id="{9EA8BAEB-406C-74F6-001D-9EAAB2DF5D10}"/>
              </a:ext>
            </a:extLst>
          </p:cNvPr>
          <p:cNvSpPr>
            <a:spLocks noChangeShapeType="1"/>
          </p:cNvSpPr>
          <p:nvPr/>
        </p:nvSpPr>
        <p:spPr bwMode="auto">
          <a:xfrm flipH="1">
            <a:off x="6700839" y="463550"/>
            <a:ext cx="1587"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140" name="Rectangle 92">
            <a:extLst>
              <a:ext uri="{FF2B5EF4-FFF2-40B4-BE49-F238E27FC236}">
                <a16:creationId xmlns:a16="http://schemas.microsoft.com/office/drawing/2014/main" id="{F11EBAD2-A6BB-8BBB-7648-AF99A4D78A4F}"/>
              </a:ext>
            </a:extLst>
          </p:cNvPr>
          <p:cNvSpPr>
            <a:spLocks noChangeArrowheads="1"/>
          </p:cNvSpPr>
          <p:nvPr/>
        </p:nvSpPr>
        <p:spPr bwMode="auto">
          <a:xfrm>
            <a:off x="7219950" y="146050"/>
            <a:ext cx="14224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瓦倫提尼安三世</a:t>
            </a:r>
          </a:p>
        </p:txBody>
      </p:sp>
      <p:sp>
        <p:nvSpPr>
          <p:cNvPr id="258141" name="Line 93">
            <a:extLst>
              <a:ext uri="{FF2B5EF4-FFF2-40B4-BE49-F238E27FC236}">
                <a16:creationId xmlns:a16="http://schemas.microsoft.com/office/drawing/2014/main" id="{DD87E924-4A4F-9A05-470A-D97109FD4BA7}"/>
              </a:ext>
            </a:extLst>
          </p:cNvPr>
          <p:cNvSpPr>
            <a:spLocks noChangeShapeType="1"/>
          </p:cNvSpPr>
          <p:nvPr/>
        </p:nvSpPr>
        <p:spPr bwMode="auto">
          <a:xfrm flipH="1">
            <a:off x="7750175" y="463550"/>
            <a:ext cx="1588" cy="611188"/>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142" name="Rectangle 94">
            <a:extLst>
              <a:ext uri="{FF2B5EF4-FFF2-40B4-BE49-F238E27FC236}">
                <a16:creationId xmlns:a16="http://schemas.microsoft.com/office/drawing/2014/main" id="{5E4FB074-05EE-F0F1-219C-7C40E6C38C56}"/>
              </a:ext>
            </a:extLst>
          </p:cNvPr>
          <p:cNvSpPr>
            <a:spLocks noChangeArrowheads="1"/>
          </p:cNvSpPr>
          <p:nvPr/>
        </p:nvSpPr>
        <p:spPr bwMode="auto">
          <a:xfrm>
            <a:off x="3709988" y="146050"/>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康士坦丟</a:t>
            </a:r>
          </a:p>
        </p:txBody>
      </p:sp>
      <p:cxnSp>
        <p:nvCxnSpPr>
          <p:cNvPr id="258143" name="AutoShape 95">
            <a:extLst>
              <a:ext uri="{FF2B5EF4-FFF2-40B4-BE49-F238E27FC236}">
                <a16:creationId xmlns:a16="http://schemas.microsoft.com/office/drawing/2014/main" id="{48B48D86-CAF4-58B8-05FC-63D2A9C66439}"/>
              </a:ext>
            </a:extLst>
          </p:cNvPr>
          <p:cNvCxnSpPr>
            <a:cxnSpLocks noChangeShapeType="1"/>
            <a:stCxn id="258142" idx="2"/>
            <a:endCxn id="258093" idx="0"/>
          </p:cNvCxnSpPr>
          <p:nvPr/>
        </p:nvCxnSpPr>
        <p:spPr bwMode="auto">
          <a:xfrm rot="16200000" flipH="1">
            <a:off x="4025107" y="554832"/>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8147" name="Rectangle 99">
            <a:extLst>
              <a:ext uri="{FF2B5EF4-FFF2-40B4-BE49-F238E27FC236}">
                <a16:creationId xmlns:a16="http://schemas.microsoft.com/office/drawing/2014/main" id="{47C2DCA0-23AC-E7C4-48E7-3AD365FEE042}"/>
              </a:ext>
            </a:extLst>
          </p:cNvPr>
          <p:cNvSpPr>
            <a:spLocks noChangeArrowheads="1"/>
          </p:cNvSpPr>
          <p:nvPr/>
        </p:nvSpPr>
        <p:spPr bwMode="auto">
          <a:xfrm>
            <a:off x="4808539" y="741364"/>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48" name="Rectangle 100">
            <a:extLst>
              <a:ext uri="{FF2B5EF4-FFF2-40B4-BE49-F238E27FC236}">
                <a16:creationId xmlns:a16="http://schemas.microsoft.com/office/drawing/2014/main" id="{53A49983-63DF-5FA2-E4CB-1EC1F0D0FCB0}"/>
              </a:ext>
            </a:extLst>
          </p:cNvPr>
          <p:cNvSpPr>
            <a:spLocks noChangeArrowheads="1"/>
          </p:cNvSpPr>
          <p:nvPr/>
        </p:nvSpPr>
        <p:spPr bwMode="auto">
          <a:xfrm>
            <a:off x="4810126" y="957264"/>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49" name="Rectangle 101">
            <a:extLst>
              <a:ext uri="{FF2B5EF4-FFF2-40B4-BE49-F238E27FC236}">
                <a16:creationId xmlns:a16="http://schemas.microsoft.com/office/drawing/2014/main" id="{50F7877D-89D0-5A1A-4DA8-ACF4A27677CB}"/>
              </a:ext>
            </a:extLst>
          </p:cNvPr>
          <p:cNvSpPr>
            <a:spLocks noChangeArrowheads="1"/>
          </p:cNvSpPr>
          <p:nvPr/>
        </p:nvSpPr>
        <p:spPr bwMode="auto">
          <a:xfrm>
            <a:off x="5394325" y="741364"/>
            <a:ext cx="636588"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sz="700">
              <a:ea typeface="SimHei" panose="02010609060101010101" pitchFamily="49" charset="-122"/>
            </a:endParaRPr>
          </a:p>
        </p:txBody>
      </p:sp>
      <p:sp>
        <p:nvSpPr>
          <p:cNvPr id="258150" name="Rectangle 102">
            <a:extLst>
              <a:ext uri="{FF2B5EF4-FFF2-40B4-BE49-F238E27FC236}">
                <a16:creationId xmlns:a16="http://schemas.microsoft.com/office/drawing/2014/main" id="{3EE0A63C-71FC-B978-9F0A-D864E36D860A}"/>
              </a:ext>
            </a:extLst>
          </p:cNvPr>
          <p:cNvSpPr>
            <a:spLocks noChangeArrowheads="1"/>
          </p:cNvSpPr>
          <p:nvPr/>
        </p:nvSpPr>
        <p:spPr bwMode="auto">
          <a:xfrm>
            <a:off x="5233989" y="957264"/>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51" name="Rectangle 103">
            <a:extLst>
              <a:ext uri="{FF2B5EF4-FFF2-40B4-BE49-F238E27FC236}">
                <a16:creationId xmlns:a16="http://schemas.microsoft.com/office/drawing/2014/main" id="{B50AC092-AB62-9F9E-6521-C4859FEA0EF3}"/>
              </a:ext>
            </a:extLst>
          </p:cNvPr>
          <p:cNvSpPr>
            <a:spLocks noChangeArrowheads="1"/>
          </p:cNvSpPr>
          <p:nvPr/>
        </p:nvSpPr>
        <p:spPr bwMode="auto">
          <a:xfrm>
            <a:off x="5354638" y="741364"/>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52" name="Rectangle 104">
            <a:extLst>
              <a:ext uri="{FF2B5EF4-FFF2-40B4-BE49-F238E27FC236}">
                <a16:creationId xmlns:a16="http://schemas.microsoft.com/office/drawing/2014/main" id="{E6F5DFC9-32A9-35B5-F981-39E8DA6425CF}"/>
              </a:ext>
            </a:extLst>
          </p:cNvPr>
          <p:cNvSpPr>
            <a:spLocks noChangeArrowheads="1"/>
          </p:cNvSpPr>
          <p:nvPr/>
        </p:nvSpPr>
        <p:spPr bwMode="auto">
          <a:xfrm>
            <a:off x="5359400" y="900113"/>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53" name="Rectangle 105">
            <a:extLst>
              <a:ext uri="{FF2B5EF4-FFF2-40B4-BE49-F238E27FC236}">
                <a16:creationId xmlns:a16="http://schemas.microsoft.com/office/drawing/2014/main" id="{0B3874BC-8F8D-C1F5-0360-11DAFD434316}"/>
              </a:ext>
            </a:extLst>
          </p:cNvPr>
          <p:cNvSpPr>
            <a:spLocks noChangeArrowheads="1"/>
          </p:cNvSpPr>
          <p:nvPr/>
        </p:nvSpPr>
        <p:spPr bwMode="auto">
          <a:xfrm>
            <a:off x="5554664" y="957264"/>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54" name="Rectangle 106">
            <a:extLst>
              <a:ext uri="{FF2B5EF4-FFF2-40B4-BE49-F238E27FC236}">
                <a16:creationId xmlns:a16="http://schemas.microsoft.com/office/drawing/2014/main" id="{3999623F-C446-5CF7-002F-E198736822CB}"/>
              </a:ext>
            </a:extLst>
          </p:cNvPr>
          <p:cNvSpPr>
            <a:spLocks noChangeArrowheads="1"/>
          </p:cNvSpPr>
          <p:nvPr/>
        </p:nvSpPr>
        <p:spPr bwMode="auto">
          <a:xfrm>
            <a:off x="3735388" y="885826"/>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55" name="Rectangle 107">
            <a:extLst>
              <a:ext uri="{FF2B5EF4-FFF2-40B4-BE49-F238E27FC236}">
                <a16:creationId xmlns:a16="http://schemas.microsoft.com/office/drawing/2014/main" id="{96CDABD5-273E-395F-8C71-19E9A78E16B6}"/>
              </a:ext>
            </a:extLst>
          </p:cNvPr>
          <p:cNvSpPr>
            <a:spLocks noChangeArrowheads="1"/>
          </p:cNvSpPr>
          <p:nvPr/>
        </p:nvSpPr>
        <p:spPr bwMode="auto">
          <a:xfrm>
            <a:off x="4244976" y="885826"/>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8156" name="Rectangle 108">
            <a:extLst>
              <a:ext uri="{FF2B5EF4-FFF2-40B4-BE49-F238E27FC236}">
                <a16:creationId xmlns:a16="http://schemas.microsoft.com/office/drawing/2014/main" id="{DE612C64-FE74-A6B6-F952-44FCCDD51774}"/>
              </a:ext>
            </a:extLst>
          </p:cNvPr>
          <p:cNvSpPr>
            <a:spLocks noChangeArrowheads="1"/>
          </p:cNvSpPr>
          <p:nvPr/>
        </p:nvSpPr>
        <p:spPr bwMode="auto">
          <a:xfrm>
            <a:off x="3735388" y="1030288"/>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81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8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33" grpId="0" animBg="1"/>
      <p:bldP spid="258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0ECB-7DBA-FD6D-3000-03F0DEDA2402}"/>
              </a:ext>
            </a:extLst>
          </p:cNvPr>
          <p:cNvSpPr>
            <a:spLocks noGrp="1"/>
          </p:cNvSpPr>
          <p:nvPr>
            <p:ph type="title"/>
          </p:nvPr>
        </p:nvSpPr>
        <p:spPr>
          <a:xfrm>
            <a:off x="1981200" y="274639"/>
            <a:ext cx="8229600" cy="856072"/>
          </a:xfrm>
        </p:spPr>
        <p:txBody>
          <a:bodyPr/>
          <a:lstStyle/>
          <a:p>
            <a:r>
              <a:rPr lang="zh-CN" altLang="en-US" dirty="0"/>
              <a:t>何为异端</a:t>
            </a:r>
            <a:endParaRPr lang="en-US" dirty="0"/>
          </a:p>
        </p:txBody>
      </p:sp>
      <p:sp>
        <p:nvSpPr>
          <p:cNvPr id="3" name="Content Placeholder 2">
            <a:extLst>
              <a:ext uri="{FF2B5EF4-FFF2-40B4-BE49-F238E27FC236}">
                <a16:creationId xmlns:a16="http://schemas.microsoft.com/office/drawing/2014/main" id="{E10EFB2E-03C1-073F-7AE5-D4DBB2BF20D4}"/>
              </a:ext>
            </a:extLst>
          </p:cNvPr>
          <p:cNvSpPr>
            <a:spLocks noGrp="1"/>
          </p:cNvSpPr>
          <p:nvPr>
            <p:ph idx="1"/>
          </p:nvPr>
        </p:nvSpPr>
        <p:spPr>
          <a:xfrm>
            <a:off x="914400" y="1508874"/>
            <a:ext cx="8933688" cy="4864494"/>
          </a:xfrm>
        </p:spPr>
        <p:txBody>
          <a:bodyPr/>
          <a:lstStyle/>
          <a:p>
            <a:r>
              <a:rPr lang="zh-CN" altLang="en-US" dirty="0">
                <a:latin typeface="Microsoft YaHei" panose="020B0503020204020204" pitchFamily="34" charset="-122"/>
                <a:ea typeface="Microsoft YaHei" panose="020B0503020204020204" pitchFamily="34" charset="-122"/>
              </a:rPr>
              <a:t>脱离正统的重大谬误，以致会影响信者是否得救</a:t>
            </a:r>
            <a:endParaRPr lang="en-US" altLang="zh-CN" dirty="0">
              <a:latin typeface="Microsoft YaHei" panose="020B0503020204020204" pitchFamily="34" charset="-122"/>
              <a:ea typeface="Microsoft YaHei" panose="020B0503020204020204" pitchFamily="34" charset="-122"/>
            </a:endParaRPr>
          </a:p>
          <a:p>
            <a:r>
              <a:rPr lang="zh-CN" altLang="en-US" b="0" i="0" dirty="0">
                <a:effectLst/>
                <a:latin typeface="Microsoft YaHei" panose="020B0503020204020204" pitchFamily="34" charset="-122"/>
                <a:ea typeface="Microsoft YaHei" panose="020B0503020204020204" pitchFamily="34" charset="-122"/>
              </a:rPr>
              <a:t>神论：独一真神、三位一体、</a:t>
            </a:r>
            <a:endParaRPr lang="en-US" altLang="zh-CN" b="0" i="0" dirty="0">
              <a:effectLst/>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基督论：</a:t>
            </a:r>
            <a:r>
              <a:rPr lang="zh-CN" altLang="en-US" b="0" i="0" dirty="0">
                <a:effectLst/>
                <a:latin typeface="Microsoft YaHei" panose="020B0503020204020204" pitchFamily="34" charset="-122"/>
                <a:ea typeface="Microsoft YaHei" panose="020B0503020204020204" pitchFamily="34" charset="-122"/>
              </a:rPr>
              <a:t>基督的神性、人性</a:t>
            </a:r>
            <a:endParaRPr lang="en-US" altLang="zh-CN" b="0" i="0" dirty="0">
              <a:effectLst/>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人论：</a:t>
            </a:r>
            <a:r>
              <a:rPr lang="zh-CN" altLang="en-US" b="0" i="0" dirty="0">
                <a:effectLst/>
                <a:latin typeface="Microsoft YaHei" panose="020B0503020204020204" pitchFamily="34" charset="-122"/>
                <a:ea typeface="Microsoft YaHei" panose="020B0503020204020204" pitchFamily="34" charset="-122"/>
              </a:rPr>
              <a:t>人按神形象被造，堕落、有原罪以致全然败坏、必然死亡、永刑</a:t>
            </a:r>
            <a:endParaRPr lang="en-US" altLang="zh-CN" b="0" i="0" dirty="0">
              <a:effectLst/>
              <a:latin typeface="Microsoft YaHei" panose="020B0503020204020204" pitchFamily="34" charset="-122"/>
              <a:ea typeface="Microsoft YaHei" panose="020B0503020204020204" pitchFamily="34" charset="-122"/>
            </a:endParaRPr>
          </a:p>
          <a:p>
            <a:r>
              <a:rPr lang="zh-CN" altLang="en-US" dirty="0">
                <a:latin typeface="Microsoft YaHei" panose="020B0503020204020204" pitchFamily="34" charset="-122"/>
                <a:ea typeface="Microsoft YaHei" panose="020B0503020204020204" pitchFamily="34" charset="-122"/>
              </a:rPr>
              <a:t>救恩论：</a:t>
            </a:r>
            <a:r>
              <a:rPr lang="zh-CN" altLang="en-US" b="0" i="0" dirty="0">
                <a:effectLst/>
                <a:latin typeface="Microsoft YaHei" panose="020B0503020204020204" pitchFamily="34" charset="-122"/>
                <a:ea typeface="Microsoft YaHei" panose="020B0503020204020204" pitchFamily="34" charset="-122"/>
              </a:rPr>
              <a:t>基督钉死十架、宝血赎罪、复活升天、因信称义，靠恩典成圣</a:t>
            </a:r>
            <a:endParaRPr lang="en-US" altLang="zh-CN" b="0" i="0" dirty="0">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6434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60ECB-7DBA-FD6D-3000-03F0DEDA2402}"/>
              </a:ext>
            </a:extLst>
          </p:cNvPr>
          <p:cNvSpPr>
            <a:spLocks noGrp="1"/>
          </p:cNvSpPr>
          <p:nvPr>
            <p:ph type="title"/>
          </p:nvPr>
        </p:nvSpPr>
        <p:spPr>
          <a:xfrm>
            <a:off x="292608" y="256275"/>
            <a:ext cx="11164824" cy="945554"/>
          </a:xfrm>
        </p:spPr>
        <p:txBody>
          <a:bodyPr>
            <a:normAutofit fontScale="90000"/>
          </a:bodyPr>
          <a:lstStyle/>
          <a:p>
            <a:r>
              <a:rPr lang="zh-CN" altLang="en-US" dirty="0"/>
              <a:t>为何产生异端？企图用有限智慧测透神的奥秘</a:t>
            </a:r>
            <a:endParaRPr lang="en-US" dirty="0"/>
          </a:p>
        </p:txBody>
      </p:sp>
      <p:pic>
        <p:nvPicPr>
          <p:cNvPr id="1026" name="Picture 2" descr="20,841 World Map Vintage Stock Photos - Free &amp; Royalty-Free Stock Photos  from Dreamstime">
            <a:extLst>
              <a:ext uri="{FF2B5EF4-FFF2-40B4-BE49-F238E27FC236}">
                <a16:creationId xmlns:a16="http://schemas.microsoft.com/office/drawing/2014/main" id="{1C5A59D8-18E9-00FB-7210-02D0CDD7ED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67" r="3819" b="21333"/>
          <a:stretch/>
        </p:blipFill>
        <p:spPr bwMode="auto">
          <a:xfrm>
            <a:off x="6268721" y="3027443"/>
            <a:ext cx="5840983" cy="3382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0F00DA6-6041-E700-E0D4-4A6BE9335D08}"/>
              </a:ext>
            </a:extLst>
          </p:cNvPr>
          <p:cNvPicPr>
            <a:picLocks noChangeAspect="1"/>
          </p:cNvPicPr>
          <p:nvPr/>
        </p:nvPicPr>
        <p:blipFill>
          <a:blip r:embed="rId3"/>
          <a:stretch>
            <a:fillRect/>
          </a:stretch>
        </p:blipFill>
        <p:spPr>
          <a:xfrm>
            <a:off x="131063" y="1282694"/>
            <a:ext cx="6387231" cy="5127250"/>
          </a:xfrm>
          <a:prstGeom prst="rect">
            <a:avLst/>
          </a:prstGeom>
        </p:spPr>
      </p:pic>
      <p:pic>
        <p:nvPicPr>
          <p:cNvPr id="7" name="Picture 6">
            <a:extLst>
              <a:ext uri="{FF2B5EF4-FFF2-40B4-BE49-F238E27FC236}">
                <a16:creationId xmlns:a16="http://schemas.microsoft.com/office/drawing/2014/main" id="{C6BC4376-42A0-5F5D-E377-301E083B4E2E}"/>
              </a:ext>
            </a:extLst>
          </p:cNvPr>
          <p:cNvPicPr>
            <a:picLocks noChangeAspect="1"/>
          </p:cNvPicPr>
          <p:nvPr/>
        </p:nvPicPr>
        <p:blipFill rotWithShape="1">
          <a:blip r:embed="rId4"/>
          <a:srcRect r="-72" b="22800"/>
          <a:stretch/>
        </p:blipFill>
        <p:spPr>
          <a:xfrm>
            <a:off x="5414010" y="1444424"/>
            <a:ext cx="2897885" cy="2862072"/>
          </a:xfrm>
          <a:prstGeom prst="rect">
            <a:avLst/>
          </a:prstGeom>
        </p:spPr>
      </p:pic>
    </p:spTree>
    <p:extLst>
      <p:ext uri="{BB962C8B-B14F-4D97-AF65-F5344CB8AC3E}">
        <p14:creationId xmlns:p14="http://schemas.microsoft.com/office/powerpoint/2010/main" val="299739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a:extLst>
              <a:ext uri="{FF2B5EF4-FFF2-40B4-BE49-F238E27FC236}">
                <a16:creationId xmlns:a16="http://schemas.microsoft.com/office/drawing/2014/main" id="{324C040C-066E-A8C1-9DA4-F4EE2194904C}"/>
              </a:ext>
            </a:extLst>
          </p:cNvPr>
          <p:cNvSpPr>
            <a:spLocks noChangeArrowheads="1"/>
          </p:cNvSpPr>
          <p:nvPr/>
        </p:nvSpPr>
        <p:spPr bwMode="auto">
          <a:xfrm>
            <a:off x="7330466" y="1004156"/>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467" name="Rectangle 3">
            <a:extLst>
              <a:ext uri="{FF2B5EF4-FFF2-40B4-BE49-F238E27FC236}">
                <a16:creationId xmlns:a16="http://schemas.microsoft.com/office/drawing/2014/main" id="{80C1EC1E-8240-AAFF-D2A4-3D1BD129F81B}"/>
              </a:ext>
            </a:extLst>
          </p:cNvPr>
          <p:cNvSpPr>
            <a:spLocks noChangeArrowheads="1"/>
          </p:cNvSpPr>
          <p:nvPr/>
        </p:nvSpPr>
        <p:spPr bwMode="auto">
          <a:xfrm>
            <a:off x="6103327" y="1004156"/>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318468" name="Group 4">
            <a:extLst>
              <a:ext uri="{FF2B5EF4-FFF2-40B4-BE49-F238E27FC236}">
                <a16:creationId xmlns:a16="http://schemas.microsoft.com/office/drawing/2014/main" id="{298A6C6C-2E3F-3741-C385-4DC799C6E863}"/>
              </a:ext>
            </a:extLst>
          </p:cNvPr>
          <p:cNvGraphicFramePr>
            <a:graphicFrameLocks noGrp="1"/>
          </p:cNvGraphicFramePr>
          <p:nvPr>
            <p:extLst>
              <p:ext uri="{D42A27DB-BD31-4B8C-83A1-F6EECF244321}">
                <p14:modId xmlns:p14="http://schemas.microsoft.com/office/powerpoint/2010/main" val="2078379193"/>
              </p:ext>
            </p:extLst>
          </p:nvPr>
        </p:nvGraphicFramePr>
        <p:xfrm>
          <a:off x="1196365" y="1343880"/>
          <a:ext cx="7912100" cy="365760"/>
        </p:xfrm>
        <a:graphic>
          <a:graphicData uri="http://schemas.openxmlformats.org/drawingml/2006/table">
            <a:tbl>
              <a:tblPr/>
              <a:tblGrid>
                <a:gridCol w="788987">
                  <a:extLst>
                    <a:ext uri="{9D8B030D-6E8A-4147-A177-3AD203B41FA5}">
                      <a16:colId xmlns:a16="http://schemas.microsoft.com/office/drawing/2014/main" val="309822688"/>
                    </a:ext>
                  </a:extLst>
                </a:gridCol>
                <a:gridCol w="790575">
                  <a:extLst>
                    <a:ext uri="{9D8B030D-6E8A-4147-A177-3AD203B41FA5}">
                      <a16:colId xmlns:a16="http://schemas.microsoft.com/office/drawing/2014/main" val="3589368584"/>
                    </a:ext>
                  </a:extLst>
                </a:gridCol>
                <a:gridCol w="792163">
                  <a:extLst>
                    <a:ext uri="{9D8B030D-6E8A-4147-A177-3AD203B41FA5}">
                      <a16:colId xmlns:a16="http://schemas.microsoft.com/office/drawing/2014/main" val="1820200490"/>
                    </a:ext>
                  </a:extLst>
                </a:gridCol>
                <a:gridCol w="788987">
                  <a:extLst>
                    <a:ext uri="{9D8B030D-6E8A-4147-A177-3AD203B41FA5}">
                      <a16:colId xmlns:a16="http://schemas.microsoft.com/office/drawing/2014/main" val="14339673"/>
                    </a:ext>
                  </a:extLst>
                </a:gridCol>
                <a:gridCol w="792163">
                  <a:extLst>
                    <a:ext uri="{9D8B030D-6E8A-4147-A177-3AD203B41FA5}">
                      <a16:colId xmlns:a16="http://schemas.microsoft.com/office/drawing/2014/main" val="2958569107"/>
                    </a:ext>
                  </a:extLst>
                </a:gridCol>
                <a:gridCol w="795337">
                  <a:extLst>
                    <a:ext uri="{9D8B030D-6E8A-4147-A177-3AD203B41FA5}">
                      <a16:colId xmlns:a16="http://schemas.microsoft.com/office/drawing/2014/main" val="3165731853"/>
                    </a:ext>
                  </a:extLst>
                </a:gridCol>
                <a:gridCol w="790575">
                  <a:extLst>
                    <a:ext uri="{9D8B030D-6E8A-4147-A177-3AD203B41FA5}">
                      <a16:colId xmlns:a16="http://schemas.microsoft.com/office/drawing/2014/main" val="4075538959"/>
                    </a:ext>
                  </a:extLst>
                </a:gridCol>
                <a:gridCol w="790575">
                  <a:extLst>
                    <a:ext uri="{9D8B030D-6E8A-4147-A177-3AD203B41FA5}">
                      <a16:colId xmlns:a16="http://schemas.microsoft.com/office/drawing/2014/main" val="788503216"/>
                    </a:ext>
                  </a:extLst>
                </a:gridCol>
                <a:gridCol w="790575">
                  <a:extLst>
                    <a:ext uri="{9D8B030D-6E8A-4147-A177-3AD203B41FA5}">
                      <a16:colId xmlns:a16="http://schemas.microsoft.com/office/drawing/2014/main" val="2278451163"/>
                    </a:ext>
                  </a:extLst>
                </a:gridCol>
                <a:gridCol w="792163">
                  <a:extLst>
                    <a:ext uri="{9D8B030D-6E8A-4147-A177-3AD203B41FA5}">
                      <a16:colId xmlns:a16="http://schemas.microsoft.com/office/drawing/2014/main" val="950492061"/>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20074646"/>
                  </a:ext>
                </a:extLst>
              </a:tr>
            </a:tbl>
          </a:graphicData>
        </a:graphic>
      </p:graphicFrame>
      <p:graphicFrame>
        <p:nvGraphicFramePr>
          <p:cNvPr id="318492" name="Group 28">
            <a:extLst>
              <a:ext uri="{FF2B5EF4-FFF2-40B4-BE49-F238E27FC236}">
                <a16:creationId xmlns:a16="http://schemas.microsoft.com/office/drawing/2014/main" id="{F7A945BB-CC21-06D7-5A16-212EF390FCD3}"/>
              </a:ext>
            </a:extLst>
          </p:cNvPr>
          <p:cNvGraphicFramePr>
            <a:graphicFrameLocks noGrp="1"/>
          </p:cNvGraphicFramePr>
          <p:nvPr>
            <p:extLst>
              <p:ext uri="{D42A27DB-BD31-4B8C-83A1-F6EECF244321}">
                <p14:modId xmlns:p14="http://schemas.microsoft.com/office/powerpoint/2010/main" val="820589949"/>
              </p:ext>
            </p:extLst>
          </p:nvPr>
        </p:nvGraphicFramePr>
        <p:xfrm>
          <a:off x="796316" y="1466117"/>
          <a:ext cx="8709025" cy="335280"/>
        </p:xfrm>
        <a:graphic>
          <a:graphicData uri="http://schemas.openxmlformats.org/drawingml/2006/table">
            <a:tbl>
              <a:tblPr/>
              <a:tblGrid>
                <a:gridCol w="792162">
                  <a:extLst>
                    <a:ext uri="{9D8B030D-6E8A-4147-A177-3AD203B41FA5}">
                      <a16:colId xmlns:a16="http://schemas.microsoft.com/office/drawing/2014/main" val="1955042493"/>
                    </a:ext>
                  </a:extLst>
                </a:gridCol>
                <a:gridCol w="790575">
                  <a:extLst>
                    <a:ext uri="{9D8B030D-6E8A-4147-A177-3AD203B41FA5}">
                      <a16:colId xmlns:a16="http://schemas.microsoft.com/office/drawing/2014/main" val="2292224133"/>
                    </a:ext>
                  </a:extLst>
                </a:gridCol>
                <a:gridCol w="792163">
                  <a:extLst>
                    <a:ext uri="{9D8B030D-6E8A-4147-A177-3AD203B41FA5}">
                      <a16:colId xmlns:a16="http://schemas.microsoft.com/office/drawing/2014/main" val="2503100958"/>
                    </a:ext>
                  </a:extLst>
                </a:gridCol>
                <a:gridCol w="790575">
                  <a:extLst>
                    <a:ext uri="{9D8B030D-6E8A-4147-A177-3AD203B41FA5}">
                      <a16:colId xmlns:a16="http://schemas.microsoft.com/office/drawing/2014/main" val="763000188"/>
                    </a:ext>
                  </a:extLst>
                </a:gridCol>
                <a:gridCol w="792162">
                  <a:extLst>
                    <a:ext uri="{9D8B030D-6E8A-4147-A177-3AD203B41FA5}">
                      <a16:colId xmlns:a16="http://schemas.microsoft.com/office/drawing/2014/main" val="1208618739"/>
                    </a:ext>
                  </a:extLst>
                </a:gridCol>
                <a:gridCol w="793750">
                  <a:extLst>
                    <a:ext uri="{9D8B030D-6E8A-4147-A177-3AD203B41FA5}">
                      <a16:colId xmlns:a16="http://schemas.microsoft.com/office/drawing/2014/main" val="3250616389"/>
                    </a:ext>
                  </a:extLst>
                </a:gridCol>
                <a:gridCol w="792163">
                  <a:extLst>
                    <a:ext uri="{9D8B030D-6E8A-4147-A177-3AD203B41FA5}">
                      <a16:colId xmlns:a16="http://schemas.microsoft.com/office/drawing/2014/main" val="1987760066"/>
                    </a:ext>
                  </a:extLst>
                </a:gridCol>
                <a:gridCol w="790575">
                  <a:extLst>
                    <a:ext uri="{9D8B030D-6E8A-4147-A177-3AD203B41FA5}">
                      <a16:colId xmlns:a16="http://schemas.microsoft.com/office/drawing/2014/main" val="813191919"/>
                    </a:ext>
                  </a:extLst>
                </a:gridCol>
                <a:gridCol w="792162">
                  <a:extLst>
                    <a:ext uri="{9D8B030D-6E8A-4147-A177-3AD203B41FA5}">
                      <a16:colId xmlns:a16="http://schemas.microsoft.com/office/drawing/2014/main" val="920974142"/>
                    </a:ext>
                  </a:extLst>
                </a:gridCol>
                <a:gridCol w="790575">
                  <a:extLst>
                    <a:ext uri="{9D8B030D-6E8A-4147-A177-3AD203B41FA5}">
                      <a16:colId xmlns:a16="http://schemas.microsoft.com/office/drawing/2014/main" val="2009846553"/>
                    </a:ext>
                  </a:extLst>
                </a:gridCol>
                <a:gridCol w="792163">
                  <a:extLst>
                    <a:ext uri="{9D8B030D-6E8A-4147-A177-3AD203B41FA5}">
                      <a16:colId xmlns:a16="http://schemas.microsoft.com/office/drawing/2014/main" val="3057821618"/>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503342060"/>
                  </a:ext>
                </a:extLst>
              </a:tr>
            </a:tbl>
          </a:graphicData>
        </a:graphic>
      </p:graphicFrame>
      <p:sp>
        <p:nvSpPr>
          <p:cNvPr id="318508" name="Text Box 44">
            <a:extLst>
              <a:ext uri="{FF2B5EF4-FFF2-40B4-BE49-F238E27FC236}">
                <a16:creationId xmlns:a16="http://schemas.microsoft.com/office/drawing/2014/main" id="{982BC54E-E3B3-6F11-7AE7-C127606CAC5D}"/>
              </a:ext>
            </a:extLst>
          </p:cNvPr>
          <p:cNvSpPr txBox="1">
            <a:spLocks noChangeArrowheads="1"/>
          </p:cNvSpPr>
          <p:nvPr/>
        </p:nvSpPr>
        <p:spPr bwMode="auto">
          <a:xfrm>
            <a:off x="526440" y="1459768"/>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318509" name="AutoShape 45">
            <a:extLst>
              <a:ext uri="{FF2B5EF4-FFF2-40B4-BE49-F238E27FC236}">
                <a16:creationId xmlns:a16="http://schemas.microsoft.com/office/drawing/2014/main" id="{BA89AEB2-93B3-F6CE-702B-CA0F555134C8}"/>
              </a:ext>
            </a:extLst>
          </p:cNvPr>
          <p:cNvSpPr>
            <a:spLocks noChangeArrowheads="1"/>
          </p:cNvSpPr>
          <p:nvPr/>
        </p:nvSpPr>
        <p:spPr bwMode="auto">
          <a:xfrm>
            <a:off x="1986941" y="2007456"/>
            <a:ext cx="6370637" cy="338137"/>
          </a:xfrm>
          <a:prstGeom prst="homePlate">
            <a:avLst>
              <a:gd name="adj" fmla="val 69169"/>
            </a:avLst>
          </a:prstGeom>
          <a:gradFill rotWithShape="1">
            <a:gsLst>
              <a:gs pos="0">
                <a:srgbClr val="FFCCFF">
                  <a:gamma/>
                  <a:shade val="46275"/>
                  <a:invGamma/>
                </a:srgbClr>
              </a:gs>
              <a:gs pos="100000">
                <a:srgbClr val="FFCCFF"/>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85000"/>
              </a:lnSpc>
            </a:pPr>
            <a:r>
              <a:rPr lang="zh-TW" altLang="en-US">
                <a:solidFill>
                  <a:schemeClr val="bg1"/>
                </a:solidFill>
                <a:ea typeface="SimHei" panose="02010609060101010101" pitchFamily="49" charset="-122"/>
              </a:rPr>
              <a:t>亚流派</a:t>
            </a:r>
          </a:p>
        </p:txBody>
      </p:sp>
      <p:sp>
        <p:nvSpPr>
          <p:cNvPr id="318510" name="Text Box 46">
            <a:extLst>
              <a:ext uri="{FF2B5EF4-FFF2-40B4-BE49-F238E27FC236}">
                <a16:creationId xmlns:a16="http://schemas.microsoft.com/office/drawing/2014/main" id="{B31648E4-E885-604D-E9C7-72CAB279AF46}"/>
              </a:ext>
            </a:extLst>
          </p:cNvPr>
          <p:cNvSpPr txBox="1">
            <a:spLocks noChangeArrowheads="1"/>
          </p:cNvSpPr>
          <p:nvPr/>
        </p:nvSpPr>
        <p:spPr bwMode="auto">
          <a:xfrm>
            <a:off x="8456002" y="1966180"/>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latin typeface="SimHei" panose="02010609060101010101" pitchFamily="49" charset="-122"/>
              </a:rPr>
              <a:t>7</a:t>
            </a:r>
            <a:r>
              <a:rPr lang="zh-TW" altLang="en-US">
                <a:latin typeface="SimHei" panose="02010609060101010101" pitchFamily="49" charset="-122"/>
                <a:ea typeface="SimHei" panose="02010609060101010101" pitchFamily="49" charset="-122"/>
              </a:rPr>
              <a:t>世纪</a:t>
            </a:r>
          </a:p>
        </p:txBody>
      </p:sp>
      <p:sp>
        <p:nvSpPr>
          <p:cNvPr id="318511" name="Rectangle 47">
            <a:extLst>
              <a:ext uri="{FF2B5EF4-FFF2-40B4-BE49-F238E27FC236}">
                <a16:creationId xmlns:a16="http://schemas.microsoft.com/office/drawing/2014/main" id="{6A1BD5ED-000A-78A0-963B-96FF03411255}"/>
              </a:ext>
            </a:extLst>
          </p:cNvPr>
          <p:cNvSpPr>
            <a:spLocks noChangeArrowheads="1"/>
          </p:cNvSpPr>
          <p:nvPr/>
        </p:nvSpPr>
        <p:spPr bwMode="auto">
          <a:xfrm>
            <a:off x="1393215" y="1004156"/>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12" name="Rectangle 48">
            <a:extLst>
              <a:ext uri="{FF2B5EF4-FFF2-40B4-BE49-F238E27FC236}">
                <a16:creationId xmlns:a16="http://schemas.microsoft.com/office/drawing/2014/main" id="{9840C2B7-9027-5ACA-F941-06B9492FB4E0}"/>
              </a:ext>
            </a:extLst>
          </p:cNvPr>
          <p:cNvSpPr>
            <a:spLocks noChangeArrowheads="1"/>
          </p:cNvSpPr>
          <p:nvPr/>
        </p:nvSpPr>
        <p:spPr bwMode="auto">
          <a:xfrm>
            <a:off x="767741" y="788256"/>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318513" name="Rectangle 49">
            <a:extLst>
              <a:ext uri="{FF2B5EF4-FFF2-40B4-BE49-F238E27FC236}">
                <a16:creationId xmlns:a16="http://schemas.microsoft.com/office/drawing/2014/main" id="{5B74CEFA-0993-1525-498E-B6FECC8F39DE}"/>
              </a:ext>
            </a:extLst>
          </p:cNvPr>
          <p:cNvSpPr>
            <a:spLocks noChangeArrowheads="1"/>
          </p:cNvSpPr>
          <p:nvPr/>
        </p:nvSpPr>
        <p:spPr bwMode="auto">
          <a:xfrm>
            <a:off x="2656865" y="788256"/>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14" name="Rectangle 50">
            <a:extLst>
              <a:ext uri="{FF2B5EF4-FFF2-40B4-BE49-F238E27FC236}">
                <a16:creationId xmlns:a16="http://schemas.microsoft.com/office/drawing/2014/main" id="{F6E51B6D-807E-8FF7-2DC3-A19DF030E902}"/>
              </a:ext>
            </a:extLst>
          </p:cNvPr>
          <p:cNvSpPr>
            <a:spLocks noChangeArrowheads="1"/>
          </p:cNvSpPr>
          <p:nvPr/>
        </p:nvSpPr>
        <p:spPr bwMode="auto">
          <a:xfrm>
            <a:off x="3609366" y="788256"/>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15" name="Rectangle 51">
            <a:extLst>
              <a:ext uri="{FF2B5EF4-FFF2-40B4-BE49-F238E27FC236}">
                <a16:creationId xmlns:a16="http://schemas.microsoft.com/office/drawing/2014/main" id="{CB1F380B-D489-501A-783C-A6141BF4429D}"/>
              </a:ext>
            </a:extLst>
          </p:cNvPr>
          <p:cNvSpPr>
            <a:spLocks noChangeArrowheads="1"/>
          </p:cNvSpPr>
          <p:nvPr/>
        </p:nvSpPr>
        <p:spPr bwMode="auto">
          <a:xfrm>
            <a:off x="3690327" y="788256"/>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16" name="Rectangle 52">
            <a:extLst>
              <a:ext uri="{FF2B5EF4-FFF2-40B4-BE49-F238E27FC236}">
                <a16:creationId xmlns:a16="http://schemas.microsoft.com/office/drawing/2014/main" id="{56CDAD13-9872-F5FE-4FD4-D1065F0739F8}"/>
              </a:ext>
            </a:extLst>
          </p:cNvPr>
          <p:cNvSpPr>
            <a:spLocks noChangeArrowheads="1"/>
          </p:cNvSpPr>
          <p:nvPr/>
        </p:nvSpPr>
        <p:spPr bwMode="auto">
          <a:xfrm>
            <a:off x="4953978" y="1004156"/>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318517" name="Rectangle 53">
            <a:extLst>
              <a:ext uri="{FF2B5EF4-FFF2-40B4-BE49-F238E27FC236}">
                <a16:creationId xmlns:a16="http://schemas.microsoft.com/office/drawing/2014/main" id="{157D78A6-7DB6-2022-0473-FDA976B6237C}"/>
              </a:ext>
            </a:extLst>
          </p:cNvPr>
          <p:cNvSpPr>
            <a:spLocks noChangeArrowheads="1"/>
          </p:cNvSpPr>
          <p:nvPr/>
        </p:nvSpPr>
        <p:spPr bwMode="auto">
          <a:xfrm>
            <a:off x="1434491" y="788256"/>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8518" name="Rectangle 54">
            <a:extLst>
              <a:ext uri="{FF2B5EF4-FFF2-40B4-BE49-F238E27FC236}">
                <a16:creationId xmlns:a16="http://schemas.microsoft.com/office/drawing/2014/main" id="{90394D17-0238-AE79-BB8F-7706A14711C0}"/>
              </a:ext>
            </a:extLst>
          </p:cNvPr>
          <p:cNvSpPr>
            <a:spLocks noChangeArrowheads="1"/>
          </p:cNvSpPr>
          <p:nvPr/>
        </p:nvSpPr>
        <p:spPr bwMode="auto">
          <a:xfrm>
            <a:off x="1434491" y="1075592"/>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19" name="Rectangle 55">
            <a:extLst>
              <a:ext uri="{FF2B5EF4-FFF2-40B4-BE49-F238E27FC236}">
                <a16:creationId xmlns:a16="http://schemas.microsoft.com/office/drawing/2014/main" id="{7345760E-10E5-D011-A5A8-2DF8B24BF483}"/>
              </a:ext>
            </a:extLst>
          </p:cNvPr>
          <p:cNvSpPr>
            <a:spLocks noChangeArrowheads="1"/>
          </p:cNvSpPr>
          <p:nvPr/>
        </p:nvSpPr>
        <p:spPr bwMode="auto">
          <a:xfrm>
            <a:off x="1434490" y="788256"/>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20" name="Rectangle 56">
            <a:extLst>
              <a:ext uri="{FF2B5EF4-FFF2-40B4-BE49-F238E27FC236}">
                <a16:creationId xmlns:a16="http://schemas.microsoft.com/office/drawing/2014/main" id="{2D5CC546-1184-5262-5C53-C2658A9BC1B7}"/>
              </a:ext>
            </a:extLst>
          </p:cNvPr>
          <p:cNvSpPr>
            <a:spLocks noChangeArrowheads="1"/>
          </p:cNvSpPr>
          <p:nvPr/>
        </p:nvSpPr>
        <p:spPr bwMode="auto">
          <a:xfrm>
            <a:off x="1629752" y="788256"/>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21" name="Rectangle 57">
            <a:extLst>
              <a:ext uri="{FF2B5EF4-FFF2-40B4-BE49-F238E27FC236}">
                <a16:creationId xmlns:a16="http://schemas.microsoft.com/office/drawing/2014/main" id="{61231147-44C0-E284-556E-6292B646130D}"/>
              </a:ext>
            </a:extLst>
          </p:cNvPr>
          <p:cNvSpPr>
            <a:spLocks noChangeArrowheads="1"/>
          </p:cNvSpPr>
          <p:nvPr/>
        </p:nvSpPr>
        <p:spPr bwMode="auto">
          <a:xfrm>
            <a:off x="1393216" y="788256"/>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8522" name="Rectangle 58">
            <a:extLst>
              <a:ext uri="{FF2B5EF4-FFF2-40B4-BE49-F238E27FC236}">
                <a16:creationId xmlns:a16="http://schemas.microsoft.com/office/drawing/2014/main" id="{87A1E942-F601-3BB6-5AD2-FD1D0A42140C}"/>
              </a:ext>
            </a:extLst>
          </p:cNvPr>
          <p:cNvSpPr>
            <a:spLocks noChangeArrowheads="1"/>
          </p:cNvSpPr>
          <p:nvPr/>
        </p:nvSpPr>
        <p:spPr bwMode="auto">
          <a:xfrm>
            <a:off x="1723415" y="192942"/>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dirty="0">
                <a:ea typeface="SimHei" panose="02010609060101010101" pitchFamily="49" charset="-122"/>
              </a:rPr>
              <a:t>康士坦丁</a:t>
            </a:r>
          </a:p>
        </p:txBody>
      </p:sp>
      <p:sp>
        <p:nvSpPr>
          <p:cNvPr id="318523" name="Rectangle 59">
            <a:extLst>
              <a:ext uri="{FF2B5EF4-FFF2-40B4-BE49-F238E27FC236}">
                <a16:creationId xmlns:a16="http://schemas.microsoft.com/office/drawing/2014/main" id="{B6CADE79-7E78-54D7-F062-D575852CD6E6}"/>
              </a:ext>
            </a:extLst>
          </p:cNvPr>
          <p:cNvSpPr>
            <a:spLocks noChangeArrowheads="1"/>
          </p:cNvSpPr>
          <p:nvPr/>
        </p:nvSpPr>
        <p:spPr bwMode="auto">
          <a:xfrm>
            <a:off x="674077" y="192942"/>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318524" name="AutoShape 60">
            <a:extLst>
              <a:ext uri="{FF2B5EF4-FFF2-40B4-BE49-F238E27FC236}">
                <a16:creationId xmlns:a16="http://schemas.microsoft.com/office/drawing/2014/main" id="{40F791C3-AA5A-86A7-4CAB-6E493EF5E130}"/>
              </a:ext>
            </a:extLst>
          </p:cNvPr>
          <p:cNvCxnSpPr>
            <a:cxnSpLocks noChangeShapeType="1"/>
            <a:stCxn id="318523" idx="2"/>
            <a:endCxn id="318512" idx="0"/>
          </p:cNvCxnSpPr>
          <p:nvPr/>
        </p:nvCxnSpPr>
        <p:spPr bwMode="auto">
          <a:xfrm rot="5400000">
            <a:off x="941571" y="649349"/>
            <a:ext cx="2778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8525" name="Rectangle 61">
            <a:extLst>
              <a:ext uri="{FF2B5EF4-FFF2-40B4-BE49-F238E27FC236}">
                <a16:creationId xmlns:a16="http://schemas.microsoft.com/office/drawing/2014/main" id="{CE2BCEC9-0CFB-DD71-0F7D-7330654B58DE}"/>
              </a:ext>
            </a:extLst>
          </p:cNvPr>
          <p:cNvSpPr>
            <a:spLocks noChangeArrowheads="1"/>
          </p:cNvSpPr>
          <p:nvPr/>
        </p:nvSpPr>
        <p:spPr bwMode="auto">
          <a:xfrm>
            <a:off x="2147277" y="786668"/>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318526" name="AutoShape 62">
            <a:extLst>
              <a:ext uri="{FF2B5EF4-FFF2-40B4-BE49-F238E27FC236}">
                <a16:creationId xmlns:a16="http://schemas.microsoft.com/office/drawing/2014/main" id="{8DE0F70C-DE70-8EA3-2BEB-5A003A3CF030}"/>
              </a:ext>
            </a:extLst>
          </p:cNvPr>
          <p:cNvCxnSpPr>
            <a:cxnSpLocks noChangeShapeType="1"/>
            <a:stCxn id="318522" idx="2"/>
            <a:endCxn id="318525" idx="0"/>
          </p:cNvCxnSpPr>
          <p:nvPr/>
        </p:nvCxnSpPr>
        <p:spPr bwMode="auto">
          <a:xfrm rot="16200000" flipH="1">
            <a:off x="2126641" y="513618"/>
            <a:ext cx="276225" cy="2698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8527" name="Rectangle 63">
            <a:extLst>
              <a:ext uri="{FF2B5EF4-FFF2-40B4-BE49-F238E27FC236}">
                <a16:creationId xmlns:a16="http://schemas.microsoft.com/office/drawing/2014/main" id="{010A9898-47BB-2E67-C643-207950B77FFD}"/>
              </a:ext>
            </a:extLst>
          </p:cNvPr>
          <p:cNvSpPr>
            <a:spLocks noChangeArrowheads="1"/>
          </p:cNvSpPr>
          <p:nvPr/>
        </p:nvSpPr>
        <p:spPr bwMode="auto">
          <a:xfrm>
            <a:off x="4953977" y="788256"/>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318528" name="Rectangle 64">
            <a:extLst>
              <a:ext uri="{FF2B5EF4-FFF2-40B4-BE49-F238E27FC236}">
                <a16:creationId xmlns:a16="http://schemas.microsoft.com/office/drawing/2014/main" id="{61D8E872-C001-B15F-E335-387BCAD512D5}"/>
              </a:ext>
            </a:extLst>
          </p:cNvPr>
          <p:cNvSpPr>
            <a:spLocks noChangeArrowheads="1"/>
          </p:cNvSpPr>
          <p:nvPr/>
        </p:nvSpPr>
        <p:spPr bwMode="auto">
          <a:xfrm>
            <a:off x="5512777" y="788256"/>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29" name="Rectangle 65">
            <a:extLst>
              <a:ext uri="{FF2B5EF4-FFF2-40B4-BE49-F238E27FC236}">
                <a16:creationId xmlns:a16="http://schemas.microsoft.com/office/drawing/2014/main" id="{CB473CCE-DCD9-ADAF-BF76-7425DCCF5D79}"/>
              </a:ext>
            </a:extLst>
          </p:cNvPr>
          <p:cNvSpPr>
            <a:spLocks noChangeArrowheads="1"/>
          </p:cNvSpPr>
          <p:nvPr/>
        </p:nvSpPr>
        <p:spPr bwMode="auto">
          <a:xfrm>
            <a:off x="7152666" y="788256"/>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30" name="Rectangle 66">
            <a:extLst>
              <a:ext uri="{FF2B5EF4-FFF2-40B4-BE49-F238E27FC236}">
                <a16:creationId xmlns:a16="http://schemas.microsoft.com/office/drawing/2014/main" id="{08ED050F-A482-017F-FFAB-E019F26315C7}"/>
              </a:ext>
            </a:extLst>
          </p:cNvPr>
          <p:cNvSpPr>
            <a:spLocks noChangeArrowheads="1"/>
          </p:cNvSpPr>
          <p:nvPr/>
        </p:nvSpPr>
        <p:spPr bwMode="auto">
          <a:xfrm>
            <a:off x="7422541" y="788256"/>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31" name="Rectangle 67">
            <a:extLst>
              <a:ext uri="{FF2B5EF4-FFF2-40B4-BE49-F238E27FC236}">
                <a16:creationId xmlns:a16="http://schemas.microsoft.com/office/drawing/2014/main" id="{1AFE93E0-C0D8-9A8B-B9EC-EF16D3566FAF}"/>
              </a:ext>
            </a:extLst>
          </p:cNvPr>
          <p:cNvSpPr>
            <a:spLocks noChangeArrowheads="1"/>
          </p:cNvSpPr>
          <p:nvPr/>
        </p:nvSpPr>
        <p:spPr bwMode="auto">
          <a:xfrm>
            <a:off x="8092465" y="788256"/>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32" name="Rectangle 68">
            <a:extLst>
              <a:ext uri="{FF2B5EF4-FFF2-40B4-BE49-F238E27FC236}">
                <a16:creationId xmlns:a16="http://schemas.microsoft.com/office/drawing/2014/main" id="{A4C94F51-7ED7-5AC7-CEBE-234E179069CE}"/>
              </a:ext>
            </a:extLst>
          </p:cNvPr>
          <p:cNvSpPr>
            <a:spLocks noChangeArrowheads="1"/>
          </p:cNvSpPr>
          <p:nvPr/>
        </p:nvSpPr>
        <p:spPr bwMode="auto">
          <a:xfrm>
            <a:off x="8787790" y="788256"/>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33" name="Rectangle 69">
            <a:extLst>
              <a:ext uri="{FF2B5EF4-FFF2-40B4-BE49-F238E27FC236}">
                <a16:creationId xmlns:a16="http://schemas.microsoft.com/office/drawing/2014/main" id="{67899373-F933-0222-1A8F-EBF634A903EA}"/>
              </a:ext>
            </a:extLst>
          </p:cNvPr>
          <p:cNvSpPr>
            <a:spLocks noChangeArrowheads="1"/>
          </p:cNvSpPr>
          <p:nvPr/>
        </p:nvSpPr>
        <p:spPr bwMode="auto">
          <a:xfrm>
            <a:off x="1829778" y="967642"/>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8534" name="Rectangle 70">
            <a:extLst>
              <a:ext uri="{FF2B5EF4-FFF2-40B4-BE49-F238E27FC236}">
                <a16:creationId xmlns:a16="http://schemas.microsoft.com/office/drawing/2014/main" id="{C7BC17C9-C522-129F-8E9D-EDEC9CB18957}"/>
              </a:ext>
            </a:extLst>
          </p:cNvPr>
          <p:cNvSpPr>
            <a:spLocks noChangeArrowheads="1"/>
          </p:cNvSpPr>
          <p:nvPr/>
        </p:nvSpPr>
        <p:spPr bwMode="auto">
          <a:xfrm>
            <a:off x="1834540" y="972405"/>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318535" name="Text Box 71">
            <a:extLst>
              <a:ext uri="{FF2B5EF4-FFF2-40B4-BE49-F238E27FC236}">
                <a16:creationId xmlns:a16="http://schemas.microsoft.com/office/drawing/2014/main" id="{DD3969AE-A51D-8E11-C4C2-98AFD55788B6}"/>
              </a:ext>
            </a:extLst>
          </p:cNvPr>
          <p:cNvSpPr txBox="1">
            <a:spLocks noChangeArrowheads="1"/>
          </p:cNvSpPr>
          <p:nvPr/>
        </p:nvSpPr>
        <p:spPr bwMode="auto">
          <a:xfrm>
            <a:off x="1028090" y="3084101"/>
            <a:ext cx="9348954" cy="1982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TW" altLang="en-US" sz="2000">
                <a:solidFill>
                  <a:srgbClr val="FF0000"/>
                </a:solidFill>
                <a:latin typeface="SimHei" panose="02010609060101010101" pitchFamily="49" charset="-122"/>
                <a:ea typeface="SimHei" panose="02010609060101010101" pitchFamily="49" charset="-122"/>
              </a:rPr>
              <a:t>亚流派</a:t>
            </a:r>
            <a:r>
              <a:rPr lang="en-US" altLang="zh-TW" sz="2000">
                <a:solidFill>
                  <a:srgbClr val="996633"/>
                </a:solidFill>
                <a:latin typeface="SimHei" panose="02010609060101010101" pitchFamily="49" charset="-122"/>
                <a:ea typeface="SimHei" panose="02010609060101010101" pitchFamily="49" charset="-122"/>
              </a:rPr>
              <a:t>(</a:t>
            </a:r>
            <a:r>
              <a:rPr lang="en-US" altLang="zh-TW" sz="2000" dirty="0">
                <a:solidFill>
                  <a:srgbClr val="996633"/>
                </a:solidFill>
                <a:ea typeface="SimHei" panose="02010609060101010101" pitchFamily="49" charset="-122"/>
                <a:cs typeface="Arial" panose="020B0604020202020204" pitchFamily="34" charset="0"/>
              </a:rPr>
              <a:t>Arians</a:t>
            </a:r>
            <a:r>
              <a:rPr lang="en-US" altLang="zh-TW" sz="2000" dirty="0">
                <a:solidFill>
                  <a:srgbClr val="996633"/>
                </a:solidFill>
                <a:latin typeface="SimHei" panose="02010609060101010101" pitchFamily="49" charset="-122"/>
                <a:ea typeface="SimHei" panose="02010609060101010101" pitchFamily="49" charset="-122"/>
              </a:rPr>
              <a:t>)</a:t>
            </a:r>
            <a:r>
              <a:rPr lang="zh-TW" altLang="en-US" sz="2000" dirty="0">
                <a:solidFill>
                  <a:srgbClr val="996633"/>
                </a:solidFill>
                <a:latin typeface="SimHei" panose="02010609060101010101" pitchFamily="49" charset="-122"/>
                <a:ea typeface="SimHei" panose="02010609060101010101" pitchFamily="49" charset="-122"/>
              </a:rPr>
              <a:t>：</a:t>
            </a:r>
            <a:endParaRPr lang="zh-TW" altLang="en-US" sz="2000" dirty="0">
              <a:solidFill>
                <a:srgbClr val="663300"/>
              </a:solidFill>
              <a:latin typeface="SimHei" panose="02010609060101010101" pitchFamily="49" charset="-122"/>
              <a:ea typeface="SimHei" panose="02010609060101010101" pitchFamily="49" charset="-122"/>
            </a:endParaRPr>
          </a:p>
          <a:p>
            <a:pPr>
              <a:lnSpc>
                <a:spcPct val="120000"/>
              </a:lnSpc>
              <a:spcAft>
                <a:spcPct val="30000"/>
              </a:spcAft>
            </a:pPr>
            <a:r>
              <a:rPr lang="zh-TW" altLang="en-US" sz="2000">
                <a:latin typeface="SimHei" panose="02010609060101010101" pitchFamily="49" charset="-122"/>
                <a:ea typeface="SimHei" panose="02010609060101010101" pitchFamily="49" charset="-122"/>
              </a:rPr>
              <a:t>亚流</a:t>
            </a:r>
            <a:r>
              <a:rPr lang="en-US" altLang="zh-TW" sz="2000">
                <a:latin typeface="SimHei" panose="02010609060101010101" pitchFamily="49" charset="-122"/>
                <a:ea typeface="SimHei" panose="02010609060101010101" pitchFamily="49" charset="-122"/>
              </a:rPr>
              <a:t>(</a:t>
            </a:r>
            <a:r>
              <a:rPr lang="en-US" altLang="zh-TW" sz="2000">
                <a:ea typeface="SimHei" panose="02010609060101010101" pitchFamily="49" charset="-122"/>
              </a:rPr>
              <a:t>Arius</a:t>
            </a:r>
            <a:r>
              <a:rPr lang="en-US" altLang="zh-TW" sz="2000">
                <a:latin typeface="SimHei" panose="02010609060101010101" pitchFamily="49" charset="-122"/>
                <a:ea typeface="SimHei" panose="02010609060101010101" pitchFamily="49" charset="-122"/>
              </a:rPr>
              <a:t>)</a:t>
            </a:r>
            <a:r>
              <a:rPr lang="zh-TW" altLang="en-US" sz="2000">
                <a:latin typeface="SimHei" panose="02010609060101010101" pitchFamily="49" charset="-122"/>
                <a:ea typeface="SimHei" panose="02010609060101010101" pitchFamily="49" charset="-122"/>
              </a:rPr>
              <a:t>是亚历山太的一位长老，</a:t>
            </a:r>
            <a:r>
              <a:rPr lang="zh-CN" altLang="en-US" sz="2000" dirty="0">
                <a:latin typeface="SimHei" panose="02010609060101010101" pitchFamily="49" charset="-122"/>
                <a:ea typeface="SimHei" panose="02010609060101010101" pitchFamily="49" charset="-122"/>
              </a:rPr>
              <a:t>当时的教会对抗另一个异端，叫</a:t>
            </a:r>
            <a:r>
              <a:rPr lang="en-US" altLang="zh-CN" sz="2000" dirty="0">
                <a:latin typeface="Sagona Book" panose="02020503050505020204" pitchFamily="18" charset="0"/>
                <a:ea typeface="SimHei" panose="02010609060101010101" pitchFamily="49" charset="-122"/>
              </a:rPr>
              <a:t>Modalism </a:t>
            </a:r>
            <a:r>
              <a:rPr lang="zh-TW" altLang="en-US" sz="2000" dirty="0">
                <a:solidFill>
                  <a:srgbClr val="202124"/>
                </a:solidFill>
                <a:latin typeface="SimHei" panose="02010609060101010101" pitchFamily="49" charset="-122"/>
                <a:ea typeface="SimHei" panose="02010609060101010101" pitchFamily="49" charset="-122"/>
              </a:rPr>
              <a:t>情态论</a:t>
            </a:r>
            <a:r>
              <a:rPr lang="en-US" altLang="zh-TW" sz="2000" dirty="0">
                <a:solidFill>
                  <a:srgbClr val="202124"/>
                </a:solidFill>
                <a:latin typeface="SimHei" panose="02010609060101010101" pitchFamily="49" charset="-122"/>
                <a:ea typeface="SimHei" panose="02010609060101010101" pitchFamily="49" charset="-122"/>
              </a:rPr>
              <a:t>— </a:t>
            </a:r>
            <a:r>
              <a:rPr lang="zh-CN" altLang="en-US" sz="2000" dirty="0">
                <a:solidFill>
                  <a:srgbClr val="202124"/>
                </a:solidFill>
                <a:latin typeface="SimHei" panose="02010609060101010101" pitchFamily="49" charset="-122"/>
                <a:ea typeface="SimHei" panose="02010609060101010101" pitchFamily="49" charset="-122"/>
              </a:rPr>
              <a:t>以物质的气液固三态来说明神的三个位格</a:t>
            </a:r>
            <a:r>
              <a:rPr lang="zh-CN" altLang="en-US" sz="2000">
                <a:solidFill>
                  <a:srgbClr val="202124"/>
                </a:solidFill>
                <a:latin typeface="SimHei" panose="02010609060101010101" pitchFamily="49" charset="-122"/>
                <a:ea typeface="SimHei" panose="02010609060101010101" pitchFamily="49" charset="-122"/>
              </a:rPr>
              <a:t>，所以</a:t>
            </a:r>
            <a:r>
              <a:rPr lang="zh-TW" altLang="en-US" sz="2000">
                <a:latin typeface="SimHei" panose="02010609060101010101" pitchFamily="49" charset="-122"/>
                <a:ea typeface="SimHei" panose="02010609060101010101" pitchFamily="49" charset="-122"/>
              </a:rPr>
              <a:t>亚流</a:t>
            </a:r>
            <a:r>
              <a:rPr lang="zh-CN" altLang="en-US" sz="2000">
                <a:solidFill>
                  <a:srgbClr val="202124"/>
                </a:solidFill>
                <a:latin typeface="SimHei" panose="02010609060101010101" pitchFamily="49" charset="-122"/>
                <a:ea typeface="SimHei" panose="02010609060101010101" pitchFamily="49" charset="-122"/>
              </a:rPr>
              <a:t>开始</a:t>
            </a:r>
            <a:r>
              <a:rPr lang="zh-CN" altLang="en-US" sz="2000" dirty="0">
                <a:solidFill>
                  <a:srgbClr val="202124"/>
                </a:solidFill>
                <a:latin typeface="SimHei" panose="02010609060101010101" pitchFamily="49" charset="-122"/>
                <a:ea typeface="SimHei" panose="02010609060101010101" pitchFamily="49" charset="-122"/>
              </a:rPr>
              <a:t>想说明父，子，属灵不是一位，但他走过头</a:t>
            </a:r>
            <a:r>
              <a:rPr lang="zh-CN" altLang="en-US" sz="2000">
                <a:solidFill>
                  <a:srgbClr val="202124"/>
                </a:solidFill>
                <a:latin typeface="SimHei" panose="02010609060101010101" pitchFamily="49" charset="-122"/>
                <a:ea typeface="SimHei" panose="02010609060101010101" pitchFamily="49" charset="-122"/>
              </a:rPr>
              <a:t>了，</a:t>
            </a:r>
            <a:r>
              <a:rPr lang="zh-TW" altLang="en-US" sz="2000">
                <a:latin typeface="SimHei" panose="02010609060101010101" pitchFamily="49" charset="-122"/>
                <a:ea typeface="SimHei" panose="02010609060101010101" pitchFamily="49" charset="-122"/>
              </a:rPr>
              <a:t>主张基督乃是受造之物，是次一等的神，与父神不同实质，也非永远常在。</a:t>
            </a:r>
            <a:endParaRPr lang="en-US" altLang="zh-TW" sz="2000" dirty="0">
              <a:latin typeface="SimHei" panose="02010609060101010101" pitchFamily="49" charset="-122"/>
              <a:ea typeface="SimHei" panose="02010609060101010101" pitchFamily="49" charset="-122"/>
            </a:endParaRPr>
          </a:p>
        </p:txBody>
      </p:sp>
      <p:sp>
        <p:nvSpPr>
          <p:cNvPr id="318536" name="Rectangle 72">
            <a:extLst>
              <a:ext uri="{FF2B5EF4-FFF2-40B4-BE49-F238E27FC236}">
                <a16:creationId xmlns:a16="http://schemas.microsoft.com/office/drawing/2014/main" id="{9C447D6B-E7BE-D27A-EAE3-AC1B775F2072}"/>
              </a:ext>
            </a:extLst>
          </p:cNvPr>
          <p:cNvSpPr>
            <a:spLocks noChangeArrowheads="1"/>
          </p:cNvSpPr>
          <p:nvPr/>
        </p:nvSpPr>
        <p:spPr bwMode="auto">
          <a:xfrm>
            <a:off x="445477" y="2561492"/>
            <a:ext cx="2171700" cy="338138"/>
          </a:xfrm>
          <a:prstGeom prst="rect">
            <a:avLst/>
          </a:prstGeom>
          <a:gradFill rotWithShape="1">
            <a:gsLst>
              <a:gs pos="0">
                <a:srgbClr val="FF5050"/>
              </a:gs>
              <a:gs pos="100000">
                <a:srgbClr val="FF5050">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亚流</a:t>
            </a:r>
          </a:p>
        </p:txBody>
      </p:sp>
      <p:sp>
        <p:nvSpPr>
          <p:cNvPr id="318538" name="Text Box 74">
            <a:extLst>
              <a:ext uri="{FF2B5EF4-FFF2-40B4-BE49-F238E27FC236}">
                <a16:creationId xmlns:a16="http://schemas.microsoft.com/office/drawing/2014/main" id="{B520844D-FC73-8092-894A-95BC2F4787DD}"/>
              </a:ext>
            </a:extLst>
          </p:cNvPr>
          <p:cNvSpPr txBox="1">
            <a:spLocks noChangeArrowheads="1"/>
          </p:cNvSpPr>
          <p:nvPr/>
        </p:nvSpPr>
        <p:spPr bwMode="auto">
          <a:xfrm>
            <a:off x="1139214" y="5273801"/>
            <a:ext cx="8544047" cy="127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spcAft>
                <a:spcPct val="40000"/>
              </a:spcAft>
            </a:pPr>
            <a:r>
              <a:rPr lang="zh-TW" altLang="en-US" sz="2000">
                <a:latin typeface="SimHei" panose="02010609060101010101" pitchFamily="49" charset="-122"/>
                <a:ea typeface="SimHei" panose="02010609060101010101" pitchFamily="49" charset="-122"/>
              </a:rPr>
              <a:t>耶和华见证人会，就是亚流派异端的翻版。</a:t>
            </a:r>
          </a:p>
          <a:p>
            <a:pPr>
              <a:lnSpc>
                <a:spcPct val="120000"/>
              </a:lnSpc>
              <a:spcAft>
                <a:spcPct val="40000"/>
              </a:spcAft>
            </a:pPr>
            <a:r>
              <a:rPr lang="zh-TW" altLang="en-US" sz="2000">
                <a:latin typeface="SimHei" panose="02010609060101010101" pitchFamily="49" charset="-122"/>
                <a:ea typeface="SimHei" panose="02010609060101010101" pitchFamily="49" charset="-122"/>
              </a:rPr>
              <a:t>该派除了说基督为受造之物，与父神不同等，非永远常在之外，也声称圣灵只是神的能力，没有位格和生命，否认三位一体。</a:t>
            </a:r>
            <a:endParaRPr lang="zh-TW" altLang="en-US" sz="2000" dirty="0">
              <a:latin typeface="SimHei" panose="02010609060101010101" pitchFamily="49" charset="-122"/>
              <a:ea typeface="SimHei" panose="02010609060101010101" pitchFamily="49" charset="-122"/>
            </a:endParaRPr>
          </a:p>
        </p:txBody>
      </p:sp>
      <p:sp>
        <p:nvSpPr>
          <p:cNvPr id="318539" name="Rectangle 75">
            <a:extLst>
              <a:ext uri="{FF2B5EF4-FFF2-40B4-BE49-F238E27FC236}">
                <a16:creationId xmlns:a16="http://schemas.microsoft.com/office/drawing/2014/main" id="{C863BCCA-3287-F72C-9357-47F67BC58556}"/>
              </a:ext>
            </a:extLst>
          </p:cNvPr>
          <p:cNvSpPr>
            <a:spLocks noChangeArrowheads="1"/>
          </p:cNvSpPr>
          <p:nvPr/>
        </p:nvSpPr>
        <p:spPr bwMode="auto">
          <a:xfrm>
            <a:off x="3730016" y="788256"/>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40" name="Rectangle 76">
            <a:extLst>
              <a:ext uri="{FF2B5EF4-FFF2-40B4-BE49-F238E27FC236}">
                <a16:creationId xmlns:a16="http://schemas.microsoft.com/office/drawing/2014/main" id="{C6967DEC-7972-9FBC-9BF4-5B536CDEBDE1}"/>
              </a:ext>
            </a:extLst>
          </p:cNvPr>
          <p:cNvSpPr>
            <a:spLocks noChangeArrowheads="1"/>
          </p:cNvSpPr>
          <p:nvPr/>
        </p:nvSpPr>
        <p:spPr bwMode="auto">
          <a:xfrm>
            <a:off x="3731603" y="1004156"/>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41" name="Rectangle 77">
            <a:extLst>
              <a:ext uri="{FF2B5EF4-FFF2-40B4-BE49-F238E27FC236}">
                <a16:creationId xmlns:a16="http://schemas.microsoft.com/office/drawing/2014/main" id="{5BF1790A-A5AD-DBDF-CBDA-026CE02EE91F}"/>
              </a:ext>
            </a:extLst>
          </p:cNvPr>
          <p:cNvSpPr>
            <a:spLocks noChangeArrowheads="1"/>
          </p:cNvSpPr>
          <p:nvPr/>
        </p:nvSpPr>
        <p:spPr bwMode="auto">
          <a:xfrm>
            <a:off x="4315802" y="788256"/>
            <a:ext cx="636588"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700">
              <a:ea typeface="SimHei" panose="02010609060101010101" pitchFamily="49" charset="-122"/>
            </a:endParaRPr>
          </a:p>
        </p:txBody>
      </p:sp>
      <p:sp>
        <p:nvSpPr>
          <p:cNvPr id="318542" name="Rectangle 78">
            <a:extLst>
              <a:ext uri="{FF2B5EF4-FFF2-40B4-BE49-F238E27FC236}">
                <a16:creationId xmlns:a16="http://schemas.microsoft.com/office/drawing/2014/main" id="{9618D22D-AC24-07E3-3BE1-CAFF8C65188D}"/>
              </a:ext>
            </a:extLst>
          </p:cNvPr>
          <p:cNvSpPr>
            <a:spLocks noChangeArrowheads="1"/>
          </p:cNvSpPr>
          <p:nvPr/>
        </p:nvSpPr>
        <p:spPr bwMode="auto">
          <a:xfrm>
            <a:off x="4155466" y="1004156"/>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43" name="Rectangle 79">
            <a:extLst>
              <a:ext uri="{FF2B5EF4-FFF2-40B4-BE49-F238E27FC236}">
                <a16:creationId xmlns:a16="http://schemas.microsoft.com/office/drawing/2014/main" id="{9A6E23CF-ED42-FBBE-791F-919C2A48E613}"/>
              </a:ext>
            </a:extLst>
          </p:cNvPr>
          <p:cNvSpPr>
            <a:spLocks noChangeArrowheads="1"/>
          </p:cNvSpPr>
          <p:nvPr/>
        </p:nvSpPr>
        <p:spPr bwMode="auto">
          <a:xfrm>
            <a:off x="4276115" y="788256"/>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44" name="Rectangle 80">
            <a:extLst>
              <a:ext uri="{FF2B5EF4-FFF2-40B4-BE49-F238E27FC236}">
                <a16:creationId xmlns:a16="http://schemas.microsoft.com/office/drawing/2014/main" id="{E259AD10-F7C6-E8C1-BE52-B13CAB033763}"/>
              </a:ext>
            </a:extLst>
          </p:cNvPr>
          <p:cNvSpPr>
            <a:spLocks noChangeArrowheads="1"/>
          </p:cNvSpPr>
          <p:nvPr/>
        </p:nvSpPr>
        <p:spPr bwMode="auto">
          <a:xfrm>
            <a:off x="4280877" y="947005"/>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45" name="Rectangle 81">
            <a:extLst>
              <a:ext uri="{FF2B5EF4-FFF2-40B4-BE49-F238E27FC236}">
                <a16:creationId xmlns:a16="http://schemas.microsoft.com/office/drawing/2014/main" id="{56B3717E-C7A0-04D8-8743-8DAB06E00B16}"/>
              </a:ext>
            </a:extLst>
          </p:cNvPr>
          <p:cNvSpPr>
            <a:spLocks noChangeArrowheads="1"/>
          </p:cNvSpPr>
          <p:nvPr/>
        </p:nvSpPr>
        <p:spPr bwMode="auto">
          <a:xfrm>
            <a:off x="4476141" y="1004156"/>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46" name="Rectangle 82">
            <a:extLst>
              <a:ext uri="{FF2B5EF4-FFF2-40B4-BE49-F238E27FC236}">
                <a16:creationId xmlns:a16="http://schemas.microsoft.com/office/drawing/2014/main" id="{54197F1E-6BF6-2E7E-33BC-43FD36615B54}"/>
              </a:ext>
            </a:extLst>
          </p:cNvPr>
          <p:cNvSpPr>
            <a:spLocks noChangeArrowheads="1"/>
          </p:cNvSpPr>
          <p:nvPr/>
        </p:nvSpPr>
        <p:spPr bwMode="auto">
          <a:xfrm>
            <a:off x="2656865" y="932718"/>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47" name="Rectangle 83">
            <a:extLst>
              <a:ext uri="{FF2B5EF4-FFF2-40B4-BE49-F238E27FC236}">
                <a16:creationId xmlns:a16="http://schemas.microsoft.com/office/drawing/2014/main" id="{585EF85D-7C01-11DA-B69A-BB89F8080E4F}"/>
              </a:ext>
            </a:extLst>
          </p:cNvPr>
          <p:cNvSpPr>
            <a:spLocks noChangeArrowheads="1"/>
          </p:cNvSpPr>
          <p:nvPr/>
        </p:nvSpPr>
        <p:spPr bwMode="auto">
          <a:xfrm>
            <a:off x="3166453" y="932718"/>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48" name="Rectangle 84">
            <a:extLst>
              <a:ext uri="{FF2B5EF4-FFF2-40B4-BE49-F238E27FC236}">
                <a16:creationId xmlns:a16="http://schemas.microsoft.com/office/drawing/2014/main" id="{3591731C-B16B-C6F6-D2B4-F8436C61591E}"/>
              </a:ext>
            </a:extLst>
          </p:cNvPr>
          <p:cNvSpPr>
            <a:spLocks noChangeArrowheads="1"/>
          </p:cNvSpPr>
          <p:nvPr/>
        </p:nvSpPr>
        <p:spPr bwMode="auto">
          <a:xfrm>
            <a:off x="2656865" y="1077180"/>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549" name="Rectangle 85">
            <a:extLst>
              <a:ext uri="{FF2B5EF4-FFF2-40B4-BE49-F238E27FC236}">
                <a16:creationId xmlns:a16="http://schemas.microsoft.com/office/drawing/2014/main" id="{3C2BADA3-0BE7-6A41-0B3A-49BB87F36DA7}"/>
              </a:ext>
            </a:extLst>
          </p:cNvPr>
          <p:cNvSpPr>
            <a:spLocks noChangeArrowheads="1"/>
          </p:cNvSpPr>
          <p:nvPr/>
        </p:nvSpPr>
        <p:spPr bwMode="auto">
          <a:xfrm>
            <a:off x="2631465" y="192942"/>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康士坦丢</a:t>
            </a:r>
          </a:p>
        </p:txBody>
      </p:sp>
      <p:cxnSp>
        <p:nvCxnSpPr>
          <p:cNvPr id="318550" name="AutoShape 86">
            <a:extLst>
              <a:ext uri="{FF2B5EF4-FFF2-40B4-BE49-F238E27FC236}">
                <a16:creationId xmlns:a16="http://schemas.microsoft.com/office/drawing/2014/main" id="{EA212448-30E2-15C9-B3E4-A2A2BA280E1B}"/>
              </a:ext>
            </a:extLst>
          </p:cNvPr>
          <p:cNvCxnSpPr>
            <a:cxnSpLocks noChangeShapeType="1"/>
            <a:stCxn id="318549" idx="2"/>
            <a:endCxn id="318513" idx="0"/>
          </p:cNvCxnSpPr>
          <p:nvPr/>
        </p:nvCxnSpPr>
        <p:spPr bwMode="auto">
          <a:xfrm rot="16200000" flipH="1">
            <a:off x="2946584" y="601724"/>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8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53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426" name="Rectangle 98">
            <a:extLst>
              <a:ext uri="{FF2B5EF4-FFF2-40B4-BE49-F238E27FC236}">
                <a16:creationId xmlns:a16="http://schemas.microsoft.com/office/drawing/2014/main" id="{E06F0B11-0A78-D500-717F-98E6DD88B09F}"/>
              </a:ext>
            </a:extLst>
          </p:cNvPr>
          <p:cNvSpPr>
            <a:spLocks noChangeArrowheads="1"/>
          </p:cNvSpPr>
          <p:nvPr/>
        </p:nvSpPr>
        <p:spPr bwMode="auto">
          <a:xfrm>
            <a:off x="7307020" y="1039325"/>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23" name="Rectangle 95">
            <a:extLst>
              <a:ext uri="{FF2B5EF4-FFF2-40B4-BE49-F238E27FC236}">
                <a16:creationId xmlns:a16="http://schemas.microsoft.com/office/drawing/2014/main" id="{243D952C-D122-45F8-5FD5-79FA97C270C7}"/>
              </a:ext>
            </a:extLst>
          </p:cNvPr>
          <p:cNvSpPr>
            <a:spLocks noChangeArrowheads="1"/>
          </p:cNvSpPr>
          <p:nvPr/>
        </p:nvSpPr>
        <p:spPr bwMode="auto">
          <a:xfrm>
            <a:off x="6079881" y="1039325"/>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227330" name="Group 2">
            <a:extLst>
              <a:ext uri="{FF2B5EF4-FFF2-40B4-BE49-F238E27FC236}">
                <a16:creationId xmlns:a16="http://schemas.microsoft.com/office/drawing/2014/main" id="{23892018-83AD-0AF8-D2AA-94CC2E4CA71E}"/>
              </a:ext>
            </a:extLst>
          </p:cNvPr>
          <p:cNvGraphicFramePr>
            <a:graphicFrameLocks noGrp="1"/>
          </p:cNvGraphicFramePr>
          <p:nvPr>
            <p:extLst>
              <p:ext uri="{D42A27DB-BD31-4B8C-83A1-F6EECF244321}">
                <p14:modId xmlns:p14="http://schemas.microsoft.com/office/powerpoint/2010/main" val="1291160050"/>
              </p:ext>
            </p:extLst>
          </p:nvPr>
        </p:nvGraphicFramePr>
        <p:xfrm>
          <a:off x="1172919" y="1379049"/>
          <a:ext cx="7912100" cy="365760"/>
        </p:xfrm>
        <a:graphic>
          <a:graphicData uri="http://schemas.openxmlformats.org/drawingml/2006/table">
            <a:tbl>
              <a:tblPr/>
              <a:tblGrid>
                <a:gridCol w="788987">
                  <a:extLst>
                    <a:ext uri="{9D8B030D-6E8A-4147-A177-3AD203B41FA5}">
                      <a16:colId xmlns:a16="http://schemas.microsoft.com/office/drawing/2014/main" val="662004688"/>
                    </a:ext>
                  </a:extLst>
                </a:gridCol>
                <a:gridCol w="790575">
                  <a:extLst>
                    <a:ext uri="{9D8B030D-6E8A-4147-A177-3AD203B41FA5}">
                      <a16:colId xmlns:a16="http://schemas.microsoft.com/office/drawing/2014/main" val="1179251143"/>
                    </a:ext>
                  </a:extLst>
                </a:gridCol>
                <a:gridCol w="792163">
                  <a:extLst>
                    <a:ext uri="{9D8B030D-6E8A-4147-A177-3AD203B41FA5}">
                      <a16:colId xmlns:a16="http://schemas.microsoft.com/office/drawing/2014/main" val="959906971"/>
                    </a:ext>
                  </a:extLst>
                </a:gridCol>
                <a:gridCol w="788987">
                  <a:extLst>
                    <a:ext uri="{9D8B030D-6E8A-4147-A177-3AD203B41FA5}">
                      <a16:colId xmlns:a16="http://schemas.microsoft.com/office/drawing/2014/main" val="2401653432"/>
                    </a:ext>
                  </a:extLst>
                </a:gridCol>
                <a:gridCol w="792163">
                  <a:extLst>
                    <a:ext uri="{9D8B030D-6E8A-4147-A177-3AD203B41FA5}">
                      <a16:colId xmlns:a16="http://schemas.microsoft.com/office/drawing/2014/main" val="2662795956"/>
                    </a:ext>
                  </a:extLst>
                </a:gridCol>
                <a:gridCol w="795337">
                  <a:extLst>
                    <a:ext uri="{9D8B030D-6E8A-4147-A177-3AD203B41FA5}">
                      <a16:colId xmlns:a16="http://schemas.microsoft.com/office/drawing/2014/main" val="3422105163"/>
                    </a:ext>
                  </a:extLst>
                </a:gridCol>
                <a:gridCol w="790575">
                  <a:extLst>
                    <a:ext uri="{9D8B030D-6E8A-4147-A177-3AD203B41FA5}">
                      <a16:colId xmlns:a16="http://schemas.microsoft.com/office/drawing/2014/main" val="1632823924"/>
                    </a:ext>
                  </a:extLst>
                </a:gridCol>
                <a:gridCol w="790575">
                  <a:extLst>
                    <a:ext uri="{9D8B030D-6E8A-4147-A177-3AD203B41FA5}">
                      <a16:colId xmlns:a16="http://schemas.microsoft.com/office/drawing/2014/main" val="754915360"/>
                    </a:ext>
                  </a:extLst>
                </a:gridCol>
                <a:gridCol w="790575">
                  <a:extLst>
                    <a:ext uri="{9D8B030D-6E8A-4147-A177-3AD203B41FA5}">
                      <a16:colId xmlns:a16="http://schemas.microsoft.com/office/drawing/2014/main" val="4287815146"/>
                    </a:ext>
                  </a:extLst>
                </a:gridCol>
                <a:gridCol w="792163">
                  <a:extLst>
                    <a:ext uri="{9D8B030D-6E8A-4147-A177-3AD203B41FA5}">
                      <a16:colId xmlns:a16="http://schemas.microsoft.com/office/drawing/2014/main" val="1112400105"/>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1250309"/>
                  </a:ext>
                </a:extLst>
              </a:tr>
            </a:tbl>
          </a:graphicData>
        </a:graphic>
      </p:graphicFrame>
      <p:graphicFrame>
        <p:nvGraphicFramePr>
          <p:cNvPr id="227354" name="Group 26">
            <a:extLst>
              <a:ext uri="{FF2B5EF4-FFF2-40B4-BE49-F238E27FC236}">
                <a16:creationId xmlns:a16="http://schemas.microsoft.com/office/drawing/2014/main" id="{FAC15268-88BF-3149-A8EC-9DE6B0BB418E}"/>
              </a:ext>
            </a:extLst>
          </p:cNvPr>
          <p:cNvGraphicFramePr>
            <a:graphicFrameLocks noGrp="1"/>
          </p:cNvGraphicFramePr>
          <p:nvPr>
            <p:extLst>
              <p:ext uri="{D42A27DB-BD31-4B8C-83A1-F6EECF244321}">
                <p14:modId xmlns:p14="http://schemas.microsoft.com/office/powerpoint/2010/main" val="45095487"/>
              </p:ext>
            </p:extLst>
          </p:nvPr>
        </p:nvGraphicFramePr>
        <p:xfrm>
          <a:off x="772870" y="1501286"/>
          <a:ext cx="8709025" cy="335280"/>
        </p:xfrm>
        <a:graphic>
          <a:graphicData uri="http://schemas.openxmlformats.org/drawingml/2006/table">
            <a:tbl>
              <a:tblPr/>
              <a:tblGrid>
                <a:gridCol w="792162">
                  <a:extLst>
                    <a:ext uri="{9D8B030D-6E8A-4147-A177-3AD203B41FA5}">
                      <a16:colId xmlns:a16="http://schemas.microsoft.com/office/drawing/2014/main" val="2856100689"/>
                    </a:ext>
                  </a:extLst>
                </a:gridCol>
                <a:gridCol w="790575">
                  <a:extLst>
                    <a:ext uri="{9D8B030D-6E8A-4147-A177-3AD203B41FA5}">
                      <a16:colId xmlns:a16="http://schemas.microsoft.com/office/drawing/2014/main" val="2772289544"/>
                    </a:ext>
                  </a:extLst>
                </a:gridCol>
                <a:gridCol w="792163">
                  <a:extLst>
                    <a:ext uri="{9D8B030D-6E8A-4147-A177-3AD203B41FA5}">
                      <a16:colId xmlns:a16="http://schemas.microsoft.com/office/drawing/2014/main" val="3197519229"/>
                    </a:ext>
                  </a:extLst>
                </a:gridCol>
                <a:gridCol w="790575">
                  <a:extLst>
                    <a:ext uri="{9D8B030D-6E8A-4147-A177-3AD203B41FA5}">
                      <a16:colId xmlns:a16="http://schemas.microsoft.com/office/drawing/2014/main" val="3267513555"/>
                    </a:ext>
                  </a:extLst>
                </a:gridCol>
                <a:gridCol w="792162">
                  <a:extLst>
                    <a:ext uri="{9D8B030D-6E8A-4147-A177-3AD203B41FA5}">
                      <a16:colId xmlns:a16="http://schemas.microsoft.com/office/drawing/2014/main" val="1481088943"/>
                    </a:ext>
                  </a:extLst>
                </a:gridCol>
                <a:gridCol w="793750">
                  <a:extLst>
                    <a:ext uri="{9D8B030D-6E8A-4147-A177-3AD203B41FA5}">
                      <a16:colId xmlns:a16="http://schemas.microsoft.com/office/drawing/2014/main" val="2069146890"/>
                    </a:ext>
                  </a:extLst>
                </a:gridCol>
                <a:gridCol w="792163">
                  <a:extLst>
                    <a:ext uri="{9D8B030D-6E8A-4147-A177-3AD203B41FA5}">
                      <a16:colId xmlns:a16="http://schemas.microsoft.com/office/drawing/2014/main" val="824330790"/>
                    </a:ext>
                  </a:extLst>
                </a:gridCol>
                <a:gridCol w="790575">
                  <a:extLst>
                    <a:ext uri="{9D8B030D-6E8A-4147-A177-3AD203B41FA5}">
                      <a16:colId xmlns:a16="http://schemas.microsoft.com/office/drawing/2014/main" val="514990838"/>
                    </a:ext>
                  </a:extLst>
                </a:gridCol>
                <a:gridCol w="792162">
                  <a:extLst>
                    <a:ext uri="{9D8B030D-6E8A-4147-A177-3AD203B41FA5}">
                      <a16:colId xmlns:a16="http://schemas.microsoft.com/office/drawing/2014/main" val="3632716116"/>
                    </a:ext>
                  </a:extLst>
                </a:gridCol>
                <a:gridCol w="790575">
                  <a:extLst>
                    <a:ext uri="{9D8B030D-6E8A-4147-A177-3AD203B41FA5}">
                      <a16:colId xmlns:a16="http://schemas.microsoft.com/office/drawing/2014/main" val="2434653224"/>
                    </a:ext>
                  </a:extLst>
                </a:gridCol>
                <a:gridCol w="792163">
                  <a:extLst>
                    <a:ext uri="{9D8B030D-6E8A-4147-A177-3AD203B41FA5}">
                      <a16:colId xmlns:a16="http://schemas.microsoft.com/office/drawing/2014/main" val="4061202273"/>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77691455"/>
                  </a:ext>
                </a:extLst>
              </a:tr>
            </a:tbl>
          </a:graphicData>
        </a:graphic>
      </p:graphicFrame>
      <p:sp>
        <p:nvSpPr>
          <p:cNvPr id="227370" name="Text Box 42">
            <a:extLst>
              <a:ext uri="{FF2B5EF4-FFF2-40B4-BE49-F238E27FC236}">
                <a16:creationId xmlns:a16="http://schemas.microsoft.com/office/drawing/2014/main" id="{BA74E25B-EF69-7924-2E5B-FC1124932BE1}"/>
              </a:ext>
            </a:extLst>
          </p:cNvPr>
          <p:cNvSpPr txBox="1">
            <a:spLocks noChangeArrowheads="1"/>
          </p:cNvSpPr>
          <p:nvPr/>
        </p:nvSpPr>
        <p:spPr bwMode="auto">
          <a:xfrm>
            <a:off x="502994" y="1494937"/>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27371" name="AutoShape 43">
            <a:extLst>
              <a:ext uri="{FF2B5EF4-FFF2-40B4-BE49-F238E27FC236}">
                <a16:creationId xmlns:a16="http://schemas.microsoft.com/office/drawing/2014/main" id="{7918E098-6DB8-782D-DB7D-94EC073577B7}"/>
              </a:ext>
            </a:extLst>
          </p:cNvPr>
          <p:cNvSpPr>
            <a:spLocks noChangeArrowheads="1"/>
          </p:cNvSpPr>
          <p:nvPr/>
        </p:nvSpPr>
        <p:spPr bwMode="auto">
          <a:xfrm>
            <a:off x="1963495" y="2042625"/>
            <a:ext cx="6370637" cy="338137"/>
          </a:xfrm>
          <a:prstGeom prst="homePlate">
            <a:avLst>
              <a:gd name="adj" fmla="val 69169"/>
            </a:avLst>
          </a:prstGeom>
          <a:gradFill rotWithShape="1">
            <a:gsLst>
              <a:gs pos="0">
                <a:srgbClr val="FFCCFF">
                  <a:gamma/>
                  <a:shade val="46275"/>
                  <a:invGamma/>
                </a:srgbClr>
              </a:gs>
              <a:gs pos="100000">
                <a:srgbClr val="FFCCFF"/>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85000"/>
              </a:lnSpc>
            </a:pPr>
            <a:r>
              <a:rPr lang="zh-TW" altLang="en-US">
                <a:solidFill>
                  <a:schemeClr val="bg1"/>
                </a:solidFill>
                <a:ea typeface="SimHei" panose="02010609060101010101" pitchFamily="49" charset="-122"/>
              </a:rPr>
              <a:t>亚流派</a:t>
            </a:r>
          </a:p>
        </p:txBody>
      </p:sp>
      <p:sp>
        <p:nvSpPr>
          <p:cNvPr id="227372" name="Text Box 44">
            <a:extLst>
              <a:ext uri="{FF2B5EF4-FFF2-40B4-BE49-F238E27FC236}">
                <a16:creationId xmlns:a16="http://schemas.microsoft.com/office/drawing/2014/main" id="{2A1FDF3B-7373-8C74-5F16-DECFA02E41BE}"/>
              </a:ext>
            </a:extLst>
          </p:cNvPr>
          <p:cNvSpPr txBox="1">
            <a:spLocks noChangeArrowheads="1"/>
          </p:cNvSpPr>
          <p:nvPr/>
        </p:nvSpPr>
        <p:spPr bwMode="auto">
          <a:xfrm>
            <a:off x="8432556" y="2001349"/>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latin typeface="SimHei" panose="02010609060101010101" pitchFamily="49" charset="-122"/>
              </a:rPr>
              <a:t>7</a:t>
            </a:r>
            <a:r>
              <a:rPr lang="zh-TW" altLang="en-US">
                <a:latin typeface="SimHei" panose="02010609060101010101" pitchFamily="49" charset="-122"/>
                <a:ea typeface="SimHei" panose="02010609060101010101" pitchFamily="49" charset="-122"/>
              </a:rPr>
              <a:t>世纪</a:t>
            </a:r>
          </a:p>
        </p:txBody>
      </p:sp>
      <p:sp>
        <p:nvSpPr>
          <p:cNvPr id="227373" name="Rectangle 45">
            <a:extLst>
              <a:ext uri="{FF2B5EF4-FFF2-40B4-BE49-F238E27FC236}">
                <a16:creationId xmlns:a16="http://schemas.microsoft.com/office/drawing/2014/main" id="{264C7B2F-FBAF-DA3B-4632-C6EAE2EFF2EF}"/>
              </a:ext>
            </a:extLst>
          </p:cNvPr>
          <p:cNvSpPr>
            <a:spLocks noChangeArrowheads="1"/>
          </p:cNvSpPr>
          <p:nvPr/>
        </p:nvSpPr>
        <p:spPr bwMode="auto">
          <a:xfrm>
            <a:off x="1369769" y="1039325"/>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374" name="Rectangle 46">
            <a:extLst>
              <a:ext uri="{FF2B5EF4-FFF2-40B4-BE49-F238E27FC236}">
                <a16:creationId xmlns:a16="http://schemas.microsoft.com/office/drawing/2014/main" id="{D9212EE1-42DC-6732-BFBA-B1E35B70BBD7}"/>
              </a:ext>
            </a:extLst>
          </p:cNvPr>
          <p:cNvSpPr>
            <a:spLocks noChangeArrowheads="1"/>
          </p:cNvSpPr>
          <p:nvPr/>
        </p:nvSpPr>
        <p:spPr bwMode="auto">
          <a:xfrm>
            <a:off x="744295" y="823425"/>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27375" name="Rectangle 47">
            <a:extLst>
              <a:ext uri="{FF2B5EF4-FFF2-40B4-BE49-F238E27FC236}">
                <a16:creationId xmlns:a16="http://schemas.microsoft.com/office/drawing/2014/main" id="{D4175680-7188-35A9-4808-9B59455EBC85}"/>
              </a:ext>
            </a:extLst>
          </p:cNvPr>
          <p:cNvSpPr>
            <a:spLocks noChangeArrowheads="1"/>
          </p:cNvSpPr>
          <p:nvPr/>
        </p:nvSpPr>
        <p:spPr bwMode="auto">
          <a:xfrm>
            <a:off x="2633419" y="823425"/>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376" name="Rectangle 48">
            <a:extLst>
              <a:ext uri="{FF2B5EF4-FFF2-40B4-BE49-F238E27FC236}">
                <a16:creationId xmlns:a16="http://schemas.microsoft.com/office/drawing/2014/main" id="{6EEF13F6-E147-4374-86A2-88AB1581E619}"/>
              </a:ext>
            </a:extLst>
          </p:cNvPr>
          <p:cNvSpPr>
            <a:spLocks noChangeArrowheads="1"/>
          </p:cNvSpPr>
          <p:nvPr/>
        </p:nvSpPr>
        <p:spPr bwMode="auto">
          <a:xfrm>
            <a:off x="3585920" y="823425"/>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377" name="Rectangle 49">
            <a:extLst>
              <a:ext uri="{FF2B5EF4-FFF2-40B4-BE49-F238E27FC236}">
                <a16:creationId xmlns:a16="http://schemas.microsoft.com/office/drawing/2014/main" id="{C7529EF9-81CD-1E41-F275-7A1302BC9E37}"/>
              </a:ext>
            </a:extLst>
          </p:cNvPr>
          <p:cNvSpPr>
            <a:spLocks noChangeArrowheads="1"/>
          </p:cNvSpPr>
          <p:nvPr/>
        </p:nvSpPr>
        <p:spPr bwMode="auto">
          <a:xfrm>
            <a:off x="3666881" y="823425"/>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387" name="Rectangle 59">
            <a:extLst>
              <a:ext uri="{FF2B5EF4-FFF2-40B4-BE49-F238E27FC236}">
                <a16:creationId xmlns:a16="http://schemas.microsoft.com/office/drawing/2014/main" id="{FD8A761B-5A25-6A09-2C62-814BA319CA86}"/>
              </a:ext>
            </a:extLst>
          </p:cNvPr>
          <p:cNvSpPr>
            <a:spLocks noChangeArrowheads="1"/>
          </p:cNvSpPr>
          <p:nvPr/>
        </p:nvSpPr>
        <p:spPr bwMode="auto">
          <a:xfrm>
            <a:off x="4930532" y="1039325"/>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27390" name="Rectangle 62">
            <a:extLst>
              <a:ext uri="{FF2B5EF4-FFF2-40B4-BE49-F238E27FC236}">
                <a16:creationId xmlns:a16="http://schemas.microsoft.com/office/drawing/2014/main" id="{C027CA1A-FB26-5AB4-692B-54EBA3653607}"/>
              </a:ext>
            </a:extLst>
          </p:cNvPr>
          <p:cNvSpPr>
            <a:spLocks noChangeArrowheads="1"/>
          </p:cNvSpPr>
          <p:nvPr/>
        </p:nvSpPr>
        <p:spPr bwMode="auto">
          <a:xfrm>
            <a:off x="1411045" y="823425"/>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7391" name="Rectangle 63">
            <a:extLst>
              <a:ext uri="{FF2B5EF4-FFF2-40B4-BE49-F238E27FC236}">
                <a16:creationId xmlns:a16="http://schemas.microsoft.com/office/drawing/2014/main" id="{2CF8E4CD-9846-2B06-626E-7C2026CE26EA}"/>
              </a:ext>
            </a:extLst>
          </p:cNvPr>
          <p:cNvSpPr>
            <a:spLocks noChangeArrowheads="1"/>
          </p:cNvSpPr>
          <p:nvPr/>
        </p:nvSpPr>
        <p:spPr bwMode="auto">
          <a:xfrm>
            <a:off x="1411045" y="1110761"/>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392" name="Rectangle 64">
            <a:extLst>
              <a:ext uri="{FF2B5EF4-FFF2-40B4-BE49-F238E27FC236}">
                <a16:creationId xmlns:a16="http://schemas.microsoft.com/office/drawing/2014/main" id="{1566C275-E228-BC66-98CE-808D3FE1806E}"/>
              </a:ext>
            </a:extLst>
          </p:cNvPr>
          <p:cNvSpPr>
            <a:spLocks noChangeArrowheads="1"/>
          </p:cNvSpPr>
          <p:nvPr/>
        </p:nvSpPr>
        <p:spPr bwMode="auto">
          <a:xfrm>
            <a:off x="1411044" y="823425"/>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393" name="Rectangle 65">
            <a:extLst>
              <a:ext uri="{FF2B5EF4-FFF2-40B4-BE49-F238E27FC236}">
                <a16:creationId xmlns:a16="http://schemas.microsoft.com/office/drawing/2014/main" id="{6EB850C1-8360-F545-52F1-B27395E28FB9}"/>
              </a:ext>
            </a:extLst>
          </p:cNvPr>
          <p:cNvSpPr>
            <a:spLocks noChangeArrowheads="1"/>
          </p:cNvSpPr>
          <p:nvPr/>
        </p:nvSpPr>
        <p:spPr bwMode="auto">
          <a:xfrm>
            <a:off x="1606306" y="823425"/>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394" name="Rectangle 66">
            <a:extLst>
              <a:ext uri="{FF2B5EF4-FFF2-40B4-BE49-F238E27FC236}">
                <a16:creationId xmlns:a16="http://schemas.microsoft.com/office/drawing/2014/main" id="{B3748E1C-520F-82A2-0DCC-43097F7C13D6}"/>
              </a:ext>
            </a:extLst>
          </p:cNvPr>
          <p:cNvSpPr>
            <a:spLocks noChangeArrowheads="1"/>
          </p:cNvSpPr>
          <p:nvPr/>
        </p:nvSpPr>
        <p:spPr bwMode="auto">
          <a:xfrm>
            <a:off x="1369770" y="823425"/>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7395" name="Rectangle 67">
            <a:extLst>
              <a:ext uri="{FF2B5EF4-FFF2-40B4-BE49-F238E27FC236}">
                <a16:creationId xmlns:a16="http://schemas.microsoft.com/office/drawing/2014/main" id="{9B385191-1B5D-28D0-8781-1E37F0400D55}"/>
              </a:ext>
            </a:extLst>
          </p:cNvPr>
          <p:cNvSpPr>
            <a:spLocks noChangeArrowheads="1"/>
          </p:cNvSpPr>
          <p:nvPr/>
        </p:nvSpPr>
        <p:spPr bwMode="auto">
          <a:xfrm>
            <a:off x="1699969" y="228111"/>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27396" name="Rectangle 68">
            <a:extLst>
              <a:ext uri="{FF2B5EF4-FFF2-40B4-BE49-F238E27FC236}">
                <a16:creationId xmlns:a16="http://schemas.microsoft.com/office/drawing/2014/main" id="{4E0A14E6-C473-CEFF-863E-D2976D86B202}"/>
              </a:ext>
            </a:extLst>
          </p:cNvPr>
          <p:cNvSpPr>
            <a:spLocks noChangeArrowheads="1"/>
          </p:cNvSpPr>
          <p:nvPr/>
        </p:nvSpPr>
        <p:spPr bwMode="auto">
          <a:xfrm>
            <a:off x="650631" y="228111"/>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227399" name="AutoShape 71">
            <a:extLst>
              <a:ext uri="{FF2B5EF4-FFF2-40B4-BE49-F238E27FC236}">
                <a16:creationId xmlns:a16="http://schemas.microsoft.com/office/drawing/2014/main" id="{14574110-C73E-0D8D-3651-69FB80C85456}"/>
              </a:ext>
            </a:extLst>
          </p:cNvPr>
          <p:cNvCxnSpPr>
            <a:cxnSpLocks noChangeShapeType="1"/>
            <a:stCxn id="227396" idx="2"/>
            <a:endCxn id="227374" idx="0"/>
          </p:cNvCxnSpPr>
          <p:nvPr/>
        </p:nvCxnSpPr>
        <p:spPr bwMode="auto">
          <a:xfrm rot="5400000">
            <a:off x="918125" y="684518"/>
            <a:ext cx="2778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7400" name="Rectangle 72">
            <a:extLst>
              <a:ext uri="{FF2B5EF4-FFF2-40B4-BE49-F238E27FC236}">
                <a16:creationId xmlns:a16="http://schemas.microsoft.com/office/drawing/2014/main" id="{C57B245D-BD7D-9BFF-A032-D5C7A94E2D48}"/>
              </a:ext>
            </a:extLst>
          </p:cNvPr>
          <p:cNvSpPr>
            <a:spLocks noChangeArrowheads="1"/>
          </p:cNvSpPr>
          <p:nvPr/>
        </p:nvSpPr>
        <p:spPr bwMode="auto">
          <a:xfrm>
            <a:off x="2123831" y="821837"/>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27401" name="AutoShape 73">
            <a:extLst>
              <a:ext uri="{FF2B5EF4-FFF2-40B4-BE49-F238E27FC236}">
                <a16:creationId xmlns:a16="http://schemas.microsoft.com/office/drawing/2014/main" id="{44742FCE-5D3F-4D64-08B6-6A82765EC044}"/>
              </a:ext>
            </a:extLst>
          </p:cNvPr>
          <p:cNvCxnSpPr>
            <a:cxnSpLocks noChangeShapeType="1"/>
            <a:stCxn id="227395" idx="2"/>
            <a:endCxn id="227400" idx="0"/>
          </p:cNvCxnSpPr>
          <p:nvPr/>
        </p:nvCxnSpPr>
        <p:spPr bwMode="auto">
          <a:xfrm rot="16200000" flipH="1">
            <a:off x="2103195" y="548787"/>
            <a:ext cx="276225" cy="2698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7404" name="Rectangle 76">
            <a:extLst>
              <a:ext uri="{FF2B5EF4-FFF2-40B4-BE49-F238E27FC236}">
                <a16:creationId xmlns:a16="http://schemas.microsoft.com/office/drawing/2014/main" id="{BB0CB8FC-9470-6306-0786-C0C97458DCF3}"/>
              </a:ext>
            </a:extLst>
          </p:cNvPr>
          <p:cNvSpPr>
            <a:spLocks noChangeArrowheads="1"/>
          </p:cNvSpPr>
          <p:nvPr/>
        </p:nvSpPr>
        <p:spPr bwMode="auto">
          <a:xfrm>
            <a:off x="4930531" y="823425"/>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27405" name="Rectangle 77">
            <a:extLst>
              <a:ext uri="{FF2B5EF4-FFF2-40B4-BE49-F238E27FC236}">
                <a16:creationId xmlns:a16="http://schemas.microsoft.com/office/drawing/2014/main" id="{4A3552A7-850D-2500-DBD5-20A6107E521B}"/>
              </a:ext>
            </a:extLst>
          </p:cNvPr>
          <p:cNvSpPr>
            <a:spLocks noChangeArrowheads="1"/>
          </p:cNvSpPr>
          <p:nvPr/>
        </p:nvSpPr>
        <p:spPr bwMode="auto">
          <a:xfrm>
            <a:off x="5489331" y="823425"/>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06" name="Rectangle 78">
            <a:extLst>
              <a:ext uri="{FF2B5EF4-FFF2-40B4-BE49-F238E27FC236}">
                <a16:creationId xmlns:a16="http://schemas.microsoft.com/office/drawing/2014/main" id="{BE1F36D9-A20B-BC05-03E8-BAFB305D2136}"/>
              </a:ext>
            </a:extLst>
          </p:cNvPr>
          <p:cNvSpPr>
            <a:spLocks noChangeArrowheads="1"/>
          </p:cNvSpPr>
          <p:nvPr/>
        </p:nvSpPr>
        <p:spPr bwMode="auto">
          <a:xfrm>
            <a:off x="7129220" y="823425"/>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07" name="Rectangle 79">
            <a:extLst>
              <a:ext uri="{FF2B5EF4-FFF2-40B4-BE49-F238E27FC236}">
                <a16:creationId xmlns:a16="http://schemas.microsoft.com/office/drawing/2014/main" id="{058D0E04-C9E8-AC7F-ADB2-7F0ADF0CE3FE}"/>
              </a:ext>
            </a:extLst>
          </p:cNvPr>
          <p:cNvSpPr>
            <a:spLocks noChangeArrowheads="1"/>
          </p:cNvSpPr>
          <p:nvPr/>
        </p:nvSpPr>
        <p:spPr bwMode="auto">
          <a:xfrm>
            <a:off x="7399095" y="823425"/>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08" name="Rectangle 80">
            <a:extLst>
              <a:ext uri="{FF2B5EF4-FFF2-40B4-BE49-F238E27FC236}">
                <a16:creationId xmlns:a16="http://schemas.microsoft.com/office/drawing/2014/main" id="{6BA7D954-FE0C-45AC-7967-186A59EE1BBF}"/>
              </a:ext>
            </a:extLst>
          </p:cNvPr>
          <p:cNvSpPr>
            <a:spLocks noChangeArrowheads="1"/>
          </p:cNvSpPr>
          <p:nvPr/>
        </p:nvSpPr>
        <p:spPr bwMode="auto">
          <a:xfrm>
            <a:off x="8069019" y="823425"/>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09" name="Rectangle 81">
            <a:extLst>
              <a:ext uri="{FF2B5EF4-FFF2-40B4-BE49-F238E27FC236}">
                <a16:creationId xmlns:a16="http://schemas.microsoft.com/office/drawing/2014/main" id="{5931CA2E-908F-203C-D5B1-7AFB227301D3}"/>
              </a:ext>
            </a:extLst>
          </p:cNvPr>
          <p:cNvSpPr>
            <a:spLocks noChangeArrowheads="1"/>
          </p:cNvSpPr>
          <p:nvPr/>
        </p:nvSpPr>
        <p:spPr bwMode="auto">
          <a:xfrm>
            <a:off x="8764344" y="823425"/>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12" name="Rectangle 84">
            <a:extLst>
              <a:ext uri="{FF2B5EF4-FFF2-40B4-BE49-F238E27FC236}">
                <a16:creationId xmlns:a16="http://schemas.microsoft.com/office/drawing/2014/main" id="{95376DE7-9DAE-E298-2495-7B48D24DB4D2}"/>
              </a:ext>
            </a:extLst>
          </p:cNvPr>
          <p:cNvSpPr>
            <a:spLocks noChangeArrowheads="1"/>
          </p:cNvSpPr>
          <p:nvPr/>
        </p:nvSpPr>
        <p:spPr bwMode="auto">
          <a:xfrm>
            <a:off x="1806332" y="1002811"/>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7413" name="Rectangle 85">
            <a:extLst>
              <a:ext uri="{FF2B5EF4-FFF2-40B4-BE49-F238E27FC236}">
                <a16:creationId xmlns:a16="http://schemas.microsoft.com/office/drawing/2014/main" id="{AFD441F1-2C7A-FE71-2845-B7CD11F01711}"/>
              </a:ext>
            </a:extLst>
          </p:cNvPr>
          <p:cNvSpPr>
            <a:spLocks noChangeArrowheads="1"/>
          </p:cNvSpPr>
          <p:nvPr/>
        </p:nvSpPr>
        <p:spPr bwMode="auto">
          <a:xfrm>
            <a:off x="1811094" y="1007574"/>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7416" name="Text Box 88">
            <a:extLst>
              <a:ext uri="{FF2B5EF4-FFF2-40B4-BE49-F238E27FC236}">
                <a16:creationId xmlns:a16="http://schemas.microsoft.com/office/drawing/2014/main" id="{B91CE966-0F43-B79E-28C3-8A4A2C50D7DC}"/>
              </a:ext>
            </a:extLst>
          </p:cNvPr>
          <p:cNvSpPr txBox="1">
            <a:spLocks noChangeArrowheads="1"/>
          </p:cNvSpPr>
          <p:nvPr/>
        </p:nvSpPr>
        <p:spPr bwMode="auto">
          <a:xfrm>
            <a:off x="1117356" y="3104662"/>
            <a:ext cx="7894638" cy="345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TW" altLang="en-US" sz="2000" dirty="0">
                <a:solidFill>
                  <a:srgbClr val="FF0000"/>
                </a:solidFill>
                <a:latin typeface="SimHei" panose="02010609060101010101" pitchFamily="49" charset="-122"/>
                <a:ea typeface="SimHei" panose="02010609060101010101" pitchFamily="49" charset="-122"/>
              </a:rPr>
              <a:t>亚流派</a:t>
            </a:r>
            <a:r>
              <a:rPr lang="en-US" altLang="zh-TW" sz="2000" dirty="0">
                <a:solidFill>
                  <a:srgbClr val="996633"/>
                </a:solidFill>
                <a:latin typeface="SimHei" panose="02010609060101010101" pitchFamily="49" charset="-122"/>
                <a:ea typeface="SimHei" panose="02010609060101010101" pitchFamily="49" charset="-122"/>
              </a:rPr>
              <a:t>(</a:t>
            </a:r>
            <a:r>
              <a:rPr lang="en-US" altLang="zh-TW" sz="2000" dirty="0">
                <a:solidFill>
                  <a:srgbClr val="996633"/>
                </a:solidFill>
                <a:ea typeface="SimHei" panose="02010609060101010101" pitchFamily="49" charset="-122"/>
                <a:cs typeface="Arial" panose="020B0604020202020204" pitchFamily="34" charset="0"/>
              </a:rPr>
              <a:t>Arians</a:t>
            </a:r>
            <a:r>
              <a:rPr lang="en-US" altLang="zh-TW" sz="2000" dirty="0">
                <a:solidFill>
                  <a:srgbClr val="996633"/>
                </a:solidFill>
                <a:latin typeface="SimHei" panose="02010609060101010101" pitchFamily="49" charset="-122"/>
                <a:ea typeface="SimHei" panose="02010609060101010101" pitchFamily="49" charset="-122"/>
              </a:rPr>
              <a:t>)</a:t>
            </a:r>
            <a:r>
              <a:rPr lang="zh-CN" altLang="en-US" sz="2000" dirty="0">
                <a:solidFill>
                  <a:srgbClr val="996633"/>
                </a:solidFill>
                <a:latin typeface="SimHei" panose="02010609060101010101" pitchFamily="49" charset="-122"/>
                <a:ea typeface="SimHei" panose="02010609060101010101" pitchFamily="49" charset="-122"/>
              </a:rPr>
              <a:t>之争：</a:t>
            </a:r>
            <a:r>
              <a:rPr lang="zh-TW" altLang="en-US" sz="2000" dirty="0">
                <a:solidFill>
                  <a:srgbClr val="FF0000"/>
                </a:solidFill>
                <a:latin typeface="SimHei" panose="02010609060101010101" pitchFamily="49" charset="-122"/>
                <a:ea typeface="SimHei" panose="02010609060101010101" pitchFamily="49" charset="-122"/>
              </a:rPr>
              <a:t>亚流派</a:t>
            </a:r>
            <a:r>
              <a:rPr lang="zh-TW" altLang="en-US" sz="2000" dirty="0">
                <a:latin typeface="SimHei" panose="02010609060101010101" pitchFamily="49" charset="-122"/>
                <a:ea typeface="SimHei" panose="02010609060101010101" pitchFamily="49" charset="-122"/>
              </a:rPr>
              <a:t>论点在教会界引起</a:t>
            </a:r>
            <a:r>
              <a:rPr lang="zh-CN" altLang="en-US" sz="2000" dirty="0">
                <a:latin typeface="SimHei" panose="02010609060101010101" pitchFamily="49" charset="-122"/>
                <a:ea typeface="SimHei" panose="02010609060101010101" pitchFamily="49" charset="-122"/>
              </a:rPr>
              <a:t>极大争论</a:t>
            </a:r>
            <a:endParaRPr lang="en-US" altLang="zh-TW" sz="2000" dirty="0">
              <a:latin typeface="SimHei" panose="02010609060101010101" pitchFamily="49" charset="-122"/>
              <a:ea typeface="SimHei" panose="02010609060101010101" pitchFamily="49" charset="-122"/>
            </a:endParaRPr>
          </a:p>
          <a:p>
            <a:pPr marL="457200" indent="-457200">
              <a:lnSpc>
                <a:spcPct val="120000"/>
              </a:lnSpc>
              <a:spcAft>
                <a:spcPct val="30000"/>
              </a:spcAft>
              <a:buFont typeface="+mj-lt"/>
              <a:buAutoNum type="arabicPeriod"/>
            </a:pPr>
            <a:r>
              <a:rPr lang="zh-CN" altLang="en-US" sz="2000" dirty="0">
                <a:latin typeface="SimHei" panose="02010609060101010101" pitchFamily="49" charset="-122"/>
                <a:ea typeface="SimHei" panose="02010609060101010101" pitchFamily="49" charset="-122"/>
              </a:rPr>
              <a:t>用人的思维去了解神性的奥秘超出了启示的范畴</a:t>
            </a:r>
            <a:endParaRPr lang="en-US" altLang="zh-CN" sz="2000" dirty="0">
              <a:latin typeface="SimHei" panose="02010609060101010101" pitchFamily="49" charset="-122"/>
              <a:ea typeface="SimHei" panose="02010609060101010101" pitchFamily="49" charset="-122"/>
            </a:endParaRPr>
          </a:p>
          <a:p>
            <a:pPr marL="457200" indent="-457200">
              <a:lnSpc>
                <a:spcPct val="120000"/>
              </a:lnSpc>
              <a:spcAft>
                <a:spcPct val="30000"/>
              </a:spcAft>
              <a:buFont typeface="+mj-lt"/>
              <a:buAutoNum type="arabicPeriod"/>
            </a:pPr>
            <a:r>
              <a:rPr lang="zh-CN" altLang="en-US" sz="2000" dirty="0">
                <a:latin typeface="SimHei" panose="02010609060101010101" pitchFamily="49" charset="-122"/>
                <a:ea typeface="SimHei" panose="02010609060101010101" pitchFamily="49" charset="-122"/>
              </a:rPr>
              <a:t>贬低了三位一体（质）神中“圣子”的地位（被造地位）</a:t>
            </a:r>
            <a:endParaRPr lang="en-US" altLang="zh-CN" sz="2000" dirty="0">
              <a:latin typeface="SimHei" panose="02010609060101010101" pitchFamily="49" charset="-122"/>
              <a:ea typeface="SimHei" panose="02010609060101010101" pitchFamily="49" charset="-122"/>
            </a:endParaRPr>
          </a:p>
          <a:p>
            <a:pPr marL="457200" indent="-457200">
              <a:lnSpc>
                <a:spcPct val="120000"/>
              </a:lnSpc>
              <a:spcAft>
                <a:spcPct val="30000"/>
              </a:spcAft>
              <a:buFont typeface="+mj-lt"/>
              <a:buAutoNum type="arabicPeriod"/>
            </a:pPr>
            <a:r>
              <a:rPr lang="zh-CN" altLang="en-US" sz="2000" dirty="0">
                <a:latin typeface="SimHei" panose="02010609060101010101" pitchFamily="49" charset="-122"/>
                <a:ea typeface="SimHei" panose="02010609060101010101" pitchFamily="49" charset="-122"/>
              </a:rPr>
              <a:t>如果救主不是完全的神，救赎有功效吗？</a:t>
            </a:r>
            <a:endParaRPr lang="zh-TW" altLang="en-US" sz="2000" dirty="0">
              <a:latin typeface="SimHei" panose="02010609060101010101" pitchFamily="49" charset="-122"/>
              <a:ea typeface="SimHei" panose="02010609060101010101" pitchFamily="49" charset="-122"/>
            </a:endParaRPr>
          </a:p>
          <a:p>
            <a:pPr>
              <a:lnSpc>
                <a:spcPct val="120000"/>
              </a:lnSpc>
              <a:spcAft>
                <a:spcPct val="30000"/>
              </a:spcAft>
            </a:pPr>
            <a:r>
              <a:rPr lang="en-US" altLang="zh-TW" sz="2000" dirty="0">
                <a:latin typeface="SimHei" panose="02010609060101010101" pitchFamily="49" charset="-122"/>
                <a:ea typeface="SimHei" panose="02010609060101010101" pitchFamily="49" charset="-122"/>
              </a:rPr>
              <a:t>325</a:t>
            </a:r>
            <a:r>
              <a:rPr lang="zh-TW" altLang="en-US" sz="2000" dirty="0">
                <a:latin typeface="SimHei" panose="02010609060101010101" pitchFamily="49" charset="-122"/>
                <a:ea typeface="SimHei" panose="02010609060101010101" pitchFamily="49" charset="-122"/>
              </a:rPr>
              <a:t>年康士坦丁为此在尼西亚召开第一次</a:t>
            </a:r>
            <a:r>
              <a:rPr lang="zh-TW" altLang="en-US" sz="2000" dirty="0">
                <a:highlight>
                  <a:srgbClr val="FFFF00"/>
                </a:highlight>
                <a:latin typeface="SimHei" panose="02010609060101010101" pitchFamily="49" charset="-122"/>
                <a:ea typeface="SimHei" panose="02010609060101010101" pitchFamily="49" charset="-122"/>
              </a:rPr>
              <a:t>全国</a:t>
            </a:r>
            <a:r>
              <a:rPr lang="zh-TW" altLang="en-US" sz="2000" dirty="0">
                <a:latin typeface="SimHei" panose="02010609060101010101" pitchFamily="49" charset="-122"/>
                <a:ea typeface="SimHei" panose="02010609060101010101" pitchFamily="49" charset="-122"/>
              </a:rPr>
              <a:t>大公会议，会中拒绝了亚流的主张，制定</a:t>
            </a:r>
            <a:r>
              <a:rPr lang="en-US" altLang="zh-TW" sz="2000" dirty="0">
                <a:solidFill>
                  <a:srgbClr val="CC0000"/>
                </a:solidFill>
                <a:latin typeface="SimHei" panose="02010609060101010101" pitchFamily="49" charset="-122"/>
                <a:ea typeface="SimHei" panose="02010609060101010101" pitchFamily="49" charset="-122"/>
              </a:rPr>
              <a:t>【</a:t>
            </a:r>
            <a:r>
              <a:rPr lang="zh-TW" altLang="en-US" sz="2000" dirty="0">
                <a:solidFill>
                  <a:srgbClr val="CC0000"/>
                </a:solidFill>
                <a:latin typeface="SimHei" panose="02010609060101010101" pitchFamily="49" charset="-122"/>
                <a:ea typeface="SimHei" panose="02010609060101010101" pitchFamily="49" charset="-122"/>
              </a:rPr>
              <a:t>尼西亚信经</a:t>
            </a:r>
            <a:r>
              <a:rPr lang="en-US" altLang="zh-TW" sz="2000" dirty="0">
                <a:solidFill>
                  <a:srgbClr val="CC0000"/>
                </a:solidFill>
                <a:latin typeface="SimHei" panose="02010609060101010101" pitchFamily="49" charset="-122"/>
                <a:ea typeface="SimHei" panose="02010609060101010101" pitchFamily="49" charset="-122"/>
              </a:rPr>
              <a:t>】</a:t>
            </a:r>
            <a:r>
              <a:rPr lang="zh-TW" altLang="en-US" sz="2000" dirty="0">
                <a:latin typeface="SimHei" panose="02010609060101010101" pitchFamily="49" charset="-122"/>
                <a:ea typeface="SimHei" panose="02010609060101010101" pitchFamily="49" charset="-122"/>
              </a:rPr>
              <a:t>，强调基督乃是受生而非被造，与父</a:t>
            </a:r>
            <a:r>
              <a:rPr lang="zh-CN" altLang="en-US" sz="2000" dirty="0">
                <a:latin typeface="SimHei" panose="02010609060101010101" pitchFamily="49" charset="-122"/>
                <a:ea typeface="SimHei" panose="02010609060101010101" pitchFamily="49" charset="-122"/>
              </a:rPr>
              <a:t>同质</a:t>
            </a:r>
            <a:r>
              <a:rPr lang="zh-TW" altLang="en-US" sz="2000" dirty="0">
                <a:latin typeface="SimHei" panose="02010609060101010101" pitchFamily="49" charset="-122"/>
                <a:ea typeface="SimHei" panose="02010609060101010101" pitchFamily="49" charset="-122"/>
              </a:rPr>
              <a:t>。</a:t>
            </a:r>
            <a:r>
              <a:rPr lang="en-US" altLang="zh-TW" sz="2000" dirty="0" err="1">
                <a:latin typeface="Sagona Book" panose="020B0604020202020204" pitchFamily="18" charset="0"/>
                <a:ea typeface="SimHei" panose="02010609060101010101" pitchFamily="49" charset="-122"/>
              </a:rPr>
              <a:t>Homousious</a:t>
            </a:r>
            <a:r>
              <a:rPr lang="en-US" altLang="zh-TW" sz="2000" dirty="0">
                <a:latin typeface="Sagona Book" panose="020B0604020202020204" pitchFamily="18" charset="0"/>
                <a:ea typeface="SimHei" panose="02010609060101010101" pitchFamily="49" charset="-122"/>
              </a:rPr>
              <a:t> </a:t>
            </a:r>
            <a:endParaRPr lang="zh-TW" altLang="en-US" sz="2000" dirty="0">
              <a:latin typeface="Sagona Book" panose="020B0604020202020204" pitchFamily="18" charset="0"/>
              <a:ea typeface="SimHei" panose="02010609060101010101" pitchFamily="49" charset="-122"/>
            </a:endParaRPr>
          </a:p>
          <a:p>
            <a:pPr>
              <a:lnSpc>
                <a:spcPct val="120000"/>
              </a:lnSpc>
              <a:spcAft>
                <a:spcPct val="30000"/>
              </a:spcAft>
            </a:pPr>
            <a:endParaRPr lang="zh-TW" altLang="en-US" sz="2000" dirty="0">
              <a:latin typeface="SimHei" panose="02010609060101010101" pitchFamily="49" charset="-122"/>
              <a:ea typeface="SimHei" panose="02010609060101010101" pitchFamily="49" charset="-122"/>
            </a:endParaRPr>
          </a:p>
        </p:txBody>
      </p:sp>
      <p:sp>
        <p:nvSpPr>
          <p:cNvPr id="227417" name="Rectangle 89">
            <a:extLst>
              <a:ext uri="{FF2B5EF4-FFF2-40B4-BE49-F238E27FC236}">
                <a16:creationId xmlns:a16="http://schemas.microsoft.com/office/drawing/2014/main" id="{B388427F-0F20-5D18-8160-4113DF72BF74}"/>
              </a:ext>
            </a:extLst>
          </p:cNvPr>
          <p:cNvSpPr>
            <a:spLocks noChangeArrowheads="1"/>
          </p:cNvSpPr>
          <p:nvPr/>
        </p:nvSpPr>
        <p:spPr bwMode="auto">
          <a:xfrm>
            <a:off x="422031" y="2596661"/>
            <a:ext cx="2171700" cy="338138"/>
          </a:xfrm>
          <a:prstGeom prst="rect">
            <a:avLst/>
          </a:prstGeom>
          <a:gradFill rotWithShape="1">
            <a:gsLst>
              <a:gs pos="0">
                <a:srgbClr val="FF5050"/>
              </a:gs>
              <a:gs pos="100000">
                <a:srgbClr val="FF5050">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亚流</a:t>
            </a:r>
          </a:p>
        </p:txBody>
      </p:sp>
      <p:sp>
        <p:nvSpPr>
          <p:cNvPr id="227422" name="AutoShape 94">
            <a:extLst>
              <a:ext uri="{FF2B5EF4-FFF2-40B4-BE49-F238E27FC236}">
                <a16:creationId xmlns:a16="http://schemas.microsoft.com/office/drawing/2014/main" id="{61ED606E-49EF-5169-7686-6184C11F410B}"/>
              </a:ext>
            </a:extLst>
          </p:cNvPr>
          <p:cNvSpPr>
            <a:spLocks noChangeArrowheads="1"/>
          </p:cNvSpPr>
          <p:nvPr/>
        </p:nvSpPr>
        <p:spPr bwMode="auto">
          <a:xfrm>
            <a:off x="2017470" y="1383811"/>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7427" name="Rectangle 99">
            <a:extLst>
              <a:ext uri="{FF2B5EF4-FFF2-40B4-BE49-F238E27FC236}">
                <a16:creationId xmlns:a16="http://schemas.microsoft.com/office/drawing/2014/main" id="{80054218-E309-8345-A13A-A4D32DB4DD55}"/>
              </a:ext>
            </a:extLst>
          </p:cNvPr>
          <p:cNvSpPr>
            <a:spLocks noChangeArrowheads="1"/>
          </p:cNvSpPr>
          <p:nvPr/>
        </p:nvSpPr>
        <p:spPr bwMode="auto">
          <a:xfrm>
            <a:off x="3706570" y="823425"/>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28" name="Rectangle 100">
            <a:extLst>
              <a:ext uri="{FF2B5EF4-FFF2-40B4-BE49-F238E27FC236}">
                <a16:creationId xmlns:a16="http://schemas.microsoft.com/office/drawing/2014/main" id="{D6D51AC3-172A-3EEE-C683-43751BC2CC44}"/>
              </a:ext>
            </a:extLst>
          </p:cNvPr>
          <p:cNvSpPr>
            <a:spLocks noChangeArrowheads="1"/>
          </p:cNvSpPr>
          <p:nvPr/>
        </p:nvSpPr>
        <p:spPr bwMode="auto">
          <a:xfrm>
            <a:off x="3708157" y="1039325"/>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29" name="Rectangle 101">
            <a:extLst>
              <a:ext uri="{FF2B5EF4-FFF2-40B4-BE49-F238E27FC236}">
                <a16:creationId xmlns:a16="http://schemas.microsoft.com/office/drawing/2014/main" id="{B07A4961-556B-454A-9838-FD4B8230A77D}"/>
              </a:ext>
            </a:extLst>
          </p:cNvPr>
          <p:cNvSpPr>
            <a:spLocks noChangeArrowheads="1"/>
          </p:cNvSpPr>
          <p:nvPr/>
        </p:nvSpPr>
        <p:spPr bwMode="auto">
          <a:xfrm>
            <a:off x="4292356" y="823425"/>
            <a:ext cx="636588"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700">
              <a:ea typeface="SimHei" panose="02010609060101010101" pitchFamily="49" charset="-122"/>
            </a:endParaRPr>
          </a:p>
        </p:txBody>
      </p:sp>
      <p:sp>
        <p:nvSpPr>
          <p:cNvPr id="227430" name="Rectangle 102">
            <a:extLst>
              <a:ext uri="{FF2B5EF4-FFF2-40B4-BE49-F238E27FC236}">
                <a16:creationId xmlns:a16="http://schemas.microsoft.com/office/drawing/2014/main" id="{D716A5CF-B6BF-6F05-521A-21FC43FDDE13}"/>
              </a:ext>
            </a:extLst>
          </p:cNvPr>
          <p:cNvSpPr>
            <a:spLocks noChangeArrowheads="1"/>
          </p:cNvSpPr>
          <p:nvPr/>
        </p:nvSpPr>
        <p:spPr bwMode="auto">
          <a:xfrm>
            <a:off x="4132020" y="1039325"/>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31" name="Rectangle 103">
            <a:extLst>
              <a:ext uri="{FF2B5EF4-FFF2-40B4-BE49-F238E27FC236}">
                <a16:creationId xmlns:a16="http://schemas.microsoft.com/office/drawing/2014/main" id="{AE12DF29-1360-FBB0-AE79-7DB86C6C6667}"/>
              </a:ext>
            </a:extLst>
          </p:cNvPr>
          <p:cNvSpPr>
            <a:spLocks noChangeArrowheads="1"/>
          </p:cNvSpPr>
          <p:nvPr/>
        </p:nvSpPr>
        <p:spPr bwMode="auto">
          <a:xfrm>
            <a:off x="4252669" y="823425"/>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32" name="Rectangle 104">
            <a:extLst>
              <a:ext uri="{FF2B5EF4-FFF2-40B4-BE49-F238E27FC236}">
                <a16:creationId xmlns:a16="http://schemas.microsoft.com/office/drawing/2014/main" id="{EA03B663-6312-DE8F-5A80-A5DDDDF2862D}"/>
              </a:ext>
            </a:extLst>
          </p:cNvPr>
          <p:cNvSpPr>
            <a:spLocks noChangeArrowheads="1"/>
          </p:cNvSpPr>
          <p:nvPr/>
        </p:nvSpPr>
        <p:spPr bwMode="auto">
          <a:xfrm>
            <a:off x="4257431" y="982174"/>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33" name="Rectangle 105">
            <a:extLst>
              <a:ext uri="{FF2B5EF4-FFF2-40B4-BE49-F238E27FC236}">
                <a16:creationId xmlns:a16="http://schemas.microsoft.com/office/drawing/2014/main" id="{AC3636A7-688C-D5AA-1694-A5D25737C7C5}"/>
              </a:ext>
            </a:extLst>
          </p:cNvPr>
          <p:cNvSpPr>
            <a:spLocks noChangeArrowheads="1"/>
          </p:cNvSpPr>
          <p:nvPr/>
        </p:nvSpPr>
        <p:spPr bwMode="auto">
          <a:xfrm>
            <a:off x="4452695" y="1039325"/>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34" name="Rectangle 106">
            <a:extLst>
              <a:ext uri="{FF2B5EF4-FFF2-40B4-BE49-F238E27FC236}">
                <a16:creationId xmlns:a16="http://schemas.microsoft.com/office/drawing/2014/main" id="{B9E1D8E7-AC25-CE58-0261-D7CF4F430576}"/>
              </a:ext>
            </a:extLst>
          </p:cNvPr>
          <p:cNvSpPr>
            <a:spLocks noChangeArrowheads="1"/>
          </p:cNvSpPr>
          <p:nvPr/>
        </p:nvSpPr>
        <p:spPr bwMode="auto">
          <a:xfrm>
            <a:off x="2633419" y="967887"/>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35" name="Rectangle 107">
            <a:extLst>
              <a:ext uri="{FF2B5EF4-FFF2-40B4-BE49-F238E27FC236}">
                <a16:creationId xmlns:a16="http://schemas.microsoft.com/office/drawing/2014/main" id="{5365DECA-0687-6E3C-2CDE-136F5053812C}"/>
              </a:ext>
            </a:extLst>
          </p:cNvPr>
          <p:cNvSpPr>
            <a:spLocks noChangeArrowheads="1"/>
          </p:cNvSpPr>
          <p:nvPr/>
        </p:nvSpPr>
        <p:spPr bwMode="auto">
          <a:xfrm>
            <a:off x="3143007" y="967887"/>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36" name="Rectangle 108">
            <a:extLst>
              <a:ext uri="{FF2B5EF4-FFF2-40B4-BE49-F238E27FC236}">
                <a16:creationId xmlns:a16="http://schemas.microsoft.com/office/drawing/2014/main" id="{18E0249B-1B7B-52CA-500C-F5F4AAF54D77}"/>
              </a:ext>
            </a:extLst>
          </p:cNvPr>
          <p:cNvSpPr>
            <a:spLocks noChangeArrowheads="1"/>
          </p:cNvSpPr>
          <p:nvPr/>
        </p:nvSpPr>
        <p:spPr bwMode="auto">
          <a:xfrm>
            <a:off x="2633419" y="1112349"/>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7438" name="Rectangle 110">
            <a:extLst>
              <a:ext uri="{FF2B5EF4-FFF2-40B4-BE49-F238E27FC236}">
                <a16:creationId xmlns:a16="http://schemas.microsoft.com/office/drawing/2014/main" id="{796B3C82-AFE5-B246-0D12-520E599E00F0}"/>
              </a:ext>
            </a:extLst>
          </p:cNvPr>
          <p:cNvSpPr>
            <a:spLocks noChangeArrowheads="1"/>
          </p:cNvSpPr>
          <p:nvPr/>
        </p:nvSpPr>
        <p:spPr bwMode="auto">
          <a:xfrm>
            <a:off x="2608019" y="228111"/>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康士坦丢</a:t>
            </a:r>
          </a:p>
        </p:txBody>
      </p:sp>
      <p:cxnSp>
        <p:nvCxnSpPr>
          <p:cNvPr id="227439" name="AutoShape 111">
            <a:extLst>
              <a:ext uri="{FF2B5EF4-FFF2-40B4-BE49-F238E27FC236}">
                <a16:creationId xmlns:a16="http://schemas.microsoft.com/office/drawing/2014/main" id="{F007E281-17A3-5261-C6A7-BDE6D4AEC513}"/>
              </a:ext>
            </a:extLst>
          </p:cNvPr>
          <p:cNvCxnSpPr>
            <a:cxnSpLocks noChangeShapeType="1"/>
            <a:stCxn id="227438" idx="2"/>
            <a:endCxn id="227375" idx="0"/>
          </p:cNvCxnSpPr>
          <p:nvPr/>
        </p:nvCxnSpPr>
        <p:spPr bwMode="auto">
          <a:xfrm rot="16200000" flipH="1">
            <a:off x="2923138" y="636893"/>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416">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4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550946AA-0EE8-E2BB-C516-EA0FAAD75EEA}"/>
              </a:ext>
            </a:extLst>
          </p:cNvPr>
          <p:cNvSpPr>
            <a:spLocks noChangeArrowheads="1"/>
          </p:cNvSpPr>
          <p:nvPr/>
        </p:nvSpPr>
        <p:spPr bwMode="auto">
          <a:xfrm>
            <a:off x="6244004" y="1226895"/>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03" name="Rectangle 3">
            <a:extLst>
              <a:ext uri="{FF2B5EF4-FFF2-40B4-BE49-F238E27FC236}">
                <a16:creationId xmlns:a16="http://schemas.microsoft.com/office/drawing/2014/main" id="{F42EF190-94F6-DDD9-B5CE-F00BF2256D4C}"/>
              </a:ext>
            </a:extLst>
          </p:cNvPr>
          <p:cNvSpPr>
            <a:spLocks noChangeArrowheads="1"/>
          </p:cNvSpPr>
          <p:nvPr/>
        </p:nvSpPr>
        <p:spPr bwMode="auto">
          <a:xfrm>
            <a:off x="7471143" y="1226895"/>
            <a:ext cx="890587"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256004" name="Group 4">
            <a:extLst>
              <a:ext uri="{FF2B5EF4-FFF2-40B4-BE49-F238E27FC236}">
                <a16:creationId xmlns:a16="http://schemas.microsoft.com/office/drawing/2014/main" id="{6B823778-414F-4458-F646-301F8DE55661}"/>
              </a:ext>
            </a:extLst>
          </p:cNvPr>
          <p:cNvGraphicFramePr>
            <a:graphicFrameLocks noGrp="1"/>
          </p:cNvGraphicFramePr>
          <p:nvPr>
            <p:extLst>
              <p:ext uri="{D42A27DB-BD31-4B8C-83A1-F6EECF244321}">
                <p14:modId xmlns:p14="http://schemas.microsoft.com/office/powerpoint/2010/main" val="1380750176"/>
              </p:ext>
            </p:extLst>
          </p:nvPr>
        </p:nvGraphicFramePr>
        <p:xfrm>
          <a:off x="1337042" y="1566619"/>
          <a:ext cx="7912100" cy="365760"/>
        </p:xfrm>
        <a:graphic>
          <a:graphicData uri="http://schemas.openxmlformats.org/drawingml/2006/table">
            <a:tbl>
              <a:tblPr/>
              <a:tblGrid>
                <a:gridCol w="788987">
                  <a:extLst>
                    <a:ext uri="{9D8B030D-6E8A-4147-A177-3AD203B41FA5}">
                      <a16:colId xmlns:a16="http://schemas.microsoft.com/office/drawing/2014/main" val="2988756089"/>
                    </a:ext>
                  </a:extLst>
                </a:gridCol>
                <a:gridCol w="790575">
                  <a:extLst>
                    <a:ext uri="{9D8B030D-6E8A-4147-A177-3AD203B41FA5}">
                      <a16:colId xmlns:a16="http://schemas.microsoft.com/office/drawing/2014/main" val="3229524776"/>
                    </a:ext>
                  </a:extLst>
                </a:gridCol>
                <a:gridCol w="792163">
                  <a:extLst>
                    <a:ext uri="{9D8B030D-6E8A-4147-A177-3AD203B41FA5}">
                      <a16:colId xmlns:a16="http://schemas.microsoft.com/office/drawing/2014/main" val="3967735884"/>
                    </a:ext>
                  </a:extLst>
                </a:gridCol>
                <a:gridCol w="788987">
                  <a:extLst>
                    <a:ext uri="{9D8B030D-6E8A-4147-A177-3AD203B41FA5}">
                      <a16:colId xmlns:a16="http://schemas.microsoft.com/office/drawing/2014/main" val="3280732569"/>
                    </a:ext>
                  </a:extLst>
                </a:gridCol>
                <a:gridCol w="792163">
                  <a:extLst>
                    <a:ext uri="{9D8B030D-6E8A-4147-A177-3AD203B41FA5}">
                      <a16:colId xmlns:a16="http://schemas.microsoft.com/office/drawing/2014/main" val="3126139312"/>
                    </a:ext>
                  </a:extLst>
                </a:gridCol>
                <a:gridCol w="795337">
                  <a:extLst>
                    <a:ext uri="{9D8B030D-6E8A-4147-A177-3AD203B41FA5}">
                      <a16:colId xmlns:a16="http://schemas.microsoft.com/office/drawing/2014/main" val="1986890218"/>
                    </a:ext>
                  </a:extLst>
                </a:gridCol>
                <a:gridCol w="790575">
                  <a:extLst>
                    <a:ext uri="{9D8B030D-6E8A-4147-A177-3AD203B41FA5}">
                      <a16:colId xmlns:a16="http://schemas.microsoft.com/office/drawing/2014/main" val="4115844807"/>
                    </a:ext>
                  </a:extLst>
                </a:gridCol>
                <a:gridCol w="790575">
                  <a:extLst>
                    <a:ext uri="{9D8B030D-6E8A-4147-A177-3AD203B41FA5}">
                      <a16:colId xmlns:a16="http://schemas.microsoft.com/office/drawing/2014/main" val="4195578730"/>
                    </a:ext>
                  </a:extLst>
                </a:gridCol>
                <a:gridCol w="790575">
                  <a:extLst>
                    <a:ext uri="{9D8B030D-6E8A-4147-A177-3AD203B41FA5}">
                      <a16:colId xmlns:a16="http://schemas.microsoft.com/office/drawing/2014/main" val="1589474873"/>
                    </a:ext>
                  </a:extLst>
                </a:gridCol>
                <a:gridCol w="792163">
                  <a:extLst>
                    <a:ext uri="{9D8B030D-6E8A-4147-A177-3AD203B41FA5}">
                      <a16:colId xmlns:a16="http://schemas.microsoft.com/office/drawing/2014/main" val="1707121885"/>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4149119"/>
                  </a:ext>
                </a:extLst>
              </a:tr>
            </a:tbl>
          </a:graphicData>
        </a:graphic>
      </p:graphicFrame>
      <p:graphicFrame>
        <p:nvGraphicFramePr>
          <p:cNvPr id="256028" name="Group 28">
            <a:extLst>
              <a:ext uri="{FF2B5EF4-FFF2-40B4-BE49-F238E27FC236}">
                <a16:creationId xmlns:a16="http://schemas.microsoft.com/office/drawing/2014/main" id="{6DBEB983-52F8-90FF-86CC-75FE329E8FC9}"/>
              </a:ext>
            </a:extLst>
          </p:cNvPr>
          <p:cNvGraphicFramePr>
            <a:graphicFrameLocks noGrp="1"/>
          </p:cNvGraphicFramePr>
          <p:nvPr>
            <p:extLst>
              <p:ext uri="{D42A27DB-BD31-4B8C-83A1-F6EECF244321}">
                <p14:modId xmlns:p14="http://schemas.microsoft.com/office/powerpoint/2010/main" val="3146657466"/>
              </p:ext>
            </p:extLst>
          </p:nvPr>
        </p:nvGraphicFramePr>
        <p:xfrm>
          <a:off x="936993" y="1688856"/>
          <a:ext cx="8709025" cy="335280"/>
        </p:xfrm>
        <a:graphic>
          <a:graphicData uri="http://schemas.openxmlformats.org/drawingml/2006/table">
            <a:tbl>
              <a:tblPr/>
              <a:tblGrid>
                <a:gridCol w="792162">
                  <a:extLst>
                    <a:ext uri="{9D8B030D-6E8A-4147-A177-3AD203B41FA5}">
                      <a16:colId xmlns:a16="http://schemas.microsoft.com/office/drawing/2014/main" val="942421679"/>
                    </a:ext>
                  </a:extLst>
                </a:gridCol>
                <a:gridCol w="790575">
                  <a:extLst>
                    <a:ext uri="{9D8B030D-6E8A-4147-A177-3AD203B41FA5}">
                      <a16:colId xmlns:a16="http://schemas.microsoft.com/office/drawing/2014/main" val="30823779"/>
                    </a:ext>
                  </a:extLst>
                </a:gridCol>
                <a:gridCol w="792163">
                  <a:extLst>
                    <a:ext uri="{9D8B030D-6E8A-4147-A177-3AD203B41FA5}">
                      <a16:colId xmlns:a16="http://schemas.microsoft.com/office/drawing/2014/main" val="2431947692"/>
                    </a:ext>
                  </a:extLst>
                </a:gridCol>
                <a:gridCol w="790575">
                  <a:extLst>
                    <a:ext uri="{9D8B030D-6E8A-4147-A177-3AD203B41FA5}">
                      <a16:colId xmlns:a16="http://schemas.microsoft.com/office/drawing/2014/main" val="732966101"/>
                    </a:ext>
                  </a:extLst>
                </a:gridCol>
                <a:gridCol w="792162">
                  <a:extLst>
                    <a:ext uri="{9D8B030D-6E8A-4147-A177-3AD203B41FA5}">
                      <a16:colId xmlns:a16="http://schemas.microsoft.com/office/drawing/2014/main" val="2661636920"/>
                    </a:ext>
                  </a:extLst>
                </a:gridCol>
                <a:gridCol w="793750">
                  <a:extLst>
                    <a:ext uri="{9D8B030D-6E8A-4147-A177-3AD203B41FA5}">
                      <a16:colId xmlns:a16="http://schemas.microsoft.com/office/drawing/2014/main" val="3722793885"/>
                    </a:ext>
                  </a:extLst>
                </a:gridCol>
                <a:gridCol w="792163">
                  <a:extLst>
                    <a:ext uri="{9D8B030D-6E8A-4147-A177-3AD203B41FA5}">
                      <a16:colId xmlns:a16="http://schemas.microsoft.com/office/drawing/2014/main" val="113285064"/>
                    </a:ext>
                  </a:extLst>
                </a:gridCol>
                <a:gridCol w="790575">
                  <a:extLst>
                    <a:ext uri="{9D8B030D-6E8A-4147-A177-3AD203B41FA5}">
                      <a16:colId xmlns:a16="http://schemas.microsoft.com/office/drawing/2014/main" val="1643250435"/>
                    </a:ext>
                  </a:extLst>
                </a:gridCol>
                <a:gridCol w="792162">
                  <a:extLst>
                    <a:ext uri="{9D8B030D-6E8A-4147-A177-3AD203B41FA5}">
                      <a16:colId xmlns:a16="http://schemas.microsoft.com/office/drawing/2014/main" val="2262671978"/>
                    </a:ext>
                  </a:extLst>
                </a:gridCol>
                <a:gridCol w="790575">
                  <a:extLst>
                    <a:ext uri="{9D8B030D-6E8A-4147-A177-3AD203B41FA5}">
                      <a16:colId xmlns:a16="http://schemas.microsoft.com/office/drawing/2014/main" val="3548786202"/>
                    </a:ext>
                  </a:extLst>
                </a:gridCol>
                <a:gridCol w="792163">
                  <a:extLst>
                    <a:ext uri="{9D8B030D-6E8A-4147-A177-3AD203B41FA5}">
                      <a16:colId xmlns:a16="http://schemas.microsoft.com/office/drawing/2014/main" val="306823097"/>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80193994"/>
                  </a:ext>
                </a:extLst>
              </a:tr>
            </a:tbl>
          </a:graphicData>
        </a:graphic>
      </p:graphicFrame>
      <p:sp>
        <p:nvSpPr>
          <p:cNvPr id="256044" name="Text Box 44">
            <a:extLst>
              <a:ext uri="{FF2B5EF4-FFF2-40B4-BE49-F238E27FC236}">
                <a16:creationId xmlns:a16="http://schemas.microsoft.com/office/drawing/2014/main" id="{181F375D-BAEB-1023-F7A6-5B64450650F4}"/>
              </a:ext>
            </a:extLst>
          </p:cNvPr>
          <p:cNvSpPr txBox="1">
            <a:spLocks noChangeArrowheads="1"/>
          </p:cNvSpPr>
          <p:nvPr/>
        </p:nvSpPr>
        <p:spPr bwMode="auto">
          <a:xfrm>
            <a:off x="667117" y="1682507"/>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56045" name="AutoShape 45">
            <a:extLst>
              <a:ext uri="{FF2B5EF4-FFF2-40B4-BE49-F238E27FC236}">
                <a16:creationId xmlns:a16="http://schemas.microsoft.com/office/drawing/2014/main" id="{7673A56E-520A-0300-0425-362A8A9AE3AB}"/>
              </a:ext>
            </a:extLst>
          </p:cNvPr>
          <p:cNvSpPr>
            <a:spLocks noChangeArrowheads="1"/>
          </p:cNvSpPr>
          <p:nvPr/>
        </p:nvSpPr>
        <p:spPr bwMode="auto">
          <a:xfrm>
            <a:off x="2127618" y="2230195"/>
            <a:ext cx="6370637" cy="338137"/>
          </a:xfrm>
          <a:prstGeom prst="homePlate">
            <a:avLst>
              <a:gd name="adj" fmla="val 69169"/>
            </a:avLst>
          </a:prstGeom>
          <a:gradFill rotWithShape="1">
            <a:gsLst>
              <a:gs pos="0">
                <a:srgbClr val="FFCCFF">
                  <a:gamma/>
                  <a:shade val="46275"/>
                  <a:invGamma/>
                </a:srgbClr>
              </a:gs>
              <a:gs pos="100000">
                <a:srgbClr val="FFCCFF"/>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85000"/>
              </a:lnSpc>
            </a:pPr>
            <a:r>
              <a:rPr lang="zh-TW" altLang="en-US">
                <a:solidFill>
                  <a:schemeClr val="bg1"/>
                </a:solidFill>
                <a:ea typeface="SimHei" panose="02010609060101010101" pitchFamily="49" charset="-122"/>
              </a:rPr>
              <a:t>亞流派</a:t>
            </a:r>
          </a:p>
        </p:txBody>
      </p:sp>
      <p:sp>
        <p:nvSpPr>
          <p:cNvPr id="256046" name="Text Box 46">
            <a:extLst>
              <a:ext uri="{FF2B5EF4-FFF2-40B4-BE49-F238E27FC236}">
                <a16:creationId xmlns:a16="http://schemas.microsoft.com/office/drawing/2014/main" id="{CBE57997-5B5B-9332-8A61-83D2DD834E4E}"/>
              </a:ext>
            </a:extLst>
          </p:cNvPr>
          <p:cNvSpPr txBox="1">
            <a:spLocks noChangeArrowheads="1"/>
          </p:cNvSpPr>
          <p:nvPr/>
        </p:nvSpPr>
        <p:spPr bwMode="auto">
          <a:xfrm>
            <a:off x="8596679" y="2188919"/>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latin typeface="SimHei" panose="02010609060101010101" pitchFamily="49" charset="-122"/>
              </a:rPr>
              <a:t>7</a:t>
            </a:r>
            <a:r>
              <a:rPr lang="zh-TW" altLang="en-US">
                <a:latin typeface="SimHei" panose="02010609060101010101" pitchFamily="49" charset="-122"/>
                <a:ea typeface="SimHei" panose="02010609060101010101" pitchFamily="49" charset="-122"/>
              </a:rPr>
              <a:t>世紀</a:t>
            </a:r>
          </a:p>
        </p:txBody>
      </p:sp>
      <p:sp>
        <p:nvSpPr>
          <p:cNvPr id="256047" name="Rectangle 47">
            <a:extLst>
              <a:ext uri="{FF2B5EF4-FFF2-40B4-BE49-F238E27FC236}">
                <a16:creationId xmlns:a16="http://schemas.microsoft.com/office/drawing/2014/main" id="{15C64AA9-4134-0E97-182B-00414DA4A82D}"/>
              </a:ext>
            </a:extLst>
          </p:cNvPr>
          <p:cNvSpPr>
            <a:spLocks noChangeArrowheads="1"/>
          </p:cNvSpPr>
          <p:nvPr/>
        </p:nvSpPr>
        <p:spPr bwMode="auto">
          <a:xfrm>
            <a:off x="1533892" y="1226895"/>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48" name="Rectangle 48">
            <a:extLst>
              <a:ext uri="{FF2B5EF4-FFF2-40B4-BE49-F238E27FC236}">
                <a16:creationId xmlns:a16="http://schemas.microsoft.com/office/drawing/2014/main" id="{4739FC0E-FE12-62BC-84EE-23496C9B5022}"/>
              </a:ext>
            </a:extLst>
          </p:cNvPr>
          <p:cNvSpPr>
            <a:spLocks noChangeArrowheads="1"/>
          </p:cNvSpPr>
          <p:nvPr/>
        </p:nvSpPr>
        <p:spPr bwMode="auto">
          <a:xfrm>
            <a:off x="908418" y="1010995"/>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56049" name="Rectangle 49">
            <a:extLst>
              <a:ext uri="{FF2B5EF4-FFF2-40B4-BE49-F238E27FC236}">
                <a16:creationId xmlns:a16="http://schemas.microsoft.com/office/drawing/2014/main" id="{DA566561-108D-D7F2-B680-A4D2F0A8F145}"/>
              </a:ext>
            </a:extLst>
          </p:cNvPr>
          <p:cNvSpPr>
            <a:spLocks noChangeArrowheads="1"/>
          </p:cNvSpPr>
          <p:nvPr/>
        </p:nvSpPr>
        <p:spPr bwMode="auto">
          <a:xfrm>
            <a:off x="2797542" y="1010995"/>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50" name="Rectangle 50">
            <a:extLst>
              <a:ext uri="{FF2B5EF4-FFF2-40B4-BE49-F238E27FC236}">
                <a16:creationId xmlns:a16="http://schemas.microsoft.com/office/drawing/2014/main" id="{4B7EA2DB-129C-5157-A725-04890A665F6C}"/>
              </a:ext>
            </a:extLst>
          </p:cNvPr>
          <p:cNvSpPr>
            <a:spLocks noChangeArrowheads="1"/>
          </p:cNvSpPr>
          <p:nvPr/>
        </p:nvSpPr>
        <p:spPr bwMode="auto">
          <a:xfrm>
            <a:off x="3750043" y="1010995"/>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51" name="Rectangle 51">
            <a:extLst>
              <a:ext uri="{FF2B5EF4-FFF2-40B4-BE49-F238E27FC236}">
                <a16:creationId xmlns:a16="http://schemas.microsoft.com/office/drawing/2014/main" id="{F8D1D9A2-6CEC-BD28-6180-58F71EB993D6}"/>
              </a:ext>
            </a:extLst>
          </p:cNvPr>
          <p:cNvSpPr>
            <a:spLocks noChangeArrowheads="1"/>
          </p:cNvSpPr>
          <p:nvPr/>
        </p:nvSpPr>
        <p:spPr bwMode="auto">
          <a:xfrm>
            <a:off x="3831004" y="1010995"/>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52" name="Rectangle 52">
            <a:extLst>
              <a:ext uri="{FF2B5EF4-FFF2-40B4-BE49-F238E27FC236}">
                <a16:creationId xmlns:a16="http://schemas.microsoft.com/office/drawing/2014/main" id="{CC5C37E3-7E6C-FAFB-3D1D-2FD77347BEB0}"/>
              </a:ext>
            </a:extLst>
          </p:cNvPr>
          <p:cNvSpPr>
            <a:spLocks noChangeArrowheads="1"/>
          </p:cNvSpPr>
          <p:nvPr/>
        </p:nvSpPr>
        <p:spPr bwMode="auto">
          <a:xfrm>
            <a:off x="3870693" y="1010995"/>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53" name="Rectangle 53">
            <a:extLst>
              <a:ext uri="{FF2B5EF4-FFF2-40B4-BE49-F238E27FC236}">
                <a16:creationId xmlns:a16="http://schemas.microsoft.com/office/drawing/2014/main" id="{B1F2A303-0A29-FDB1-5004-762804C5C096}"/>
              </a:ext>
            </a:extLst>
          </p:cNvPr>
          <p:cNvSpPr>
            <a:spLocks noChangeArrowheads="1"/>
          </p:cNvSpPr>
          <p:nvPr/>
        </p:nvSpPr>
        <p:spPr bwMode="auto">
          <a:xfrm>
            <a:off x="3872280" y="1226895"/>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54" name="Rectangle 54">
            <a:extLst>
              <a:ext uri="{FF2B5EF4-FFF2-40B4-BE49-F238E27FC236}">
                <a16:creationId xmlns:a16="http://schemas.microsoft.com/office/drawing/2014/main" id="{F7BB1639-1CA4-3144-FDD4-14056FE2F45E}"/>
              </a:ext>
            </a:extLst>
          </p:cNvPr>
          <p:cNvSpPr>
            <a:spLocks noChangeArrowheads="1"/>
          </p:cNvSpPr>
          <p:nvPr/>
        </p:nvSpPr>
        <p:spPr bwMode="auto">
          <a:xfrm>
            <a:off x="4456479" y="1010995"/>
            <a:ext cx="636588"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700">
              <a:ea typeface="SimHei" panose="02010609060101010101" pitchFamily="49" charset="-122"/>
            </a:endParaRPr>
          </a:p>
        </p:txBody>
      </p:sp>
      <p:sp>
        <p:nvSpPr>
          <p:cNvPr id="256055" name="Rectangle 55">
            <a:extLst>
              <a:ext uri="{FF2B5EF4-FFF2-40B4-BE49-F238E27FC236}">
                <a16:creationId xmlns:a16="http://schemas.microsoft.com/office/drawing/2014/main" id="{EDA5282A-BB46-2CDF-21E1-6968DCD116CC}"/>
              </a:ext>
            </a:extLst>
          </p:cNvPr>
          <p:cNvSpPr>
            <a:spLocks noChangeArrowheads="1"/>
          </p:cNvSpPr>
          <p:nvPr/>
        </p:nvSpPr>
        <p:spPr bwMode="auto">
          <a:xfrm>
            <a:off x="4296143" y="1226895"/>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56" name="Rectangle 56">
            <a:extLst>
              <a:ext uri="{FF2B5EF4-FFF2-40B4-BE49-F238E27FC236}">
                <a16:creationId xmlns:a16="http://schemas.microsoft.com/office/drawing/2014/main" id="{CC491A42-5F81-142D-2BE1-142C2515B11A}"/>
              </a:ext>
            </a:extLst>
          </p:cNvPr>
          <p:cNvSpPr>
            <a:spLocks noChangeArrowheads="1"/>
          </p:cNvSpPr>
          <p:nvPr/>
        </p:nvSpPr>
        <p:spPr bwMode="auto">
          <a:xfrm>
            <a:off x="2797542" y="1228481"/>
            <a:ext cx="512762" cy="2159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57" name="Rectangle 57">
            <a:extLst>
              <a:ext uri="{FF2B5EF4-FFF2-40B4-BE49-F238E27FC236}">
                <a16:creationId xmlns:a16="http://schemas.microsoft.com/office/drawing/2014/main" id="{C28CC663-A5B6-5895-3801-506EEF5FBA31}"/>
              </a:ext>
            </a:extLst>
          </p:cNvPr>
          <p:cNvSpPr>
            <a:spLocks noChangeArrowheads="1"/>
          </p:cNvSpPr>
          <p:nvPr/>
        </p:nvSpPr>
        <p:spPr bwMode="auto">
          <a:xfrm>
            <a:off x="3307130" y="1228481"/>
            <a:ext cx="123825" cy="215900"/>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58" name="Rectangle 58">
            <a:extLst>
              <a:ext uri="{FF2B5EF4-FFF2-40B4-BE49-F238E27FC236}">
                <a16:creationId xmlns:a16="http://schemas.microsoft.com/office/drawing/2014/main" id="{24BA0B20-0E24-5D49-AE46-7F1667093066}"/>
              </a:ext>
            </a:extLst>
          </p:cNvPr>
          <p:cNvSpPr>
            <a:spLocks noChangeArrowheads="1"/>
          </p:cNvSpPr>
          <p:nvPr/>
        </p:nvSpPr>
        <p:spPr bwMode="auto">
          <a:xfrm>
            <a:off x="2797542" y="1299919"/>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59" name="Rectangle 59">
            <a:extLst>
              <a:ext uri="{FF2B5EF4-FFF2-40B4-BE49-F238E27FC236}">
                <a16:creationId xmlns:a16="http://schemas.microsoft.com/office/drawing/2014/main" id="{CA5A45A2-1909-2C15-7881-24B51CA9A55A}"/>
              </a:ext>
            </a:extLst>
          </p:cNvPr>
          <p:cNvSpPr>
            <a:spLocks noChangeArrowheads="1"/>
          </p:cNvSpPr>
          <p:nvPr/>
        </p:nvSpPr>
        <p:spPr bwMode="auto">
          <a:xfrm>
            <a:off x="5094655" y="1226895"/>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56060" name="Rectangle 60">
            <a:extLst>
              <a:ext uri="{FF2B5EF4-FFF2-40B4-BE49-F238E27FC236}">
                <a16:creationId xmlns:a16="http://schemas.microsoft.com/office/drawing/2014/main" id="{8B741667-92EC-AC6E-5F84-ED92B55375F4}"/>
              </a:ext>
            </a:extLst>
          </p:cNvPr>
          <p:cNvSpPr>
            <a:spLocks noChangeArrowheads="1"/>
          </p:cNvSpPr>
          <p:nvPr/>
        </p:nvSpPr>
        <p:spPr bwMode="auto">
          <a:xfrm>
            <a:off x="1575168" y="1010995"/>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56061" name="Rectangle 61">
            <a:extLst>
              <a:ext uri="{FF2B5EF4-FFF2-40B4-BE49-F238E27FC236}">
                <a16:creationId xmlns:a16="http://schemas.microsoft.com/office/drawing/2014/main" id="{55A34184-0210-01CD-E866-021B1DB810E7}"/>
              </a:ext>
            </a:extLst>
          </p:cNvPr>
          <p:cNvSpPr>
            <a:spLocks noChangeArrowheads="1"/>
          </p:cNvSpPr>
          <p:nvPr/>
        </p:nvSpPr>
        <p:spPr bwMode="auto">
          <a:xfrm>
            <a:off x="1575168" y="1298331"/>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62" name="Rectangle 62">
            <a:extLst>
              <a:ext uri="{FF2B5EF4-FFF2-40B4-BE49-F238E27FC236}">
                <a16:creationId xmlns:a16="http://schemas.microsoft.com/office/drawing/2014/main" id="{62479A4D-9713-5F15-82CE-F267CFF2B760}"/>
              </a:ext>
            </a:extLst>
          </p:cNvPr>
          <p:cNvSpPr>
            <a:spLocks noChangeArrowheads="1"/>
          </p:cNvSpPr>
          <p:nvPr/>
        </p:nvSpPr>
        <p:spPr bwMode="auto">
          <a:xfrm>
            <a:off x="1575167" y="1010995"/>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63" name="Rectangle 63">
            <a:extLst>
              <a:ext uri="{FF2B5EF4-FFF2-40B4-BE49-F238E27FC236}">
                <a16:creationId xmlns:a16="http://schemas.microsoft.com/office/drawing/2014/main" id="{733CD610-1CAC-B04E-DAA9-038EF8F6B853}"/>
              </a:ext>
            </a:extLst>
          </p:cNvPr>
          <p:cNvSpPr>
            <a:spLocks noChangeArrowheads="1"/>
          </p:cNvSpPr>
          <p:nvPr/>
        </p:nvSpPr>
        <p:spPr bwMode="auto">
          <a:xfrm>
            <a:off x="1770429" y="1010995"/>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64" name="Rectangle 64">
            <a:extLst>
              <a:ext uri="{FF2B5EF4-FFF2-40B4-BE49-F238E27FC236}">
                <a16:creationId xmlns:a16="http://schemas.microsoft.com/office/drawing/2014/main" id="{D9B37C60-9404-5E31-D98B-835693816BFC}"/>
              </a:ext>
            </a:extLst>
          </p:cNvPr>
          <p:cNvSpPr>
            <a:spLocks noChangeArrowheads="1"/>
          </p:cNvSpPr>
          <p:nvPr/>
        </p:nvSpPr>
        <p:spPr bwMode="auto">
          <a:xfrm>
            <a:off x="1533893" y="1010995"/>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56065" name="Rectangle 65">
            <a:extLst>
              <a:ext uri="{FF2B5EF4-FFF2-40B4-BE49-F238E27FC236}">
                <a16:creationId xmlns:a16="http://schemas.microsoft.com/office/drawing/2014/main" id="{E4E46B55-53E7-0797-BBC1-70272739A099}"/>
              </a:ext>
            </a:extLst>
          </p:cNvPr>
          <p:cNvSpPr>
            <a:spLocks noChangeArrowheads="1"/>
          </p:cNvSpPr>
          <p:nvPr/>
        </p:nvSpPr>
        <p:spPr bwMode="auto">
          <a:xfrm>
            <a:off x="1864092" y="415681"/>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56066" name="Rectangle 66">
            <a:extLst>
              <a:ext uri="{FF2B5EF4-FFF2-40B4-BE49-F238E27FC236}">
                <a16:creationId xmlns:a16="http://schemas.microsoft.com/office/drawing/2014/main" id="{A0F6BBA0-39FA-8CFF-2B67-DCC19E13EE3D}"/>
              </a:ext>
            </a:extLst>
          </p:cNvPr>
          <p:cNvSpPr>
            <a:spLocks noChangeArrowheads="1"/>
          </p:cNvSpPr>
          <p:nvPr/>
        </p:nvSpPr>
        <p:spPr bwMode="auto">
          <a:xfrm>
            <a:off x="814754" y="415681"/>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丟克理田</a:t>
            </a:r>
          </a:p>
        </p:txBody>
      </p:sp>
      <p:sp>
        <p:nvSpPr>
          <p:cNvPr id="256067" name="Rectangle 67">
            <a:extLst>
              <a:ext uri="{FF2B5EF4-FFF2-40B4-BE49-F238E27FC236}">
                <a16:creationId xmlns:a16="http://schemas.microsoft.com/office/drawing/2014/main" id="{24ADD675-8712-F7AA-1AF0-B8BC3515FD51}"/>
              </a:ext>
            </a:extLst>
          </p:cNvPr>
          <p:cNvSpPr>
            <a:spLocks noChangeArrowheads="1"/>
          </p:cNvSpPr>
          <p:nvPr/>
        </p:nvSpPr>
        <p:spPr bwMode="auto">
          <a:xfrm>
            <a:off x="4416792" y="1010995"/>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68" name="Rectangle 68">
            <a:extLst>
              <a:ext uri="{FF2B5EF4-FFF2-40B4-BE49-F238E27FC236}">
                <a16:creationId xmlns:a16="http://schemas.microsoft.com/office/drawing/2014/main" id="{6F1551A0-B50B-A9D4-5140-F1CF752BD962}"/>
              </a:ext>
            </a:extLst>
          </p:cNvPr>
          <p:cNvSpPr>
            <a:spLocks noChangeArrowheads="1"/>
          </p:cNvSpPr>
          <p:nvPr/>
        </p:nvSpPr>
        <p:spPr bwMode="auto">
          <a:xfrm>
            <a:off x="4421554" y="1169744"/>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56069" name="AutoShape 69">
            <a:extLst>
              <a:ext uri="{FF2B5EF4-FFF2-40B4-BE49-F238E27FC236}">
                <a16:creationId xmlns:a16="http://schemas.microsoft.com/office/drawing/2014/main" id="{883CFE51-A119-8026-501C-25EC8FD65946}"/>
              </a:ext>
            </a:extLst>
          </p:cNvPr>
          <p:cNvCxnSpPr>
            <a:cxnSpLocks noChangeShapeType="1"/>
            <a:stCxn id="256066" idx="2"/>
            <a:endCxn id="256048" idx="0"/>
          </p:cNvCxnSpPr>
          <p:nvPr/>
        </p:nvCxnSpPr>
        <p:spPr bwMode="auto">
          <a:xfrm rot="5400000">
            <a:off x="1082248" y="872088"/>
            <a:ext cx="2778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70" name="Rectangle 70">
            <a:extLst>
              <a:ext uri="{FF2B5EF4-FFF2-40B4-BE49-F238E27FC236}">
                <a16:creationId xmlns:a16="http://schemas.microsoft.com/office/drawing/2014/main" id="{863F9286-96FE-94FF-BF7A-8669FEF63E29}"/>
              </a:ext>
            </a:extLst>
          </p:cNvPr>
          <p:cNvSpPr>
            <a:spLocks noChangeArrowheads="1"/>
          </p:cNvSpPr>
          <p:nvPr/>
        </p:nvSpPr>
        <p:spPr bwMode="auto">
          <a:xfrm>
            <a:off x="2287954" y="1009407"/>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56071" name="AutoShape 71">
            <a:extLst>
              <a:ext uri="{FF2B5EF4-FFF2-40B4-BE49-F238E27FC236}">
                <a16:creationId xmlns:a16="http://schemas.microsoft.com/office/drawing/2014/main" id="{506CFA9F-11BB-50F7-97A5-24E46F720F72}"/>
              </a:ext>
            </a:extLst>
          </p:cNvPr>
          <p:cNvCxnSpPr>
            <a:cxnSpLocks noChangeShapeType="1"/>
            <a:stCxn id="256065" idx="2"/>
            <a:endCxn id="256070" idx="0"/>
          </p:cNvCxnSpPr>
          <p:nvPr/>
        </p:nvCxnSpPr>
        <p:spPr bwMode="auto">
          <a:xfrm rot="16200000" flipH="1">
            <a:off x="2267318" y="736357"/>
            <a:ext cx="276225" cy="2698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6072" name="Rectangle 72">
            <a:extLst>
              <a:ext uri="{FF2B5EF4-FFF2-40B4-BE49-F238E27FC236}">
                <a16:creationId xmlns:a16="http://schemas.microsoft.com/office/drawing/2014/main" id="{0EB865F2-73BD-6D9C-8318-3D342BF35203}"/>
              </a:ext>
            </a:extLst>
          </p:cNvPr>
          <p:cNvSpPr>
            <a:spLocks noChangeArrowheads="1"/>
          </p:cNvSpPr>
          <p:nvPr/>
        </p:nvSpPr>
        <p:spPr bwMode="auto">
          <a:xfrm>
            <a:off x="5094654" y="1010995"/>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56073" name="Rectangle 73">
            <a:extLst>
              <a:ext uri="{FF2B5EF4-FFF2-40B4-BE49-F238E27FC236}">
                <a16:creationId xmlns:a16="http://schemas.microsoft.com/office/drawing/2014/main" id="{0D1079E8-C9CC-0EFA-CC97-CE606FA33BF4}"/>
              </a:ext>
            </a:extLst>
          </p:cNvPr>
          <p:cNvSpPr>
            <a:spLocks noChangeArrowheads="1"/>
          </p:cNvSpPr>
          <p:nvPr/>
        </p:nvSpPr>
        <p:spPr bwMode="auto">
          <a:xfrm>
            <a:off x="5653454" y="1010995"/>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74" name="Rectangle 74">
            <a:extLst>
              <a:ext uri="{FF2B5EF4-FFF2-40B4-BE49-F238E27FC236}">
                <a16:creationId xmlns:a16="http://schemas.microsoft.com/office/drawing/2014/main" id="{BDE02EEC-35DE-4618-867A-A1C0351533A0}"/>
              </a:ext>
            </a:extLst>
          </p:cNvPr>
          <p:cNvSpPr>
            <a:spLocks noChangeArrowheads="1"/>
          </p:cNvSpPr>
          <p:nvPr/>
        </p:nvSpPr>
        <p:spPr bwMode="auto">
          <a:xfrm>
            <a:off x="7293343" y="1010995"/>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75" name="Rectangle 75">
            <a:extLst>
              <a:ext uri="{FF2B5EF4-FFF2-40B4-BE49-F238E27FC236}">
                <a16:creationId xmlns:a16="http://schemas.microsoft.com/office/drawing/2014/main" id="{32FFD85B-0487-4052-DA2B-9F161C23DD83}"/>
              </a:ext>
            </a:extLst>
          </p:cNvPr>
          <p:cNvSpPr>
            <a:spLocks noChangeArrowheads="1"/>
          </p:cNvSpPr>
          <p:nvPr/>
        </p:nvSpPr>
        <p:spPr bwMode="auto">
          <a:xfrm>
            <a:off x="7563218" y="1010995"/>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76" name="Rectangle 76">
            <a:extLst>
              <a:ext uri="{FF2B5EF4-FFF2-40B4-BE49-F238E27FC236}">
                <a16:creationId xmlns:a16="http://schemas.microsoft.com/office/drawing/2014/main" id="{71F58C16-FAB0-47E3-62F1-63990E9AC122}"/>
              </a:ext>
            </a:extLst>
          </p:cNvPr>
          <p:cNvSpPr>
            <a:spLocks noChangeArrowheads="1"/>
          </p:cNvSpPr>
          <p:nvPr/>
        </p:nvSpPr>
        <p:spPr bwMode="auto">
          <a:xfrm>
            <a:off x="8233142" y="1010995"/>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77" name="Rectangle 77">
            <a:extLst>
              <a:ext uri="{FF2B5EF4-FFF2-40B4-BE49-F238E27FC236}">
                <a16:creationId xmlns:a16="http://schemas.microsoft.com/office/drawing/2014/main" id="{4DE17A7E-8EE2-60A4-F92F-AC760CB979E2}"/>
              </a:ext>
            </a:extLst>
          </p:cNvPr>
          <p:cNvSpPr>
            <a:spLocks noChangeArrowheads="1"/>
          </p:cNvSpPr>
          <p:nvPr/>
        </p:nvSpPr>
        <p:spPr bwMode="auto">
          <a:xfrm>
            <a:off x="8928467" y="1010995"/>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78" name="Rectangle 78">
            <a:extLst>
              <a:ext uri="{FF2B5EF4-FFF2-40B4-BE49-F238E27FC236}">
                <a16:creationId xmlns:a16="http://schemas.microsoft.com/office/drawing/2014/main" id="{3DE40518-FB54-EE2D-D5B6-E2793754BB4B}"/>
              </a:ext>
            </a:extLst>
          </p:cNvPr>
          <p:cNvSpPr>
            <a:spLocks noChangeArrowheads="1"/>
          </p:cNvSpPr>
          <p:nvPr/>
        </p:nvSpPr>
        <p:spPr bwMode="auto">
          <a:xfrm>
            <a:off x="1970455" y="1190381"/>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56079" name="Rectangle 79">
            <a:extLst>
              <a:ext uri="{FF2B5EF4-FFF2-40B4-BE49-F238E27FC236}">
                <a16:creationId xmlns:a16="http://schemas.microsoft.com/office/drawing/2014/main" id="{F1F5911D-AC85-9C70-9E6E-5149E6063776}"/>
              </a:ext>
            </a:extLst>
          </p:cNvPr>
          <p:cNvSpPr>
            <a:spLocks noChangeArrowheads="1"/>
          </p:cNvSpPr>
          <p:nvPr/>
        </p:nvSpPr>
        <p:spPr bwMode="auto">
          <a:xfrm>
            <a:off x="1975217" y="1195144"/>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56080" name="Rectangle 80">
            <a:extLst>
              <a:ext uri="{FF2B5EF4-FFF2-40B4-BE49-F238E27FC236}">
                <a16:creationId xmlns:a16="http://schemas.microsoft.com/office/drawing/2014/main" id="{6807C368-888A-0419-8FCD-3E819647D083}"/>
              </a:ext>
            </a:extLst>
          </p:cNvPr>
          <p:cNvSpPr>
            <a:spLocks noChangeArrowheads="1"/>
          </p:cNvSpPr>
          <p:nvPr/>
        </p:nvSpPr>
        <p:spPr bwMode="auto">
          <a:xfrm>
            <a:off x="2797542" y="1155457"/>
            <a:ext cx="119062" cy="144463"/>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81" name="Rectangle 81">
            <a:extLst>
              <a:ext uri="{FF2B5EF4-FFF2-40B4-BE49-F238E27FC236}">
                <a16:creationId xmlns:a16="http://schemas.microsoft.com/office/drawing/2014/main" id="{A229D573-D184-D72D-CFF4-F65B586C903B}"/>
              </a:ext>
            </a:extLst>
          </p:cNvPr>
          <p:cNvSpPr>
            <a:spLocks noChangeArrowheads="1"/>
          </p:cNvSpPr>
          <p:nvPr/>
        </p:nvSpPr>
        <p:spPr bwMode="auto">
          <a:xfrm>
            <a:off x="2891204" y="1234831"/>
            <a:ext cx="50800" cy="5715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82" name="Text Box 82">
            <a:extLst>
              <a:ext uri="{FF2B5EF4-FFF2-40B4-BE49-F238E27FC236}">
                <a16:creationId xmlns:a16="http://schemas.microsoft.com/office/drawing/2014/main" id="{9E6B006E-25F3-885D-518C-2656CE92A682}"/>
              </a:ext>
            </a:extLst>
          </p:cNvPr>
          <p:cNvSpPr txBox="1">
            <a:spLocks noChangeArrowheads="1"/>
          </p:cNvSpPr>
          <p:nvPr/>
        </p:nvSpPr>
        <p:spPr bwMode="auto">
          <a:xfrm>
            <a:off x="1281479" y="3292232"/>
            <a:ext cx="7894638" cy="345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TW" altLang="en-US" sz="2000" dirty="0">
                <a:solidFill>
                  <a:srgbClr val="FF0000"/>
                </a:solidFill>
                <a:latin typeface="SimHei" panose="02010609060101010101" pitchFamily="49" charset="-122"/>
                <a:ea typeface="SimHei" panose="02010609060101010101" pitchFamily="49" charset="-122"/>
              </a:rPr>
              <a:t>亞流派</a:t>
            </a:r>
            <a:r>
              <a:rPr lang="en-US" altLang="zh-TW" sz="2000" dirty="0">
                <a:solidFill>
                  <a:srgbClr val="996633"/>
                </a:solidFill>
                <a:latin typeface="SimHei" panose="02010609060101010101" pitchFamily="49" charset="-122"/>
                <a:ea typeface="SimHei" panose="02010609060101010101" pitchFamily="49" charset="-122"/>
              </a:rPr>
              <a:t>(</a:t>
            </a:r>
            <a:r>
              <a:rPr lang="en-US" altLang="zh-TW" sz="2000" dirty="0">
                <a:solidFill>
                  <a:srgbClr val="996633"/>
                </a:solidFill>
                <a:ea typeface="SimHei" panose="02010609060101010101" pitchFamily="49" charset="-122"/>
                <a:cs typeface="Arial" panose="020B0604020202020204" pitchFamily="34" charset="0"/>
              </a:rPr>
              <a:t>Arians</a:t>
            </a:r>
            <a:r>
              <a:rPr lang="en-US" altLang="zh-TW" sz="2000" dirty="0">
                <a:solidFill>
                  <a:srgbClr val="996633"/>
                </a:solidFill>
                <a:latin typeface="SimHei" panose="02010609060101010101" pitchFamily="49" charset="-122"/>
                <a:ea typeface="SimHei" panose="02010609060101010101" pitchFamily="49" charset="-122"/>
              </a:rPr>
              <a:t>)</a:t>
            </a:r>
            <a:r>
              <a:rPr lang="zh-TW" altLang="en-US" sz="2000" dirty="0">
                <a:solidFill>
                  <a:srgbClr val="996633"/>
                </a:solidFill>
                <a:latin typeface="SimHei" panose="02010609060101010101" pitchFamily="49" charset="-122"/>
                <a:ea typeface="SimHei" panose="02010609060101010101" pitchFamily="49" charset="-122"/>
              </a:rPr>
              <a:t>：</a:t>
            </a:r>
            <a:endParaRPr lang="zh-TW" altLang="en-US" sz="2000" dirty="0">
              <a:solidFill>
                <a:srgbClr val="663300"/>
              </a:solidFill>
              <a:latin typeface="SimHei" panose="02010609060101010101" pitchFamily="49" charset="-122"/>
              <a:ea typeface="SimHei" panose="02010609060101010101" pitchFamily="49" charset="-122"/>
            </a:endParaRPr>
          </a:p>
          <a:p>
            <a:pPr>
              <a:lnSpc>
                <a:spcPct val="120000"/>
              </a:lnSpc>
              <a:spcAft>
                <a:spcPct val="30000"/>
              </a:spcAft>
            </a:pPr>
            <a:r>
              <a:rPr lang="zh-TW" altLang="en-US" sz="2000" dirty="0">
                <a:latin typeface="SimHei" panose="02010609060101010101" pitchFamily="49" charset="-122"/>
                <a:ea typeface="SimHei" panose="02010609060101010101" pitchFamily="49" charset="-122"/>
              </a:rPr>
              <a:t>亞流</a:t>
            </a:r>
            <a:r>
              <a:rPr lang="en-US" altLang="zh-TW" sz="2000" dirty="0">
                <a:latin typeface="SimHei" panose="02010609060101010101" pitchFamily="49" charset="-122"/>
                <a:ea typeface="SimHei" panose="02010609060101010101" pitchFamily="49" charset="-122"/>
              </a:rPr>
              <a:t>(</a:t>
            </a:r>
            <a:r>
              <a:rPr lang="en-US" altLang="zh-TW" sz="2000" dirty="0">
                <a:ea typeface="SimHei" panose="02010609060101010101" pitchFamily="49" charset="-122"/>
              </a:rPr>
              <a:t>Arius</a:t>
            </a:r>
            <a:r>
              <a:rPr lang="en-US" altLang="zh-TW" sz="2000" dirty="0">
                <a:latin typeface="SimHei" panose="02010609060101010101" pitchFamily="49" charset="-122"/>
                <a:ea typeface="SimHei" panose="02010609060101010101" pitchFamily="49" charset="-122"/>
              </a:rPr>
              <a:t>)</a:t>
            </a:r>
            <a:r>
              <a:rPr lang="zh-TW" altLang="en-US" sz="2000" dirty="0">
                <a:latin typeface="SimHei" panose="02010609060101010101" pitchFamily="49" charset="-122"/>
                <a:ea typeface="SimHei" panose="02010609060101010101" pitchFamily="49" charset="-122"/>
              </a:rPr>
              <a:t>是亞歷山太的一位長老，主張基督乃是受造之物，是次一等的神，與父神不同實質，也非永遠常在。</a:t>
            </a:r>
          </a:p>
          <a:p>
            <a:pPr>
              <a:lnSpc>
                <a:spcPct val="120000"/>
              </a:lnSpc>
              <a:spcAft>
                <a:spcPct val="30000"/>
              </a:spcAft>
            </a:pPr>
            <a:r>
              <a:rPr lang="zh-TW" altLang="en-US" sz="2000" dirty="0">
                <a:latin typeface="SimHei" panose="02010609060101010101" pitchFamily="49" charset="-122"/>
                <a:ea typeface="SimHei" panose="02010609060101010101" pitchFamily="49" charset="-122"/>
              </a:rPr>
              <a:t>這論點在教會界引起軒然大波，兩派人馬激烈爭論。</a:t>
            </a:r>
          </a:p>
          <a:p>
            <a:pPr>
              <a:lnSpc>
                <a:spcPct val="120000"/>
              </a:lnSpc>
              <a:spcAft>
                <a:spcPct val="30000"/>
              </a:spcAft>
            </a:pPr>
            <a:r>
              <a:rPr lang="en-US" altLang="zh-TW" sz="2000" dirty="0">
                <a:latin typeface="SimHei" panose="02010609060101010101" pitchFamily="49" charset="-122"/>
              </a:rPr>
              <a:t>32</a:t>
            </a:r>
            <a:r>
              <a:rPr lang="en-US" altLang="zh-TW" sz="2000" dirty="0">
                <a:latin typeface="SimHei" panose="02010609060101010101" pitchFamily="49" charset="-122"/>
                <a:ea typeface="SimHei" panose="02010609060101010101" pitchFamily="49" charset="-122"/>
              </a:rPr>
              <a:t>5</a:t>
            </a:r>
            <a:r>
              <a:rPr lang="zh-TW" altLang="en-US" sz="2000" dirty="0">
                <a:latin typeface="SimHei" panose="02010609060101010101" pitchFamily="49" charset="-122"/>
                <a:ea typeface="SimHei" panose="02010609060101010101" pitchFamily="49" charset="-122"/>
              </a:rPr>
              <a:t>年康士坦丁為此在尼西亞召開第一次全國大公會議，</a:t>
            </a:r>
            <a:r>
              <a:rPr lang="zh-CN" altLang="en-US" sz="2000" dirty="0">
                <a:latin typeface="SimHei" panose="02010609060101010101" pitchFamily="49" charset="-122"/>
                <a:ea typeface="SimHei" panose="02010609060101010101" pitchFamily="49" charset="-122"/>
              </a:rPr>
              <a:t>有资格参加会议的各地教会主教，长老</a:t>
            </a:r>
            <a:r>
              <a:rPr lang="en-US" altLang="zh-CN" sz="2000" dirty="0">
                <a:latin typeface="SimHei" panose="02010609060101010101" pitchFamily="49" charset="-122"/>
                <a:ea typeface="SimHei" panose="02010609060101010101" pitchFamily="49" charset="-122"/>
              </a:rPr>
              <a:t>1,800</a:t>
            </a:r>
            <a:r>
              <a:rPr lang="zh-CN" altLang="en-US" sz="2000" dirty="0">
                <a:latin typeface="SimHei" panose="02010609060101010101" pitchFamily="49" charset="-122"/>
                <a:ea typeface="SimHei" panose="02010609060101010101" pitchFamily="49" charset="-122"/>
              </a:rPr>
              <a:t>多人，有</a:t>
            </a:r>
            <a:r>
              <a:rPr lang="en-US" altLang="zh-CN" sz="2000" dirty="0">
                <a:latin typeface="SimHei" panose="02010609060101010101" pitchFamily="49" charset="-122"/>
                <a:ea typeface="SimHei" panose="02010609060101010101" pitchFamily="49" charset="-122"/>
              </a:rPr>
              <a:t>300</a:t>
            </a:r>
            <a:r>
              <a:rPr lang="zh-CN" altLang="en-US" sz="2000" dirty="0">
                <a:latin typeface="SimHei" panose="02010609060101010101" pitchFamily="49" charset="-122"/>
                <a:ea typeface="SimHei" panose="02010609060101010101" pitchFamily="49" charset="-122"/>
              </a:rPr>
              <a:t>多人到场。</a:t>
            </a:r>
            <a:endParaRPr lang="en-US" altLang="zh-CN" sz="2000" dirty="0">
              <a:latin typeface="SimHei" panose="02010609060101010101" pitchFamily="49" charset="-122"/>
              <a:ea typeface="SimHei" panose="02010609060101010101" pitchFamily="49" charset="-122"/>
            </a:endParaRPr>
          </a:p>
          <a:p>
            <a:pPr>
              <a:lnSpc>
                <a:spcPct val="120000"/>
              </a:lnSpc>
              <a:spcAft>
                <a:spcPct val="30000"/>
              </a:spcAft>
            </a:pPr>
            <a:r>
              <a:rPr lang="zh-CN" altLang="en-US" sz="2000" dirty="0">
                <a:latin typeface="SimHei" panose="02010609060101010101" pitchFamily="49" charset="-122"/>
                <a:ea typeface="SimHei" panose="02010609060101010101" pitchFamily="49" charset="-122"/>
              </a:rPr>
              <a:t>君士坦丁身穿皇袍出席</a:t>
            </a:r>
            <a:endParaRPr lang="en-US" altLang="zh-CN" sz="2000" dirty="0">
              <a:latin typeface="SimHei" panose="02010609060101010101" pitchFamily="49" charset="-122"/>
              <a:ea typeface="SimHei" panose="02010609060101010101" pitchFamily="49" charset="-122"/>
            </a:endParaRPr>
          </a:p>
          <a:p>
            <a:pPr>
              <a:lnSpc>
                <a:spcPct val="120000"/>
              </a:lnSpc>
              <a:spcAft>
                <a:spcPct val="30000"/>
              </a:spcAft>
            </a:pPr>
            <a:r>
              <a:rPr lang="zh-CN" altLang="en-US" sz="2000" dirty="0">
                <a:latin typeface="SimHei" panose="02010609060101010101" pitchFamily="49" charset="-122"/>
                <a:ea typeface="SimHei" panose="02010609060101010101" pitchFamily="49" charset="-122"/>
              </a:rPr>
              <a:t>但真正的主角是亚他那修</a:t>
            </a:r>
            <a:endParaRPr lang="zh-TW" altLang="en-US" sz="2000" dirty="0">
              <a:latin typeface="SimHei" panose="02010609060101010101" pitchFamily="49" charset="-122"/>
              <a:ea typeface="SimHei" panose="02010609060101010101" pitchFamily="49" charset="-122"/>
            </a:endParaRPr>
          </a:p>
        </p:txBody>
      </p:sp>
      <p:sp>
        <p:nvSpPr>
          <p:cNvPr id="256083" name="Rectangle 83">
            <a:extLst>
              <a:ext uri="{FF2B5EF4-FFF2-40B4-BE49-F238E27FC236}">
                <a16:creationId xmlns:a16="http://schemas.microsoft.com/office/drawing/2014/main" id="{D9C5D684-BB7E-CC32-643A-7C67EED8D6A3}"/>
              </a:ext>
            </a:extLst>
          </p:cNvPr>
          <p:cNvSpPr>
            <a:spLocks noChangeArrowheads="1"/>
          </p:cNvSpPr>
          <p:nvPr/>
        </p:nvSpPr>
        <p:spPr bwMode="auto">
          <a:xfrm>
            <a:off x="586154" y="2784231"/>
            <a:ext cx="2171700" cy="338138"/>
          </a:xfrm>
          <a:prstGeom prst="rect">
            <a:avLst/>
          </a:prstGeom>
          <a:gradFill rotWithShape="1">
            <a:gsLst>
              <a:gs pos="0">
                <a:srgbClr val="FF5050"/>
              </a:gs>
              <a:gs pos="100000">
                <a:srgbClr val="FF5050">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亞流</a:t>
            </a:r>
          </a:p>
        </p:txBody>
      </p:sp>
      <p:sp>
        <p:nvSpPr>
          <p:cNvPr id="256084" name="AutoShape 84">
            <a:extLst>
              <a:ext uri="{FF2B5EF4-FFF2-40B4-BE49-F238E27FC236}">
                <a16:creationId xmlns:a16="http://schemas.microsoft.com/office/drawing/2014/main" id="{A5EDB6E5-5158-DCE3-1CFD-0F41FA0F7023}"/>
              </a:ext>
            </a:extLst>
          </p:cNvPr>
          <p:cNvSpPr>
            <a:spLocks noChangeArrowheads="1"/>
          </p:cNvSpPr>
          <p:nvPr/>
        </p:nvSpPr>
        <p:spPr bwMode="auto">
          <a:xfrm>
            <a:off x="2576880" y="1571381"/>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pic>
        <p:nvPicPr>
          <p:cNvPr id="256085" name="Picture 85">
            <a:extLst>
              <a:ext uri="{FF2B5EF4-FFF2-40B4-BE49-F238E27FC236}">
                <a16:creationId xmlns:a16="http://schemas.microsoft.com/office/drawing/2014/main" id="{C7574548-D0EE-D67A-EBD4-930A9AA17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65"/>
          <a:stretch>
            <a:fillRect/>
          </a:stretch>
        </p:blipFill>
        <p:spPr bwMode="auto">
          <a:xfrm>
            <a:off x="586154" y="269631"/>
            <a:ext cx="9144000" cy="474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86" name="Oval 86">
            <a:extLst>
              <a:ext uri="{FF2B5EF4-FFF2-40B4-BE49-F238E27FC236}">
                <a16:creationId xmlns:a16="http://schemas.microsoft.com/office/drawing/2014/main" id="{95A5EF27-BC16-166C-8278-28F0163893FF}"/>
              </a:ext>
            </a:extLst>
          </p:cNvPr>
          <p:cNvSpPr>
            <a:spLocks noChangeArrowheads="1"/>
          </p:cNvSpPr>
          <p:nvPr/>
        </p:nvSpPr>
        <p:spPr bwMode="auto">
          <a:xfrm>
            <a:off x="7602904" y="945906"/>
            <a:ext cx="179388" cy="17938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87" name="Oval 87">
            <a:extLst>
              <a:ext uri="{FF2B5EF4-FFF2-40B4-BE49-F238E27FC236}">
                <a16:creationId xmlns:a16="http://schemas.microsoft.com/office/drawing/2014/main" id="{955F309C-C852-D952-F5A1-671901D86DD2}"/>
              </a:ext>
            </a:extLst>
          </p:cNvPr>
          <p:cNvSpPr>
            <a:spLocks noChangeArrowheads="1"/>
          </p:cNvSpPr>
          <p:nvPr/>
        </p:nvSpPr>
        <p:spPr bwMode="auto">
          <a:xfrm>
            <a:off x="8422054" y="1739656"/>
            <a:ext cx="122238" cy="12223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88" name="Oval 88">
            <a:extLst>
              <a:ext uri="{FF2B5EF4-FFF2-40B4-BE49-F238E27FC236}">
                <a16:creationId xmlns:a16="http://schemas.microsoft.com/office/drawing/2014/main" id="{1E024894-8C17-A6CB-3ABA-A57FD3A34ED6}"/>
              </a:ext>
            </a:extLst>
          </p:cNvPr>
          <p:cNvSpPr>
            <a:spLocks noChangeArrowheads="1"/>
          </p:cNvSpPr>
          <p:nvPr/>
        </p:nvSpPr>
        <p:spPr bwMode="auto">
          <a:xfrm>
            <a:off x="5783630" y="4317757"/>
            <a:ext cx="161925" cy="163513"/>
          </a:xfrm>
          <a:prstGeom prst="ellipse">
            <a:avLst/>
          </a:prstGeom>
          <a:solidFill>
            <a:srgbClr val="FF33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89" name="Oval 89">
            <a:extLst>
              <a:ext uri="{FF2B5EF4-FFF2-40B4-BE49-F238E27FC236}">
                <a16:creationId xmlns:a16="http://schemas.microsoft.com/office/drawing/2014/main" id="{B06BD282-F483-CCCB-AB1C-A4088455CB70}"/>
              </a:ext>
            </a:extLst>
          </p:cNvPr>
          <p:cNvSpPr>
            <a:spLocks noChangeArrowheads="1"/>
          </p:cNvSpPr>
          <p:nvPr/>
        </p:nvSpPr>
        <p:spPr bwMode="auto">
          <a:xfrm>
            <a:off x="2327643" y="4894019"/>
            <a:ext cx="161925" cy="163512"/>
          </a:xfrm>
          <a:prstGeom prst="ellipse">
            <a:avLst/>
          </a:prstGeom>
          <a:solidFill>
            <a:srgbClr val="FF33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90" name="AutoShape 90">
            <a:extLst>
              <a:ext uri="{FF2B5EF4-FFF2-40B4-BE49-F238E27FC236}">
                <a16:creationId xmlns:a16="http://schemas.microsoft.com/office/drawing/2014/main" id="{D3BBE93F-6636-4C77-34FA-A117E7BA93B4}"/>
              </a:ext>
            </a:extLst>
          </p:cNvPr>
          <p:cNvSpPr>
            <a:spLocks noChangeArrowheads="1"/>
          </p:cNvSpPr>
          <p:nvPr/>
        </p:nvSpPr>
        <p:spPr bwMode="auto">
          <a:xfrm>
            <a:off x="5956668" y="744295"/>
            <a:ext cx="1366837" cy="382587"/>
          </a:xfrm>
          <a:prstGeom prst="wedgeRectCallout">
            <a:avLst>
              <a:gd name="adj1" fmla="val 70324"/>
              <a:gd name="adj2" fmla="val 25935"/>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a:solidFill>
                  <a:schemeClr val="bg1"/>
                </a:solidFill>
                <a:ea typeface="SimHei" panose="02010609060101010101" pitchFamily="49" charset="-122"/>
              </a:rPr>
              <a:t>君士坦丁堡</a:t>
            </a:r>
          </a:p>
        </p:txBody>
      </p:sp>
      <p:sp>
        <p:nvSpPr>
          <p:cNvPr id="256091" name="AutoShape 91">
            <a:extLst>
              <a:ext uri="{FF2B5EF4-FFF2-40B4-BE49-F238E27FC236}">
                <a16:creationId xmlns:a16="http://schemas.microsoft.com/office/drawing/2014/main" id="{5E9FBC40-F4E4-F215-838E-5761387E0657}"/>
              </a:ext>
            </a:extLst>
          </p:cNvPr>
          <p:cNvSpPr>
            <a:spLocks noChangeArrowheads="1"/>
          </p:cNvSpPr>
          <p:nvPr/>
        </p:nvSpPr>
        <p:spPr bwMode="auto">
          <a:xfrm>
            <a:off x="8752254" y="1552331"/>
            <a:ext cx="882650" cy="382588"/>
          </a:xfrm>
          <a:prstGeom prst="wedgeRectCallout">
            <a:avLst>
              <a:gd name="adj1" fmla="val -73023"/>
              <a:gd name="adj2" fmla="val 15560"/>
            </a:avLst>
          </a:pr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a:solidFill>
                  <a:schemeClr val="bg1"/>
                </a:solidFill>
                <a:ea typeface="SimHei" panose="02010609060101010101" pitchFamily="49" charset="-122"/>
              </a:rPr>
              <a:t>尼西亞</a:t>
            </a:r>
          </a:p>
        </p:txBody>
      </p:sp>
      <p:sp>
        <p:nvSpPr>
          <p:cNvPr id="256092" name="AutoShape 92">
            <a:extLst>
              <a:ext uri="{FF2B5EF4-FFF2-40B4-BE49-F238E27FC236}">
                <a16:creationId xmlns:a16="http://schemas.microsoft.com/office/drawing/2014/main" id="{42D4A6E3-EC52-5825-8487-4056CF130608}"/>
              </a:ext>
            </a:extLst>
          </p:cNvPr>
          <p:cNvSpPr>
            <a:spLocks noChangeArrowheads="1"/>
          </p:cNvSpPr>
          <p:nvPr/>
        </p:nvSpPr>
        <p:spPr bwMode="auto">
          <a:xfrm>
            <a:off x="6153517" y="4149481"/>
            <a:ext cx="882650" cy="382588"/>
          </a:xfrm>
          <a:prstGeom prst="wedgeRectCallout">
            <a:avLst>
              <a:gd name="adj1" fmla="val -73023"/>
              <a:gd name="adj2" fmla="val 15560"/>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a:solidFill>
                  <a:schemeClr val="bg1"/>
                </a:solidFill>
                <a:ea typeface="SimHei" panose="02010609060101010101" pitchFamily="49" charset="-122"/>
              </a:rPr>
              <a:t>士每拿</a:t>
            </a:r>
          </a:p>
        </p:txBody>
      </p:sp>
      <p:sp>
        <p:nvSpPr>
          <p:cNvPr id="256093" name="AutoShape 93">
            <a:extLst>
              <a:ext uri="{FF2B5EF4-FFF2-40B4-BE49-F238E27FC236}">
                <a16:creationId xmlns:a16="http://schemas.microsoft.com/office/drawing/2014/main" id="{742823D1-7917-07B9-C481-E3FF5E342223}"/>
              </a:ext>
            </a:extLst>
          </p:cNvPr>
          <p:cNvSpPr>
            <a:spLocks noChangeArrowheads="1"/>
          </p:cNvSpPr>
          <p:nvPr/>
        </p:nvSpPr>
        <p:spPr bwMode="auto">
          <a:xfrm>
            <a:off x="1946643" y="4336806"/>
            <a:ext cx="657225" cy="382588"/>
          </a:xfrm>
          <a:prstGeom prst="wedgeRectCallout">
            <a:avLst>
              <a:gd name="adj1" fmla="val 20292"/>
              <a:gd name="adj2" fmla="val 94398"/>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a:solidFill>
                  <a:schemeClr val="bg1"/>
                </a:solidFill>
                <a:ea typeface="SimHei" panose="02010609060101010101" pitchFamily="49" charset="-122"/>
              </a:rPr>
              <a:t>雅典</a:t>
            </a:r>
          </a:p>
        </p:txBody>
      </p:sp>
      <p:sp>
        <p:nvSpPr>
          <p:cNvPr id="256094" name="Oval 94">
            <a:extLst>
              <a:ext uri="{FF2B5EF4-FFF2-40B4-BE49-F238E27FC236}">
                <a16:creationId xmlns:a16="http://schemas.microsoft.com/office/drawing/2014/main" id="{406D17C2-D5DA-F00F-483F-9A07519CED25}"/>
              </a:ext>
            </a:extLst>
          </p:cNvPr>
          <p:cNvSpPr>
            <a:spLocks noChangeArrowheads="1"/>
          </p:cNvSpPr>
          <p:nvPr/>
        </p:nvSpPr>
        <p:spPr bwMode="auto">
          <a:xfrm>
            <a:off x="7782292" y="1034806"/>
            <a:ext cx="120650" cy="12065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6095" name="AutoShape 95">
            <a:extLst>
              <a:ext uri="{FF2B5EF4-FFF2-40B4-BE49-F238E27FC236}">
                <a16:creationId xmlns:a16="http://schemas.microsoft.com/office/drawing/2014/main" id="{1B2FF1D6-1079-1EB7-4F9B-D036D5A80D53}"/>
              </a:ext>
            </a:extLst>
          </p:cNvPr>
          <p:cNvSpPr>
            <a:spLocks noChangeArrowheads="1"/>
          </p:cNvSpPr>
          <p:nvPr/>
        </p:nvSpPr>
        <p:spPr bwMode="auto">
          <a:xfrm>
            <a:off x="8153767" y="723656"/>
            <a:ext cx="882650" cy="382588"/>
          </a:xfrm>
          <a:prstGeom prst="wedgeRectCallout">
            <a:avLst>
              <a:gd name="adj1" fmla="val -78056"/>
              <a:gd name="adj2" fmla="val 41699"/>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TW" altLang="en-US">
                <a:solidFill>
                  <a:schemeClr val="bg1"/>
                </a:solidFill>
                <a:ea typeface="SimHei" panose="02010609060101010101" pitchFamily="49" charset="-122"/>
              </a:rPr>
              <a:t>迦克墩</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80" name="Rectangle 100">
            <a:extLst>
              <a:ext uri="{FF2B5EF4-FFF2-40B4-BE49-F238E27FC236}">
                <a16:creationId xmlns:a16="http://schemas.microsoft.com/office/drawing/2014/main" id="{178DB1E6-ACC2-B88E-A17B-EAEF25B05FB7}"/>
              </a:ext>
            </a:extLst>
          </p:cNvPr>
          <p:cNvSpPr>
            <a:spLocks noChangeArrowheads="1"/>
          </p:cNvSpPr>
          <p:nvPr/>
        </p:nvSpPr>
        <p:spPr bwMode="auto">
          <a:xfrm>
            <a:off x="7811112" y="998538"/>
            <a:ext cx="828675" cy="217487"/>
          </a:xfrm>
          <a:prstGeom prst="rect">
            <a:avLst/>
          </a:prstGeom>
          <a:solidFill>
            <a:srgbClr val="B2B2B2"/>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78" name="Rectangle 98">
            <a:extLst>
              <a:ext uri="{FF2B5EF4-FFF2-40B4-BE49-F238E27FC236}">
                <a16:creationId xmlns:a16="http://schemas.microsoft.com/office/drawing/2014/main" id="{2D451455-B986-23E6-DDB3-1F708A6CB335}"/>
              </a:ext>
            </a:extLst>
          </p:cNvPr>
          <p:cNvSpPr>
            <a:spLocks noChangeArrowheads="1"/>
          </p:cNvSpPr>
          <p:nvPr/>
        </p:nvSpPr>
        <p:spPr bwMode="auto">
          <a:xfrm>
            <a:off x="6583973" y="998538"/>
            <a:ext cx="122713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aphicFrame>
        <p:nvGraphicFramePr>
          <p:cNvPr id="225282" name="Group 2">
            <a:extLst>
              <a:ext uri="{FF2B5EF4-FFF2-40B4-BE49-F238E27FC236}">
                <a16:creationId xmlns:a16="http://schemas.microsoft.com/office/drawing/2014/main" id="{E058B0D5-33D5-F9A4-E4E0-6DC9DB00FE48}"/>
              </a:ext>
            </a:extLst>
          </p:cNvPr>
          <p:cNvGraphicFramePr>
            <a:graphicFrameLocks noGrp="1"/>
          </p:cNvGraphicFramePr>
          <p:nvPr>
            <p:extLst>
              <p:ext uri="{D42A27DB-BD31-4B8C-83A1-F6EECF244321}">
                <p14:modId xmlns:p14="http://schemas.microsoft.com/office/powerpoint/2010/main" val="838880590"/>
              </p:ext>
            </p:extLst>
          </p:nvPr>
        </p:nvGraphicFramePr>
        <p:xfrm>
          <a:off x="1677011" y="1338262"/>
          <a:ext cx="7912100" cy="365760"/>
        </p:xfrm>
        <a:graphic>
          <a:graphicData uri="http://schemas.openxmlformats.org/drawingml/2006/table">
            <a:tbl>
              <a:tblPr/>
              <a:tblGrid>
                <a:gridCol w="788987">
                  <a:extLst>
                    <a:ext uri="{9D8B030D-6E8A-4147-A177-3AD203B41FA5}">
                      <a16:colId xmlns:a16="http://schemas.microsoft.com/office/drawing/2014/main" val="2739751571"/>
                    </a:ext>
                  </a:extLst>
                </a:gridCol>
                <a:gridCol w="790575">
                  <a:extLst>
                    <a:ext uri="{9D8B030D-6E8A-4147-A177-3AD203B41FA5}">
                      <a16:colId xmlns:a16="http://schemas.microsoft.com/office/drawing/2014/main" val="317197206"/>
                    </a:ext>
                  </a:extLst>
                </a:gridCol>
                <a:gridCol w="792163">
                  <a:extLst>
                    <a:ext uri="{9D8B030D-6E8A-4147-A177-3AD203B41FA5}">
                      <a16:colId xmlns:a16="http://schemas.microsoft.com/office/drawing/2014/main" val="4191242267"/>
                    </a:ext>
                  </a:extLst>
                </a:gridCol>
                <a:gridCol w="788987">
                  <a:extLst>
                    <a:ext uri="{9D8B030D-6E8A-4147-A177-3AD203B41FA5}">
                      <a16:colId xmlns:a16="http://schemas.microsoft.com/office/drawing/2014/main" val="2881619841"/>
                    </a:ext>
                  </a:extLst>
                </a:gridCol>
                <a:gridCol w="792163">
                  <a:extLst>
                    <a:ext uri="{9D8B030D-6E8A-4147-A177-3AD203B41FA5}">
                      <a16:colId xmlns:a16="http://schemas.microsoft.com/office/drawing/2014/main" val="372911804"/>
                    </a:ext>
                  </a:extLst>
                </a:gridCol>
                <a:gridCol w="795337">
                  <a:extLst>
                    <a:ext uri="{9D8B030D-6E8A-4147-A177-3AD203B41FA5}">
                      <a16:colId xmlns:a16="http://schemas.microsoft.com/office/drawing/2014/main" val="1752426710"/>
                    </a:ext>
                  </a:extLst>
                </a:gridCol>
                <a:gridCol w="790575">
                  <a:extLst>
                    <a:ext uri="{9D8B030D-6E8A-4147-A177-3AD203B41FA5}">
                      <a16:colId xmlns:a16="http://schemas.microsoft.com/office/drawing/2014/main" val="3430898935"/>
                    </a:ext>
                  </a:extLst>
                </a:gridCol>
                <a:gridCol w="790575">
                  <a:extLst>
                    <a:ext uri="{9D8B030D-6E8A-4147-A177-3AD203B41FA5}">
                      <a16:colId xmlns:a16="http://schemas.microsoft.com/office/drawing/2014/main" val="3445280420"/>
                    </a:ext>
                  </a:extLst>
                </a:gridCol>
                <a:gridCol w="790575">
                  <a:extLst>
                    <a:ext uri="{9D8B030D-6E8A-4147-A177-3AD203B41FA5}">
                      <a16:colId xmlns:a16="http://schemas.microsoft.com/office/drawing/2014/main" val="882482936"/>
                    </a:ext>
                  </a:extLst>
                </a:gridCol>
                <a:gridCol w="792163">
                  <a:extLst>
                    <a:ext uri="{9D8B030D-6E8A-4147-A177-3AD203B41FA5}">
                      <a16:colId xmlns:a16="http://schemas.microsoft.com/office/drawing/2014/main" val="447723820"/>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en-US" sz="1800" b="0" i="0" u="none" strike="noStrike" cap="none" normalizeH="0" baseline="0">
                        <a:ln>
                          <a:noFill/>
                        </a:ln>
                        <a:solidFill>
                          <a:schemeClr val="tx1"/>
                        </a:solidFill>
                        <a:effectLst/>
                        <a:latin typeface="Arial" panose="020B0604020202020204" pitchFamily="34" charset="0"/>
                        <a:ea typeface="新細明體" panose="02020500000000000000" pitchFamily="18" charset="-12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8033947"/>
                  </a:ext>
                </a:extLst>
              </a:tr>
            </a:tbl>
          </a:graphicData>
        </a:graphic>
      </p:graphicFrame>
      <p:graphicFrame>
        <p:nvGraphicFramePr>
          <p:cNvPr id="225306" name="Group 26">
            <a:extLst>
              <a:ext uri="{FF2B5EF4-FFF2-40B4-BE49-F238E27FC236}">
                <a16:creationId xmlns:a16="http://schemas.microsoft.com/office/drawing/2014/main" id="{FE0D622F-3B9C-5A87-103D-7178B0487899}"/>
              </a:ext>
            </a:extLst>
          </p:cNvPr>
          <p:cNvGraphicFramePr>
            <a:graphicFrameLocks noGrp="1"/>
          </p:cNvGraphicFramePr>
          <p:nvPr>
            <p:extLst>
              <p:ext uri="{D42A27DB-BD31-4B8C-83A1-F6EECF244321}">
                <p14:modId xmlns:p14="http://schemas.microsoft.com/office/powerpoint/2010/main" val="3518543078"/>
              </p:ext>
            </p:extLst>
          </p:nvPr>
        </p:nvGraphicFramePr>
        <p:xfrm>
          <a:off x="1276962" y="1460499"/>
          <a:ext cx="8709025" cy="335280"/>
        </p:xfrm>
        <a:graphic>
          <a:graphicData uri="http://schemas.openxmlformats.org/drawingml/2006/table">
            <a:tbl>
              <a:tblPr/>
              <a:tblGrid>
                <a:gridCol w="792162">
                  <a:extLst>
                    <a:ext uri="{9D8B030D-6E8A-4147-A177-3AD203B41FA5}">
                      <a16:colId xmlns:a16="http://schemas.microsoft.com/office/drawing/2014/main" val="1599941166"/>
                    </a:ext>
                  </a:extLst>
                </a:gridCol>
                <a:gridCol w="790575">
                  <a:extLst>
                    <a:ext uri="{9D8B030D-6E8A-4147-A177-3AD203B41FA5}">
                      <a16:colId xmlns:a16="http://schemas.microsoft.com/office/drawing/2014/main" val="2597580853"/>
                    </a:ext>
                  </a:extLst>
                </a:gridCol>
                <a:gridCol w="792163">
                  <a:extLst>
                    <a:ext uri="{9D8B030D-6E8A-4147-A177-3AD203B41FA5}">
                      <a16:colId xmlns:a16="http://schemas.microsoft.com/office/drawing/2014/main" val="2529612624"/>
                    </a:ext>
                  </a:extLst>
                </a:gridCol>
                <a:gridCol w="790575">
                  <a:extLst>
                    <a:ext uri="{9D8B030D-6E8A-4147-A177-3AD203B41FA5}">
                      <a16:colId xmlns:a16="http://schemas.microsoft.com/office/drawing/2014/main" val="1603198880"/>
                    </a:ext>
                  </a:extLst>
                </a:gridCol>
                <a:gridCol w="792162">
                  <a:extLst>
                    <a:ext uri="{9D8B030D-6E8A-4147-A177-3AD203B41FA5}">
                      <a16:colId xmlns:a16="http://schemas.microsoft.com/office/drawing/2014/main" val="1650747610"/>
                    </a:ext>
                  </a:extLst>
                </a:gridCol>
                <a:gridCol w="793750">
                  <a:extLst>
                    <a:ext uri="{9D8B030D-6E8A-4147-A177-3AD203B41FA5}">
                      <a16:colId xmlns:a16="http://schemas.microsoft.com/office/drawing/2014/main" val="1847841003"/>
                    </a:ext>
                  </a:extLst>
                </a:gridCol>
                <a:gridCol w="792163">
                  <a:extLst>
                    <a:ext uri="{9D8B030D-6E8A-4147-A177-3AD203B41FA5}">
                      <a16:colId xmlns:a16="http://schemas.microsoft.com/office/drawing/2014/main" val="1185928967"/>
                    </a:ext>
                  </a:extLst>
                </a:gridCol>
                <a:gridCol w="790575">
                  <a:extLst>
                    <a:ext uri="{9D8B030D-6E8A-4147-A177-3AD203B41FA5}">
                      <a16:colId xmlns:a16="http://schemas.microsoft.com/office/drawing/2014/main" val="4211043904"/>
                    </a:ext>
                  </a:extLst>
                </a:gridCol>
                <a:gridCol w="792162">
                  <a:extLst>
                    <a:ext uri="{9D8B030D-6E8A-4147-A177-3AD203B41FA5}">
                      <a16:colId xmlns:a16="http://schemas.microsoft.com/office/drawing/2014/main" val="2220496737"/>
                    </a:ext>
                  </a:extLst>
                </a:gridCol>
                <a:gridCol w="790575">
                  <a:extLst>
                    <a:ext uri="{9D8B030D-6E8A-4147-A177-3AD203B41FA5}">
                      <a16:colId xmlns:a16="http://schemas.microsoft.com/office/drawing/2014/main" val="1287454058"/>
                    </a:ext>
                  </a:extLst>
                </a:gridCol>
                <a:gridCol w="792163">
                  <a:extLst>
                    <a:ext uri="{9D8B030D-6E8A-4147-A177-3AD203B41FA5}">
                      <a16:colId xmlns:a16="http://schemas.microsoft.com/office/drawing/2014/main" val="854915348"/>
                    </a:ext>
                  </a:extLst>
                </a:gridCol>
              </a:tblGrid>
              <a:tr h="177800">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300</a:t>
                      </a:r>
                    </a:p>
                  </a:txBody>
                  <a:tcPr horzOverflow="overflow">
                    <a:lnL cap="flat">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380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400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420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440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460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480</a:t>
                      </a:r>
                    </a:p>
                  </a:txBody>
                  <a:tcP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kumimoji="1" sz="2800">
                          <a:solidFill>
                            <a:schemeClr val="tx1"/>
                          </a:solidFill>
                          <a:latin typeface="Arial" panose="020B0604020202020204" pitchFamily="34" charset="0"/>
                          <a:ea typeface="新細明體" panose="02020500000000000000" pitchFamily="18" charset="-120"/>
                        </a:defRPr>
                      </a:lvl1pPr>
                      <a:lvl2pPr>
                        <a:spcBef>
                          <a:spcPct val="20000"/>
                        </a:spcBef>
                        <a:defRPr kumimoji="1" sz="2400">
                          <a:solidFill>
                            <a:schemeClr val="tx1"/>
                          </a:solidFill>
                          <a:latin typeface="Arial" panose="020B0604020202020204" pitchFamily="34" charset="0"/>
                          <a:ea typeface="新細明體" panose="02020500000000000000" pitchFamily="18" charset="-120"/>
                        </a:defRPr>
                      </a:lvl2pPr>
                      <a:lvl3pPr>
                        <a:spcBef>
                          <a:spcPct val="20000"/>
                        </a:spcBef>
                        <a:defRPr kumimoji="1" sz="2000">
                          <a:solidFill>
                            <a:schemeClr val="tx1"/>
                          </a:solidFill>
                          <a:latin typeface="Arial" panose="020B0604020202020204" pitchFamily="34" charset="0"/>
                          <a:ea typeface="新細明體" panose="02020500000000000000" pitchFamily="18" charset="-120"/>
                        </a:defRPr>
                      </a:lvl3pPr>
                      <a:lvl4pPr>
                        <a:spcBef>
                          <a:spcPct val="20000"/>
                        </a:spcBef>
                        <a:defRPr kumimoji="1">
                          <a:solidFill>
                            <a:schemeClr val="tx1"/>
                          </a:solidFill>
                          <a:latin typeface="Arial" panose="020B0604020202020204" pitchFamily="34" charset="0"/>
                          <a:ea typeface="新細明體" panose="02020500000000000000" pitchFamily="18" charset="-120"/>
                        </a:defRPr>
                      </a:lvl4pPr>
                      <a:lvl5pPr>
                        <a:spcBef>
                          <a:spcPct val="20000"/>
                        </a:spcBef>
                        <a:defRPr kumimoji="1">
                          <a:solidFill>
                            <a:schemeClr val="tx1"/>
                          </a:solidFill>
                          <a:latin typeface="Arial" panose="020B0604020202020204" pitchFamily="34" charset="0"/>
                          <a:ea typeface="新細明體" panose="02020500000000000000" pitchFamily="18" charset="-120"/>
                        </a:defRPr>
                      </a:lvl5pPr>
                      <a:lvl6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2000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1600" b="0" i="0" u="none" strike="noStrike" cap="none" normalizeH="0" baseline="0">
                          <a:ln>
                            <a:noFill/>
                          </a:ln>
                          <a:solidFill>
                            <a:schemeClr val="tx1"/>
                          </a:solidFill>
                          <a:effectLst/>
                          <a:latin typeface="Arial" panose="020B0604020202020204" pitchFamily="34" charset="0"/>
                          <a:ea typeface="新細明體" panose="02020500000000000000" pitchFamily="18" charset="-120"/>
                        </a:rPr>
                        <a:t>500</a:t>
                      </a:r>
                    </a:p>
                  </a:txBody>
                  <a:tcPr horzOverflow="overflow">
                    <a:lnL>
                      <a:noFill/>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31845819"/>
                  </a:ext>
                </a:extLst>
              </a:tr>
            </a:tbl>
          </a:graphicData>
        </a:graphic>
      </p:graphicFrame>
      <p:sp>
        <p:nvSpPr>
          <p:cNvPr id="225322" name="Text Box 42">
            <a:extLst>
              <a:ext uri="{FF2B5EF4-FFF2-40B4-BE49-F238E27FC236}">
                <a16:creationId xmlns:a16="http://schemas.microsoft.com/office/drawing/2014/main" id="{1AD76913-54BC-568C-751B-C47806B9E336}"/>
              </a:ext>
            </a:extLst>
          </p:cNvPr>
          <p:cNvSpPr txBox="1">
            <a:spLocks noChangeArrowheads="1"/>
          </p:cNvSpPr>
          <p:nvPr/>
        </p:nvSpPr>
        <p:spPr bwMode="auto">
          <a:xfrm>
            <a:off x="1007086" y="1454150"/>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solidFill>
                  <a:schemeClr val="bg2"/>
                </a:solidFill>
              </a:rPr>
              <a:t>AD</a:t>
            </a:r>
          </a:p>
        </p:txBody>
      </p:sp>
      <p:sp>
        <p:nvSpPr>
          <p:cNvPr id="225323" name="AutoShape 43">
            <a:extLst>
              <a:ext uri="{FF2B5EF4-FFF2-40B4-BE49-F238E27FC236}">
                <a16:creationId xmlns:a16="http://schemas.microsoft.com/office/drawing/2014/main" id="{10E4483E-6A95-615A-4082-9A7AEF40E409}"/>
              </a:ext>
            </a:extLst>
          </p:cNvPr>
          <p:cNvSpPr>
            <a:spLocks noChangeArrowheads="1"/>
          </p:cNvSpPr>
          <p:nvPr/>
        </p:nvSpPr>
        <p:spPr bwMode="auto">
          <a:xfrm>
            <a:off x="2467587" y="2001838"/>
            <a:ext cx="6370637" cy="338137"/>
          </a:xfrm>
          <a:prstGeom prst="homePlate">
            <a:avLst>
              <a:gd name="adj" fmla="val 69169"/>
            </a:avLst>
          </a:prstGeom>
          <a:gradFill rotWithShape="1">
            <a:gsLst>
              <a:gs pos="0">
                <a:srgbClr val="FFCCFF">
                  <a:gamma/>
                  <a:shade val="46275"/>
                  <a:invGamma/>
                </a:srgbClr>
              </a:gs>
              <a:gs pos="100000">
                <a:srgbClr val="FFCCFF"/>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85000"/>
              </a:lnSpc>
            </a:pPr>
            <a:r>
              <a:rPr lang="zh-TW" altLang="en-US">
                <a:solidFill>
                  <a:schemeClr val="bg1"/>
                </a:solidFill>
                <a:ea typeface="SimHei" panose="02010609060101010101" pitchFamily="49" charset="-122"/>
              </a:rPr>
              <a:t>亚流派</a:t>
            </a:r>
          </a:p>
        </p:txBody>
      </p:sp>
      <p:sp>
        <p:nvSpPr>
          <p:cNvPr id="225324" name="Text Box 44">
            <a:extLst>
              <a:ext uri="{FF2B5EF4-FFF2-40B4-BE49-F238E27FC236}">
                <a16:creationId xmlns:a16="http://schemas.microsoft.com/office/drawing/2014/main" id="{4B3AEF61-1C39-D098-C8F1-1A938B7C980D}"/>
              </a:ext>
            </a:extLst>
          </p:cNvPr>
          <p:cNvSpPr txBox="1">
            <a:spLocks noChangeArrowheads="1"/>
          </p:cNvSpPr>
          <p:nvPr/>
        </p:nvSpPr>
        <p:spPr bwMode="auto">
          <a:xfrm>
            <a:off x="8936648" y="1960562"/>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a:latin typeface="SimHei" panose="02010609060101010101" pitchFamily="49" charset="-122"/>
              </a:rPr>
              <a:t>7</a:t>
            </a:r>
            <a:r>
              <a:rPr lang="zh-TW" altLang="en-US">
                <a:latin typeface="SimHei" panose="02010609060101010101" pitchFamily="49" charset="-122"/>
                <a:ea typeface="SimHei" panose="02010609060101010101" pitchFamily="49" charset="-122"/>
              </a:rPr>
              <a:t>世纪</a:t>
            </a:r>
          </a:p>
        </p:txBody>
      </p:sp>
      <p:sp>
        <p:nvSpPr>
          <p:cNvPr id="225325" name="Rectangle 45">
            <a:extLst>
              <a:ext uri="{FF2B5EF4-FFF2-40B4-BE49-F238E27FC236}">
                <a16:creationId xmlns:a16="http://schemas.microsoft.com/office/drawing/2014/main" id="{3CB63339-F09E-466D-64F3-3506305CEBDD}"/>
              </a:ext>
            </a:extLst>
          </p:cNvPr>
          <p:cNvSpPr>
            <a:spLocks noChangeArrowheads="1"/>
          </p:cNvSpPr>
          <p:nvPr/>
        </p:nvSpPr>
        <p:spPr bwMode="auto">
          <a:xfrm>
            <a:off x="1873861" y="998538"/>
            <a:ext cx="42862"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26" name="Rectangle 46">
            <a:extLst>
              <a:ext uri="{FF2B5EF4-FFF2-40B4-BE49-F238E27FC236}">
                <a16:creationId xmlns:a16="http://schemas.microsoft.com/office/drawing/2014/main" id="{1BC16D41-A2D2-1138-133A-4AE9A4B65CB2}"/>
              </a:ext>
            </a:extLst>
          </p:cNvPr>
          <p:cNvSpPr>
            <a:spLocks noChangeArrowheads="1"/>
          </p:cNvSpPr>
          <p:nvPr/>
        </p:nvSpPr>
        <p:spPr bwMode="auto">
          <a:xfrm>
            <a:off x="1248387" y="782638"/>
            <a:ext cx="625475" cy="433387"/>
          </a:xfrm>
          <a:prstGeom prst="rect">
            <a:avLst/>
          </a:prstGeom>
          <a:solidFill>
            <a:srgbClr val="FF99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1600">
              <a:ea typeface="SimHei" panose="02010609060101010101" pitchFamily="49" charset="-122"/>
            </a:endParaRPr>
          </a:p>
        </p:txBody>
      </p:sp>
      <p:sp>
        <p:nvSpPr>
          <p:cNvPr id="225327" name="Rectangle 47">
            <a:extLst>
              <a:ext uri="{FF2B5EF4-FFF2-40B4-BE49-F238E27FC236}">
                <a16:creationId xmlns:a16="http://schemas.microsoft.com/office/drawing/2014/main" id="{9B1A6777-27BC-D4D5-F938-07245591FD68}"/>
              </a:ext>
            </a:extLst>
          </p:cNvPr>
          <p:cNvSpPr>
            <a:spLocks noChangeArrowheads="1"/>
          </p:cNvSpPr>
          <p:nvPr/>
        </p:nvSpPr>
        <p:spPr bwMode="auto">
          <a:xfrm>
            <a:off x="3137511" y="782638"/>
            <a:ext cx="950912"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28" name="Rectangle 48">
            <a:extLst>
              <a:ext uri="{FF2B5EF4-FFF2-40B4-BE49-F238E27FC236}">
                <a16:creationId xmlns:a16="http://schemas.microsoft.com/office/drawing/2014/main" id="{B8A2E892-B6AD-0375-B6AF-63A23BFF5E80}"/>
              </a:ext>
            </a:extLst>
          </p:cNvPr>
          <p:cNvSpPr>
            <a:spLocks noChangeArrowheads="1"/>
          </p:cNvSpPr>
          <p:nvPr/>
        </p:nvSpPr>
        <p:spPr bwMode="auto">
          <a:xfrm>
            <a:off x="4090012" y="782638"/>
            <a:ext cx="79375"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29" name="Rectangle 49">
            <a:extLst>
              <a:ext uri="{FF2B5EF4-FFF2-40B4-BE49-F238E27FC236}">
                <a16:creationId xmlns:a16="http://schemas.microsoft.com/office/drawing/2014/main" id="{5D82E7F2-B90D-08E4-527A-5B438934D591}"/>
              </a:ext>
            </a:extLst>
          </p:cNvPr>
          <p:cNvSpPr>
            <a:spLocks noChangeArrowheads="1"/>
          </p:cNvSpPr>
          <p:nvPr/>
        </p:nvSpPr>
        <p:spPr bwMode="auto">
          <a:xfrm>
            <a:off x="4170973" y="782638"/>
            <a:ext cx="39688" cy="4333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39" name="Rectangle 59">
            <a:extLst>
              <a:ext uri="{FF2B5EF4-FFF2-40B4-BE49-F238E27FC236}">
                <a16:creationId xmlns:a16="http://schemas.microsoft.com/office/drawing/2014/main" id="{75CDE2F9-FE5A-5DFD-E883-1B7DE30BD823}"/>
              </a:ext>
            </a:extLst>
          </p:cNvPr>
          <p:cNvSpPr>
            <a:spLocks noChangeArrowheads="1"/>
          </p:cNvSpPr>
          <p:nvPr/>
        </p:nvSpPr>
        <p:spPr bwMode="auto">
          <a:xfrm>
            <a:off x="5434624" y="998538"/>
            <a:ext cx="115252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W</a:t>
            </a:r>
          </a:p>
        </p:txBody>
      </p:sp>
      <p:sp>
        <p:nvSpPr>
          <p:cNvPr id="225342" name="Rectangle 62">
            <a:extLst>
              <a:ext uri="{FF2B5EF4-FFF2-40B4-BE49-F238E27FC236}">
                <a16:creationId xmlns:a16="http://schemas.microsoft.com/office/drawing/2014/main" id="{27741B77-8032-D1EF-75A6-45BAE4E761B4}"/>
              </a:ext>
            </a:extLst>
          </p:cNvPr>
          <p:cNvSpPr>
            <a:spLocks noChangeArrowheads="1"/>
          </p:cNvSpPr>
          <p:nvPr/>
        </p:nvSpPr>
        <p:spPr bwMode="auto">
          <a:xfrm>
            <a:off x="1915137" y="782638"/>
            <a:ext cx="1222375" cy="43338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5343" name="Rectangle 63">
            <a:extLst>
              <a:ext uri="{FF2B5EF4-FFF2-40B4-BE49-F238E27FC236}">
                <a16:creationId xmlns:a16="http://schemas.microsoft.com/office/drawing/2014/main" id="{C975541A-35C6-19DD-0A2A-F22B03BB4ED7}"/>
              </a:ext>
            </a:extLst>
          </p:cNvPr>
          <p:cNvSpPr>
            <a:spLocks noChangeArrowheads="1"/>
          </p:cNvSpPr>
          <p:nvPr/>
        </p:nvSpPr>
        <p:spPr bwMode="auto">
          <a:xfrm>
            <a:off x="1915137" y="1069974"/>
            <a:ext cx="230187" cy="71438"/>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44" name="Rectangle 64">
            <a:extLst>
              <a:ext uri="{FF2B5EF4-FFF2-40B4-BE49-F238E27FC236}">
                <a16:creationId xmlns:a16="http://schemas.microsoft.com/office/drawing/2014/main" id="{F4F1330C-80A9-38A5-E181-17D930C64632}"/>
              </a:ext>
            </a:extLst>
          </p:cNvPr>
          <p:cNvSpPr>
            <a:spLocks noChangeArrowheads="1"/>
          </p:cNvSpPr>
          <p:nvPr/>
        </p:nvSpPr>
        <p:spPr bwMode="auto">
          <a:xfrm>
            <a:off x="1915136" y="782638"/>
            <a:ext cx="711200" cy="28733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45" name="Rectangle 65">
            <a:extLst>
              <a:ext uri="{FF2B5EF4-FFF2-40B4-BE49-F238E27FC236}">
                <a16:creationId xmlns:a16="http://schemas.microsoft.com/office/drawing/2014/main" id="{622BE31C-286B-738E-32BC-B874F6916DC2}"/>
              </a:ext>
            </a:extLst>
          </p:cNvPr>
          <p:cNvSpPr>
            <a:spLocks noChangeArrowheads="1"/>
          </p:cNvSpPr>
          <p:nvPr/>
        </p:nvSpPr>
        <p:spPr bwMode="auto">
          <a:xfrm>
            <a:off x="2110398" y="782638"/>
            <a:ext cx="77788" cy="217487"/>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46" name="Rectangle 66">
            <a:extLst>
              <a:ext uri="{FF2B5EF4-FFF2-40B4-BE49-F238E27FC236}">
                <a16:creationId xmlns:a16="http://schemas.microsoft.com/office/drawing/2014/main" id="{E0C777A1-DF56-0045-B50B-428A044CD652}"/>
              </a:ext>
            </a:extLst>
          </p:cNvPr>
          <p:cNvSpPr>
            <a:spLocks noChangeArrowheads="1"/>
          </p:cNvSpPr>
          <p:nvPr/>
        </p:nvSpPr>
        <p:spPr bwMode="auto">
          <a:xfrm>
            <a:off x="1873862" y="782638"/>
            <a:ext cx="23653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5347" name="Rectangle 67">
            <a:extLst>
              <a:ext uri="{FF2B5EF4-FFF2-40B4-BE49-F238E27FC236}">
                <a16:creationId xmlns:a16="http://schemas.microsoft.com/office/drawing/2014/main" id="{14F63EDC-4D8B-C2ED-458E-F75396ACC753}"/>
              </a:ext>
            </a:extLst>
          </p:cNvPr>
          <p:cNvSpPr>
            <a:spLocks noChangeArrowheads="1"/>
          </p:cNvSpPr>
          <p:nvPr/>
        </p:nvSpPr>
        <p:spPr bwMode="auto">
          <a:xfrm>
            <a:off x="2204061" y="187324"/>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康士坦丁</a:t>
            </a:r>
          </a:p>
        </p:txBody>
      </p:sp>
      <p:sp>
        <p:nvSpPr>
          <p:cNvPr id="225348" name="Rectangle 68">
            <a:extLst>
              <a:ext uri="{FF2B5EF4-FFF2-40B4-BE49-F238E27FC236}">
                <a16:creationId xmlns:a16="http://schemas.microsoft.com/office/drawing/2014/main" id="{284C1E15-B3D9-0DD5-43F9-439F3DDA124A}"/>
              </a:ext>
            </a:extLst>
          </p:cNvPr>
          <p:cNvSpPr>
            <a:spLocks noChangeArrowheads="1"/>
          </p:cNvSpPr>
          <p:nvPr/>
        </p:nvSpPr>
        <p:spPr bwMode="auto">
          <a:xfrm>
            <a:off x="1154723" y="187324"/>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a:ea typeface="SimHei" panose="02010609060101010101" pitchFamily="49" charset="-122"/>
              </a:rPr>
              <a:t>丢克理田</a:t>
            </a:r>
          </a:p>
        </p:txBody>
      </p:sp>
      <p:cxnSp>
        <p:nvCxnSpPr>
          <p:cNvPr id="225351" name="AutoShape 71">
            <a:extLst>
              <a:ext uri="{FF2B5EF4-FFF2-40B4-BE49-F238E27FC236}">
                <a16:creationId xmlns:a16="http://schemas.microsoft.com/office/drawing/2014/main" id="{B063DAA6-1C01-5515-3518-BFEF60FEE54F}"/>
              </a:ext>
            </a:extLst>
          </p:cNvPr>
          <p:cNvCxnSpPr>
            <a:cxnSpLocks noChangeShapeType="1"/>
            <a:stCxn id="225348" idx="2"/>
            <a:endCxn id="225326" idx="0"/>
          </p:cNvCxnSpPr>
          <p:nvPr/>
        </p:nvCxnSpPr>
        <p:spPr bwMode="auto">
          <a:xfrm rot="5400000">
            <a:off x="1422217" y="643731"/>
            <a:ext cx="277813"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52" name="Rectangle 72">
            <a:extLst>
              <a:ext uri="{FF2B5EF4-FFF2-40B4-BE49-F238E27FC236}">
                <a16:creationId xmlns:a16="http://schemas.microsoft.com/office/drawing/2014/main" id="{98A30D0A-A178-20F4-1872-9CF39D25AA3C}"/>
              </a:ext>
            </a:extLst>
          </p:cNvPr>
          <p:cNvSpPr>
            <a:spLocks noChangeArrowheads="1"/>
          </p:cNvSpPr>
          <p:nvPr/>
        </p:nvSpPr>
        <p:spPr bwMode="auto">
          <a:xfrm>
            <a:off x="2627923" y="781050"/>
            <a:ext cx="503238"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cxnSp>
        <p:nvCxnSpPr>
          <p:cNvPr id="225353" name="AutoShape 73">
            <a:extLst>
              <a:ext uri="{FF2B5EF4-FFF2-40B4-BE49-F238E27FC236}">
                <a16:creationId xmlns:a16="http://schemas.microsoft.com/office/drawing/2014/main" id="{8C6DF8C3-710B-7291-7C58-D7C015EBB358}"/>
              </a:ext>
            </a:extLst>
          </p:cNvPr>
          <p:cNvCxnSpPr>
            <a:cxnSpLocks noChangeShapeType="1"/>
            <a:stCxn id="225347" idx="2"/>
            <a:endCxn id="225352" idx="0"/>
          </p:cNvCxnSpPr>
          <p:nvPr/>
        </p:nvCxnSpPr>
        <p:spPr bwMode="auto">
          <a:xfrm rot="16200000" flipH="1">
            <a:off x="2607287" y="508000"/>
            <a:ext cx="276225" cy="269875"/>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56" name="Rectangle 76">
            <a:extLst>
              <a:ext uri="{FF2B5EF4-FFF2-40B4-BE49-F238E27FC236}">
                <a16:creationId xmlns:a16="http://schemas.microsoft.com/office/drawing/2014/main" id="{92BF823B-566B-C1FE-55D9-412E9A817C84}"/>
              </a:ext>
            </a:extLst>
          </p:cNvPr>
          <p:cNvSpPr>
            <a:spLocks noChangeArrowheads="1"/>
          </p:cNvSpPr>
          <p:nvPr/>
        </p:nvSpPr>
        <p:spPr bwMode="auto">
          <a:xfrm>
            <a:off x="5434623" y="782638"/>
            <a:ext cx="55880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sz="1400">
                <a:solidFill>
                  <a:srgbClr val="FF0000"/>
                </a:solidFill>
              </a:rPr>
              <a:t>E</a:t>
            </a:r>
          </a:p>
        </p:txBody>
      </p:sp>
      <p:sp>
        <p:nvSpPr>
          <p:cNvPr id="225357" name="Rectangle 77">
            <a:extLst>
              <a:ext uri="{FF2B5EF4-FFF2-40B4-BE49-F238E27FC236}">
                <a16:creationId xmlns:a16="http://schemas.microsoft.com/office/drawing/2014/main" id="{E433810B-F3CC-2ED8-12A7-7D42406DC3D1}"/>
              </a:ext>
            </a:extLst>
          </p:cNvPr>
          <p:cNvSpPr>
            <a:spLocks noChangeArrowheads="1"/>
          </p:cNvSpPr>
          <p:nvPr/>
        </p:nvSpPr>
        <p:spPr bwMode="auto">
          <a:xfrm>
            <a:off x="5993423" y="782638"/>
            <a:ext cx="1639888"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58" name="Rectangle 78">
            <a:extLst>
              <a:ext uri="{FF2B5EF4-FFF2-40B4-BE49-F238E27FC236}">
                <a16:creationId xmlns:a16="http://schemas.microsoft.com/office/drawing/2014/main" id="{60823211-F439-3BEC-A98E-40C9FEBCAA1B}"/>
              </a:ext>
            </a:extLst>
          </p:cNvPr>
          <p:cNvSpPr>
            <a:spLocks noChangeArrowheads="1"/>
          </p:cNvSpPr>
          <p:nvPr/>
        </p:nvSpPr>
        <p:spPr bwMode="auto">
          <a:xfrm>
            <a:off x="7633312" y="782638"/>
            <a:ext cx="2698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59" name="Rectangle 79">
            <a:extLst>
              <a:ext uri="{FF2B5EF4-FFF2-40B4-BE49-F238E27FC236}">
                <a16:creationId xmlns:a16="http://schemas.microsoft.com/office/drawing/2014/main" id="{0B10B964-2219-CDA4-7C34-5D97A4B13147}"/>
              </a:ext>
            </a:extLst>
          </p:cNvPr>
          <p:cNvSpPr>
            <a:spLocks noChangeArrowheads="1"/>
          </p:cNvSpPr>
          <p:nvPr/>
        </p:nvSpPr>
        <p:spPr bwMode="auto">
          <a:xfrm>
            <a:off x="7903187" y="782638"/>
            <a:ext cx="674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60" name="Rectangle 80">
            <a:extLst>
              <a:ext uri="{FF2B5EF4-FFF2-40B4-BE49-F238E27FC236}">
                <a16:creationId xmlns:a16="http://schemas.microsoft.com/office/drawing/2014/main" id="{32564340-F997-47DB-1C6B-CFF37E118929}"/>
              </a:ext>
            </a:extLst>
          </p:cNvPr>
          <p:cNvSpPr>
            <a:spLocks noChangeArrowheads="1"/>
          </p:cNvSpPr>
          <p:nvPr/>
        </p:nvSpPr>
        <p:spPr bwMode="auto">
          <a:xfrm>
            <a:off x="8573111" y="782638"/>
            <a:ext cx="7032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61" name="Rectangle 81">
            <a:extLst>
              <a:ext uri="{FF2B5EF4-FFF2-40B4-BE49-F238E27FC236}">
                <a16:creationId xmlns:a16="http://schemas.microsoft.com/office/drawing/2014/main" id="{D10782DD-9823-ED6F-6772-1984455908F6}"/>
              </a:ext>
            </a:extLst>
          </p:cNvPr>
          <p:cNvSpPr>
            <a:spLocks noChangeArrowheads="1"/>
          </p:cNvSpPr>
          <p:nvPr/>
        </p:nvSpPr>
        <p:spPr bwMode="auto">
          <a:xfrm>
            <a:off x="9268436" y="782638"/>
            <a:ext cx="323850"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64" name="Rectangle 84">
            <a:extLst>
              <a:ext uri="{FF2B5EF4-FFF2-40B4-BE49-F238E27FC236}">
                <a16:creationId xmlns:a16="http://schemas.microsoft.com/office/drawing/2014/main" id="{4F82133E-19AF-69C4-0F61-7DAD9A6D9C64}"/>
              </a:ext>
            </a:extLst>
          </p:cNvPr>
          <p:cNvSpPr>
            <a:spLocks noChangeArrowheads="1"/>
          </p:cNvSpPr>
          <p:nvPr/>
        </p:nvSpPr>
        <p:spPr bwMode="auto">
          <a:xfrm>
            <a:off x="2310424" y="962024"/>
            <a:ext cx="315913" cy="10795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5365" name="Rectangle 85">
            <a:extLst>
              <a:ext uri="{FF2B5EF4-FFF2-40B4-BE49-F238E27FC236}">
                <a16:creationId xmlns:a16="http://schemas.microsoft.com/office/drawing/2014/main" id="{0EFECF1F-7C5E-A574-7658-470DC21E6B95}"/>
              </a:ext>
            </a:extLst>
          </p:cNvPr>
          <p:cNvSpPr>
            <a:spLocks noChangeArrowheads="1"/>
          </p:cNvSpPr>
          <p:nvPr/>
        </p:nvSpPr>
        <p:spPr bwMode="auto">
          <a:xfrm>
            <a:off x="2315186" y="966787"/>
            <a:ext cx="315912" cy="10795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
        <p:nvSpPr>
          <p:cNvPr id="225368" name="Text Box 88">
            <a:extLst>
              <a:ext uri="{FF2B5EF4-FFF2-40B4-BE49-F238E27FC236}">
                <a16:creationId xmlns:a16="http://schemas.microsoft.com/office/drawing/2014/main" id="{15DB0F66-E4F8-0155-855E-B777058B79D1}"/>
              </a:ext>
            </a:extLst>
          </p:cNvPr>
          <p:cNvSpPr txBox="1">
            <a:spLocks noChangeArrowheads="1"/>
          </p:cNvSpPr>
          <p:nvPr/>
        </p:nvSpPr>
        <p:spPr bwMode="auto">
          <a:xfrm>
            <a:off x="1154723" y="3625851"/>
            <a:ext cx="10455315" cy="299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534988">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20000"/>
              </a:lnSpc>
              <a:spcAft>
                <a:spcPct val="30000"/>
              </a:spcAft>
            </a:pPr>
            <a:r>
              <a:rPr lang="zh-TW" altLang="en-US" sz="2000" dirty="0">
                <a:solidFill>
                  <a:srgbClr val="FF0000"/>
                </a:solidFill>
                <a:latin typeface="SimHei" panose="02010609060101010101" pitchFamily="49" charset="-122"/>
                <a:ea typeface="SimHei" panose="02010609060101010101" pitchFamily="49" charset="-122"/>
              </a:rPr>
              <a:t>亚他那修</a:t>
            </a:r>
            <a:r>
              <a:rPr lang="en-US" altLang="zh-TW" sz="2000" dirty="0">
                <a:solidFill>
                  <a:srgbClr val="996633"/>
                </a:solidFill>
                <a:latin typeface="SimHei" panose="02010609060101010101" pitchFamily="49" charset="-122"/>
                <a:ea typeface="SimHei" panose="02010609060101010101" pitchFamily="49" charset="-122"/>
              </a:rPr>
              <a:t>(</a:t>
            </a:r>
            <a:r>
              <a:rPr lang="en-US" altLang="zh-TW" sz="2000" dirty="0">
                <a:solidFill>
                  <a:srgbClr val="996633"/>
                </a:solidFill>
                <a:ea typeface="SimHei" panose="02010609060101010101" pitchFamily="49" charset="-122"/>
                <a:cs typeface="Arial" panose="020B0604020202020204" pitchFamily="34" charset="0"/>
              </a:rPr>
              <a:t>Athanasius</a:t>
            </a:r>
            <a:r>
              <a:rPr lang="en-US" altLang="zh-TW" sz="2000" dirty="0">
                <a:solidFill>
                  <a:srgbClr val="996633"/>
                </a:solidFill>
                <a:latin typeface="SimHei" panose="02010609060101010101" pitchFamily="49" charset="-122"/>
                <a:ea typeface="SimHei" panose="02010609060101010101" pitchFamily="49" charset="-122"/>
              </a:rPr>
              <a:t>)</a:t>
            </a:r>
            <a:r>
              <a:rPr lang="zh-TW" altLang="en-US" sz="2000" dirty="0">
                <a:solidFill>
                  <a:srgbClr val="996633"/>
                </a:solidFill>
                <a:latin typeface="SimHei" panose="02010609060101010101" pitchFamily="49" charset="-122"/>
                <a:ea typeface="SimHei" panose="02010609060101010101" pitchFamily="49" charset="-122"/>
              </a:rPr>
              <a:t>：</a:t>
            </a:r>
            <a:endParaRPr lang="zh-TW" altLang="en-US" sz="2000" dirty="0">
              <a:solidFill>
                <a:srgbClr val="663300"/>
              </a:solidFill>
              <a:latin typeface="SimHei" panose="02010609060101010101" pitchFamily="49" charset="-122"/>
              <a:ea typeface="SimHei" panose="02010609060101010101" pitchFamily="49" charset="-122"/>
            </a:endParaRPr>
          </a:p>
          <a:p>
            <a:pPr>
              <a:lnSpc>
                <a:spcPct val="120000"/>
              </a:lnSpc>
              <a:spcAft>
                <a:spcPct val="30000"/>
              </a:spcAft>
            </a:pPr>
            <a:r>
              <a:rPr kumimoji="0" lang="zh-TW" altLang="en-US" sz="2000" dirty="0">
                <a:latin typeface="SimHei" panose="02010609060101010101" pitchFamily="49" charset="-122"/>
                <a:ea typeface="SimHei" panose="02010609060101010101" pitchFamily="49" charset="-122"/>
              </a:rPr>
              <a:t>曾以亚历山太主教秘书的身分，随主教参加尼西亚会议。</a:t>
            </a:r>
            <a:r>
              <a:rPr kumimoji="0" lang="en-US" altLang="zh-TW" sz="2000" dirty="0">
                <a:latin typeface="SimHei" panose="02010609060101010101" pitchFamily="49" charset="-122"/>
                <a:ea typeface="SimHei" panose="02010609060101010101" pitchFamily="49" charset="-122"/>
              </a:rPr>
              <a:t>328</a:t>
            </a:r>
            <a:r>
              <a:rPr kumimoji="0" lang="zh-TW" altLang="en-US" sz="2000" dirty="0">
                <a:latin typeface="SimHei" panose="02010609060101010101" pitchFamily="49" charset="-122"/>
                <a:ea typeface="SimHei" panose="02010609060101010101" pitchFamily="49" charset="-122"/>
              </a:rPr>
              <a:t>年继任主教。</a:t>
            </a:r>
          </a:p>
          <a:p>
            <a:pPr>
              <a:lnSpc>
                <a:spcPct val="120000"/>
              </a:lnSpc>
              <a:spcAft>
                <a:spcPct val="30000"/>
              </a:spcAft>
            </a:pPr>
            <a:r>
              <a:rPr lang="zh-TW" altLang="en-US" sz="2000" dirty="0">
                <a:latin typeface="SimHei" panose="02010609060101010101" pitchFamily="49" charset="-122"/>
                <a:ea typeface="SimHei" panose="02010609060101010101" pitchFamily="49" charset="-122"/>
              </a:rPr>
              <a:t>亚他那修认为，子若是被造，且与神的本质没有关连，他就无法彰显父。除非神成为人，道成肉身，否则就无法救赎人类脱离罪和死亡，无法使人得着神的生命，改变成神的形象。亚流派的错误，乃是失落了真正得救的基础。</a:t>
            </a:r>
          </a:p>
          <a:p>
            <a:pPr>
              <a:lnSpc>
                <a:spcPct val="120000"/>
              </a:lnSpc>
              <a:spcAft>
                <a:spcPct val="30000"/>
              </a:spcAft>
            </a:pPr>
            <a:r>
              <a:rPr lang="zh-TW" altLang="en-US" sz="2000" dirty="0">
                <a:latin typeface="SimHei" panose="02010609060101010101" pitchFamily="49" charset="-122"/>
                <a:ea typeface="SimHei" panose="02010609060101010101" pitchFamily="49" charset="-122"/>
              </a:rPr>
              <a:t>他为正统基督教教义三位一体的发展，奠下历史性基础。</a:t>
            </a:r>
          </a:p>
          <a:p>
            <a:pPr>
              <a:lnSpc>
                <a:spcPct val="120000"/>
              </a:lnSpc>
              <a:spcAft>
                <a:spcPct val="30000"/>
              </a:spcAft>
            </a:pPr>
            <a:r>
              <a:rPr lang="zh-TW" altLang="en-US" sz="2000" dirty="0">
                <a:latin typeface="SimHei" panose="02010609060101010101" pitchFamily="49" charset="-122"/>
                <a:ea typeface="SimHei" panose="02010609060101010101" pitchFamily="49" charset="-122"/>
              </a:rPr>
              <a:t>他也是第一个列出今天新约正典书目的人。</a:t>
            </a:r>
          </a:p>
        </p:txBody>
      </p:sp>
      <p:sp>
        <p:nvSpPr>
          <p:cNvPr id="225369" name="Rectangle 89">
            <a:extLst>
              <a:ext uri="{FF2B5EF4-FFF2-40B4-BE49-F238E27FC236}">
                <a16:creationId xmlns:a16="http://schemas.microsoft.com/office/drawing/2014/main" id="{69AE5499-DB56-9AC4-3FDE-7466393637A7}"/>
              </a:ext>
            </a:extLst>
          </p:cNvPr>
          <p:cNvSpPr>
            <a:spLocks noChangeArrowheads="1"/>
          </p:cNvSpPr>
          <p:nvPr/>
        </p:nvSpPr>
        <p:spPr bwMode="auto">
          <a:xfrm>
            <a:off x="926123" y="2555874"/>
            <a:ext cx="2171700" cy="338138"/>
          </a:xfrm>
          <a:prstGeom prst="rect">
            <a:avLst/>
          </a:prstGeom>
          <a:gradFill rotWithShape="1">
            <a:gsLst>
              <a:gs pos="0">
                <a:srgbClr val="FF5050"/>
              </a:gs>
              <a:gs pos="100000">
                <a:srgbClr val="FF5050">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亚流</a:t>
            </a:r>
          </a:p>
        </p:txBody>
      </p:sp>
      <p:sp>
        <p:nvSpPr>
          <p:cNvPr id="225372" name="Rectangle 92">
            <a:extLst>
              <a:ext uri="{FF2B5EF4-FFF2-40B4-BE49-F238E27FC236}">
                <a16:creationId xmlns:a16="http://schemas.microsoft.com/office/drawing/2014/main" id="{7A08796C-9D8A-306C-1B8C-68EE3F4DAC06}"/>
              </a:ext>
            </a:extLst>
          </p:cNvPr>
          <p:cNvSpPr>
            <a:spLocks noChangeArrowheads="1"/>
          </p:cNvSpPr>
          <p:nvPr/>
        </p:nvSpPr>
        <p:spPr bwMode="auto">
          <a:xfrm>
            <a:off x="1478573" y="3090863"/>
            <a:ext cx="3119438" cy="338137"/>
          </a:xfrm>
          <a:prstGeom prst="rect">
            <a:avLst/>
          </a:prstGeom>
          <a:gradFill rotWithShape="1">
            <a:gsLst>
              <a:gs pos="0">
                <a:srgbClr val="3399FF"/>
              </a:gs>
              <a:gs pos="100000">
                <a:srgbClr val="3399FF">
                  <a:gamma/>
                  <a:shade val="46275"/>
                  <a:invGamma/>
                </a:srgbClr>
              </a:gs>
            </a:gsLst>
            <a:lin ang="0" scaled="1"/>
          </a:gra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r">
              <a:lnSpc>
                <a:spcPct val="85000"/>
              </a:lnSpc>
            </a:pPr>
            <a:r>
              <a:rPr lang="zh-TW" altLang="en-US">
                <a:solidFill>
                  <a:schemeClr val="bg1"/>
                </a:solidFill>
                <a:ea typeface="SimHei" panose="02010609060101010101" pitchFamily="49" charset="-122"/>
              </a:rPr>
              <a:t>亚他那修</a:t>
            </a:r>
          </a:p>
        </p:txBody>
      </p:sp>
      <p:sp>
        <p:nvSpPr>
          <p:cNvPr id="225376" name="Line 96">
            <a:extLst>
              <a:ext uri="{FF2B5EF4-FFF2-40B4-BE49-F238E27FC236}">
                <a16:creationId xmlns:a16="http://schemas.microsoft.com/office/drawing/2014/main" id="{71B167A9-1D2E-40CD-3053-7278772CC6E9}"/>
              </a:ext>
            </a:extLst>
          </p:cNvPr>
          <p:cNvSpPr>
            <a:spLocks noChangeShapeType="1"/>
          </p:cNvSpPr>
          <p:nvPr/>
        </p:nvSpPr>
        <p:spPr bwMode="auto">
          <a:xfrm>
            <a:off x="5153636" y="2001837"/>
            <a:ext cx="0" cy="3349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1" name="Rectangle 101">
            <a:extLst>
              <a:ext uri="{FF2B5EF4-FFF2-40B4-BE49-F238E27FC236}">
                <a16:creationId xmlns:a16="http://schemas.microsoft.com/office/drawing/2014/main" id="{D4D907DD-ABD8-CBAA-4313-98873853E4CE}"/>
              </a:ext>
            </a:extLst>
          </p:cNvPr>
          <p:cNvSpPr>
            <a:spLocks noChangeArrowheads="1"/>
          </p:cNvSpPr>
          <p:nvPr/>
        </p:nvSpPr>
        <p:spPr bwMode="auto">
          <a:xfrm>
            <a:off x="4210662" y="782638"/>
            <a:ext cx="5476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2" name="Rectangle 102">
            <a:extLst>
              <a:ext uri="{FF2B5EF4-FFF2-40B4-BE49-F238E27FC236}">
                <a16:creationId xmlns:a16="http://schemas.microsoft.com/office/drawing/2014/main" id="{286F59ED-8CA0-68AF-7B7B-5CD8838F6BF7}"/>
              </a:ext>
            </a:extLst>
          </p:cNvPr>
          <p:cNvSpPr>
            <a:spLocks noChangeArrowheads="1"/>
          </p:cNvSpPr>
          <p:nvPr/>
        </p:nvSpPr>
        <p:spPr bwMode="auto">
          <a:xfrm>
            <a:off x="4212249" y="998538"/>
            <a:ext cx="423863"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3" name="Rectangle 103">
            <a:extLst>
              <a:ext uri="{FF2B5EF4-FFF2-40B4-BE49-F238E27FC236}">
                <a16:creationId xmlns:a16="http://schemas.microsoft.com/office/drawing/2014/main" id="{A8B809D4-E31A-103E-14F5-3D8E7A49E1CC}"/>
              </a:ext>
            </a:extLst>
          </p:cNvPr>
          <p:cNvSpPr>
            <a:spLocks noChangeArrowheads="1"/>
          </p:cNvSpPr>
          <p:nvPr/>
        </p:nvSpPr>
        <p:spPr bwMode="auto">
          <a:xfrm>
            <a:off x="4796448" y="782638"/>
            <a:ext cx="636588" cy="4333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700">
              <a:ea typeface="SimHei" panose="02010609060101010101" pitchFamily="49" charset="-122"/>
            </a:endParaRPr>
          </a:p>
        </p:txBody>
      </p:sp>
      <p:sp>
        <p:nvSpPr>
          <p:cNvPr id="225384" name="Rectangle 104">
            <a:extLst>
              <a:ext uri="{FF2B5EF4-FFF2-40B4-BE49-F238E27FC236}">
                <a16:creationId xmlns:a16="http://schemas.microsoft.com/office/drawing/2014/main" id="{5ED302E5-852E-1231-BBA2-0CE6F39B3AE1}"/>
              </a:ext>
            </a:extLst>
          </p:cNvPr>
          <p:cNvSpPr>
            <a:spLocks noChangeArrowheads="1"/>
          </p:cNvSpPr>
          <p:nvPr/>
        </p:nvSpPr>
        <p:spPr bwMode="auto">
          <a:xfrm>
            <a:off x="4636112" y="998538"/>
            <a:ext cx="320675"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5" name="Rectangle 105">
            <a:extLst>
              <a:ext uri="{FF2B5EF4-FFF2-40B4-BE49-F238E27FC236}">
                <a16:creationId xmlns:a16="http://schemas.microsoft.com/office/drawing/2014/main" id="{AE1592C9-C4FD-65F5-FF6F-7B0E78472DB1}"/>
              </a:ext>
            </a:extLst>
          </p:cNvPr>
          <p:cNvSpPr>
            <a:spLocks noChangeArrowheads="1"/>
          </p:cNvSpPr>
          <p:nvPr/>
        </p:nvSpPr>
        <p:spPr bwMode="auto">
          <a:xfrm>
            <a:off x="4756761" y="782638"/>
            <a:ext cx="42862"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6" name="Rectangle 106">
            <a:extLst>
              <a:ext uri="{FF2B5EF4-FFF2-40B4-BE49-F238E27FC236}">
                <a16:creationId xmlns:a16="http://schemas.microsoft.com/office/drawing/2014/main" id="{85910853-248B-0480-46CC-D348F1D251AC}"/>
              </a:ext>
            </a:extLst>
          </p:cNvPr>
          <p:cNvSpPr>
            <a:spLocks noChangeArrowheads="1"/>
          </p:cNvSpPr>
          <p:nvPr/>
        </p:nvSpPr>
        <p:spPr bwMode="auto">
          <a:xfrm>
            <a:off x="4761523" y="941387"/>
            <a:ext cx="31750" cy="76200"/>
          </a:xfrm>
          <a:prstGeom prst="rect">
            <a:avLst/>
          </a:prstGeom>
          <a:solidFill>
            <a:srgbClr val="CCCC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7" name="Rectangle 107">
            <a:extLst>
              <a:ext uri="{FF2B5EF4-FFF2-40B4-BE49-F238E27FC236}">
                <a16:creationId xmlns:a16="http://schemas.microsoft.com/office/drawing/2014/main" id="{F9E7F575-E680-7018-B7E8-475C1CF18E65}"/>
              </a:ext>
            </a:extLst>
          </p:cNvPr>
          <p:cNvSpPr>
            <a:spLocks noChangeArrowheads="1"/>
          </p:cNvSpPr>
          <p:nvPr/>
        </p:nvSpPr>
        <p:spPr bwMode="auto">
          <a:xfrm>
            <a:off x="4956787" y="998538"/>
            <a:ext cx="357187" cy="217487"/>
          </a:xfrm>
          <a:prstGeom prst="rect">
            <a:avLst/>
          </a:prstGeom>
          <a:solidFill>
            <a:srgbClr val="CC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8" name="Rectangle 108">
            <a:extLst>
              <a:ext uri="{FF2B5EF4-FFF2-40B4-BE49-F238E27FC236}">
                <a16:creationId xmlns:a16="http://schemas.microsoft.com/office/drawing/2014/main" id="{0C971897-E691-EB5E-9A39-F083744C2A56}"/>
              </a:ext>
            </a:extLst>
          </p:cNvPr>
          <p:cNvSpPr>
            <a:spLocks noChangeArrowheads="1"/>
          </p:cNvSpPr>
          <p:nvPr/>
        </p:nvSpPr>
        <p:spPr bwMode="auto">
          <a:xfrm>
            <a:off x="3137511" y="927100"/>
            <a:ext cx="512762"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89" name="Rectangle 109">
            <a:extLst>
              <a:ext uri="{FF2B5EF4-FFF2-40B4-BE49-F238E27FC236}">
                <a16:creationId xmlns:a16="http://schemas.microsoft.com/office/drawing/2014/main" id="{2BE7B73B-BBA3-F842-60BF-E8AED487D73A}"/>
              </a:ext>
            </a:extLst>
          </p:cNvPr>
          <p:cNvSpPr>
            <a:spLocks noChangeArrowheads="1"/>
          </p:cNvSpPr>
          <p:nvPr/>
        </p:nvSpPr>
        <p:spPr bwMode="auto">
          <a:xfrm>
            <a:off x="3647099" y="927100"/>
            <a:ext cx="123825" cy="288925"/>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90" name="Rectangle 110">
            <a:extLst>
              <a:ext uri="{FF2B5EF4-FFF2-40B4-BE49-F238E27FC236}">
                <a16:creationId xmlns:a16="http://schemas.microsoft.com/office/drawing/2014/main" id="{B2772B1A-F026-DB91-DB9E-A9F7F0F4FD86}"/>
              </a:ext>
            </a:extLst>
          </p:cNvPr>
          <p:cNvSpPr>
            <a:spLocks noChangeArrowheads="1"/>
          </p:cNvSpPr>
          <p:nvPr/>
        </p:nvSpPr>
        <p:spPr bwMode="auto">
          <a:xfrm>
            <a:off x="3137511" y="1071562"/>
            <a:ext cx="119062" cy="144462"/>
          </a:xfrm>
          <a:prstGeom prst="rect">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25391" name="Rectangle 111">
            <a:extLst>
              <a:ext uri="{FF2B5EF4-FFF2-40B4-BE49-F238E27FC236}">
                <a16:creationId xmlns:a16="http://schemas.microsoft.com/office/drawing/2014/main" id="{B6FD0ABD-EE7E-CE8A-D227-FB963D859B1C}"/>
              </a:ext>
            </a:extLst>
          </p:cNvPr>
          <p:cNvSpPr>
            <a:spLocks noChangeArrowheads="1"/>
          </p:cNvSpPr>
          <p:nvPr/>
        </p:nvSpPr>
        <p:spPr bwMode="auto">
          <a:xfrm>
            <a:off x="3112111" y="187324"/>
            <a:ext cx="812800"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36000" rIns="0" bIns="36000" anchor="ctr">
            <a:spAutoFit/>
          </a:bodyPr>
          <a:lstStyle/>
          <a:p>
            <a:pPr algn="ctr">
              <a:spcAft>
                <a:spcPct val="10000"/>
              </a:spcAft>
            </a:pPr>
            <a:r>
              <a:rPr lang="zh-TW" altLang="en-US" sz="1600" dirty="0">
                <a:ea typeface="SimHei" panose="02010609060101010101" pitchFamily="49" charset="-122"/>
              </a:rPr>
              <a:t>康士坦丢</a:t>
            </a:r>
          </a:p>
        </p:txBody>
      </p:sp>
      <p:cxnSp>
        <p:nvCxnSpPr>
          <p:cNvPr id="225392" name="AutoShape 112">
            <a:extLst>
              <a:ext uri="{FF2B5EF4-FFF2-40B4-BE49-F238E27FC236}">
                <a16:creationId xmlns:a16="http://schemas.microsoft.com/office/drawing/2014/main" id="{37D50C9D-6E80-0ED8-770C-2C90CC22B5A7}"/>
              </a:ext>
            </a:extLst>
          </p:cNvPr>
          <p:cNvCxnSpPr>
            <a:cxnSpLocks noChangeShapeType="1"/>
            <a:stCxn id="225391" idx="2"/>
            <a:endCxn id="225327" idx="0"/>
          </p:cNvCxnSpPr>
          <p:nvPr/>
        </p:nvCxnSpPr>
        <p:spPr bwMode="auto">
          <a:xfrm rot="16200000" flipH="1">
            <a:off x="3427230" y="596106"/>
            <a:ext cx="277813" cy="95250"/>
          </a:xfrm>
          <a:prstGeom prst="bentConnector3">
            <a:avLst>
              <a:gd name="adj1" fmla="val 49713"/>
            </a:avLst>
          </a:prstGeom>
          <a:noFill/>
          <a:ln w="9525">
            <a:solidFill>
              <a:schemeClr val="bg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393" name="AutoShape 113">
            <a:extLst>
              <a:ext uri="{FF2B5EF4-FFF2-40B4-BE49-F238E27FC236}">
                <a16:creationId xmlns:a16="http://schemas.microsoft.com/office/drawing/2014/main" id="{6B675E55-E4E5-E94C-E133-0A2D1D8E717E}"/>
              </a:ext>
            </a:extLst>
          </p:cNvPr>
          <p:cNvSpPr>
            <a:spLocks noChangeArrowheads="1"/>
          </p:cNvSpPr>
          <p:nvPr/>
        </p:nvSpPr>
        <p:spPr bwMode="auto">
          <a:xfrm>
            <a:off x="2521562" y="1343024"/>
            <a:ext cx="288925" cy="463550"/>
          </a:xfrm>
          <a:prstGeom prst="upArrow">
            <a:avLst>
              <a:gd name="adj1" fmla="val 45056"/>
              <a:gd name="adj2" fmla="val 85167"/>
            </a:avLst>
          </a:prstGeom>
          <a:solidFill>
            <a:srgbClr val="FF0000">
              <a:alpha val="60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5372"/>
                                        </p:tgtEl>
                                        <p:attrNameLst>
                                          <p:attrName>style.visibility</p:attrName>
                                        </p:attrNameLst>
                                      </p:cBhvr>
                                      <p:to>
                                        <p:strVal val="visible"/>
                                      </p:to>
                                    </p:set>
                                    <p:animEffect transition="in" filter="wipe(left)">
                                      <p:cBhvr>
                                        <p:cTn id="7" dur="500"/>
                                        <p:tgtEl>
                                          <p:spTgt spid="2253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2536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2536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2" grpId="0" animBg="1"/>
    </p:bldLst>
  </p:timing>
</p:sld>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12098</TotalTime>
  <Words>5826</Words>
  <Application>Microsoft Office PowerPoint</Application>
  <PresentationFormat>Widescreen</PresentationFormat>
  <Paragraphs>1031</Paragraphs>
  <Slides>36</Slides>
  <Notes>29</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Microsoft YaHei</vt:lpstr>
      <vt:lpstr>SimHei</vt:lpstr>
      <vt:lpstr>Arial</vt:lpstr>
      <vt:lpstr>Calibri</vt:lpstr>
      <vt:lpstr>Calibri Light</vt:lpstr>
      <vt:lpstr>Sagona Book</vt:lpstr>
      <vt:lpstr>Default Design</vt:lpstr>
      <vt:lpstr>PowerPoint Presentation</vt:lpstr>
      <vt:lpstr>PowerPoint Presentation</vt:lpstr>
      <vt:lpstr>PowerPoint Presentation</vt:lpstr>
      <vt:lpstr>何为异端</vt:lpstr>
      <vt:lpstr>为何产生异端？企图用有限智慧测透神的奥秘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Lin</dc:creator>
  <cp:lastModifiedBy>Wei-hsung Lin</cp:lastModifiedBy>
  <cp:revision>412</cp:revision>
  <dcterms:created xsi:type="dcterms:W3CDTF">2014-07-27T02:54:00Z</dcterms:created>
  <dcterms:modified xsi:type="dcterms:W3CDTF">2023-03-02T05:27:48Z</dcterms:modified>
</cp:coreProperties>
</file>