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58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98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99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98-99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February 17, 2023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罗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8:26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况且我们的软弱有圣灵帮助、我们本不晓得当怎样祷告、只是圣灵亲自用说不出来的叹息、替我们祷告。</a:t>
            </a:r>
          </a:p>
        </p:txBody>
      </p:sp>
    </p:spTree>
    <p:extLst>
      <p:ext uri="{BB962C8B-B14F-4D97-AF65-F5344CB8AC3E}">
        <p14:creationId xmlns:p14="http://schemas.microsoft.com/office/powerpoint/2010/main" val="52371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：祷告是什么？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答：祷告是奉基督的名，向神祈求心中所愿而又合乎神旨意的事；并承认自己的罪，也为神诸般的怜悯献上感恩。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：神赐下什么准则指教我们如何祷告？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答：整本圣经都在指教我们怎样祷告。但基督教导门徒的主祷文，特别是我们祷告的准则。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24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98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：祷告是什么？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答：祷告是奉基督的名，向神祈求心中所愿而又合乎神旨意的事；并承认自己的罪，也为神诸般的怜悯献上感恩。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约十六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23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 到那日、你们甚么也就不问我了．我实实在在的告诉你们、你们若向父求甚么、他必因我的名、赐给你们。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腓四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应当一无挂虑、只要凡事借着祷告、祈求、和感谢、将你们所要的告诉神。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诗六二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你们众民当时时倚靠他、在他面前倾心吐意．神是我们的避难所。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罗八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27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鉴察人心的、晓得圣灵的意思．因为圣灵照着神的旨意替圣徒祈求。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但九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我向耶和华我的神祈祷、认罪、说、主阿、大而可畏的　神、向爱主守主诫命的人、守约施慈爱．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103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亚当又与妻子同房、他就生了一个儿子、起名叫塞特、意思说、　神另给我立了一个儿子代替亚伯、因为该隐杀了他。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塞特也生了一个儿子、起名叫以挪士。那时候人才求告耶和华的名。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挪亚为耶和华筑了一座坛、拿各类洁净的牲畜、飞鸟、献在坛上为燔祭。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耶和华闻那馨香之气、就心里说、我不再因人的缘故咒诅地、（人从小时心里怀着恶念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)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也不再按着我才行的、灭各种的活物了。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地还存留的时候、稼穑、寒暑、冬夏、昼夜、就永不停息了。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416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创世纪第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18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章：亚伯拉罕的代求</a:t>
            </a:r>
            <a:endParaRPr lang="en-US" altLang="zh-CN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出埃及记第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17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章：以色列人和亚玛力人征战</a:t>
            </a:r>
            <a:endParaRPr lang="en-US" altLang="zh-CN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列王纪下第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章：希西家王病得医治</a:t>
            </a:r>
          </a:p>
        </p:txBody>
      </p:sp>
    </p:spTree>
    <p:extLst>
      <p:ext uri="{BB962C8B-B14F-4D97-AF65-F5344CB8AC3E}">
        <p14:creationId xmlns:p14="http://schemas.microsoft.com/office/powerpoint/2010/main" val="232731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10:1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在该撒利亚有一个人、名叫哥尼流、是义大利营的百夫长。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10:2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他是个虔诚人、他和全家都敬畏神、多多赒济百姓、常常祷告神。</a:t>
            </a:r>
            <a:endParaRPr lang="en-US" altLang="zh-CN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361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22:17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后来我回到耶路撒冷、在殿里祷告的时候、魂游象外、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22:18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看见主向我说、你赶紧的离开耶路撒冷、不可迟延、因你为我作的见证、这里的人、必不领受。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22:19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我就说、主阿、他们知道我从前把信你的人、收在监里、又在各会堂里鞭打他们．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22:20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并且你的见证人司提反、被害流血的时候、我也站在旁边欢喜．又看守害死他之人的衣裳。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22:21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主向我说、你去吧．我要差你远远的往外邦人那里去。</a:t>
            </a:r>
          </a:p>
        </p:txBody>
      </p:sp>
    </p:spTree>
    <p:extLst>
      <p:ext uri="{BB962C8B-B14F-4D97-AF65-F5344CB8AC3E}">
        <p14:creationId xmlns:p14="http://schemas.microsoft.com/office/powerpoint/2010/main" val="139969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99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：神赐下什么准则指教我们如何祷告？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答：整本圣经都在指教我们怎样祷告。但基督教导门徒的主祷文，特别是我们祷告的准则。</a:t>
            </a:r>
          </a:p>
        </p:txBody>
      </p:sp>
    </p:spTree>
    <p:extLst>
      <p:ext uri="{BB962C8B-B14F-4D97-AF65-F5344CB8AC3E}">
        <p14:creationId xmlns:p14="http://schemas.microsoft.com/office/powerpoint/2010/main" val="192830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约壹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5:14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 我们若照他的旨意求甚么、他就听我们．这是我们向他所存坦然无惧的心。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6:9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 所以你们祷告、要这样说．我们在天上的父、愿人都尊你的名为圣。</a:t>
            </a:r>
          </a:p>
        </p:txBody>
      </p:sp>
    </p:spTree>
    <p:extLst>
      <p:ext uri="{BB962C8B-B14F-4D97-AF65-F5344CB8AC3E}">
        <p14:creationId xmlns:p14="http://schemas.microsoft.com/office/powerpoint/2010/main" val="267184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29785</TotalTime>
  <Words>887</Words>
  <Application>Microsoft Macintosh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98-99(問題98-99）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302</cp:revision>
  <dcterms:created xsi:type="dcterms:W3CDTF">2022-05-04T02:36:44Z</dcterms:created>
  <dcterms:modified xsi:type="dcterms:W3CDTF">2023-02-16T02:46:47Z</dcterms:modified>
</cp:coreProperties>
</file>