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451" r:id="rId2"/>
    <p:sldId id="266" r:id="rId3"/>
    <p:sldId id="261" r:id="rId4"/>
    <p:sldId id="329" r:id="rId5"/>
    <p:sldId id="353" r:id="rId6"/>
    <p:sldId id="450" r:id="rId7"/>
    <p:sldId id="357" r:id="rId8"/>
    <p:sldId id="519" r:id="rId9"/>
    <p:sldId id="361" r:id="rId10"/>
    <p:sldId id="363" r:id="rId11"/>
    <p:sldId id="367" r:id="rId12"/>
    <p:sldId id="364" r:id="rId13"/>
    <p:sldId id="369" r:id="rId14"/>
    <p:sldId id="370" r:id="rId15"/>
    <p:sldId id="365" r:id="rId16"/>
    <p:sldId id="373" r:id="rId17"/>
    <p:sldId id="446" r:id="rId18"/>
    <p:sldId id="362" r:id="rId19"/>
    <p:sldId id="377" r:id="rId20"/>
    <p:sldId id="382" r:id="rId21"/>
    <p:sldId id="385" r:id="rId22"/>
    <p:sldId id="520" r:id="rId23"/>
    <p:sldId id="378" r:id="rId24"/>
    <p:sldId id="522" r:id="rId25"/>
    <p:sldId id="408" r:id="rId26"/>
    <p:sldId id="411" r:id="rId27"/>
    <p:sldId id="412" r:id="rId28"/>
    <p:sldId id="413" r:id="rId29"/>
    <p:sldId id="414" r:id="rId30"/>
    <p:sldId id="523" r:id="rId31"/>
    <p:sldId id="524" r:id="rId32"/>
    <p:sldId id="525" r:id="rId33"/>
    <p:sldId id="416" r:id="rId34"/>
    <p:sldId id="420" r:id="rId35"/>
    <p:sldId id="388" r:id="rId36"/>
    <p:sldId id="432" r:id="rId37"/>
    <p:sldId id="400" r:id="rId38"/>
    <p:sldId id="401" r:id="rId39"/>
    <p:sldId id="404" r:id="rId40"/>
    <p:sldId id="430" r:id="rId41"/>
    <p:sldId id="402" r:id="rId42"/>
    <p:sldId id="433" r:id="rId43"/>
    <p:sldId id="407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 userDrawn="1">
          <p15:clr>
            <a:srgbClr val="A4A3A4"/>
          </p15:clr>
        </p15:guide>
        <p15:guide id="2" pos="3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996633"/>
    <a:srgbClr val="003300"/>
    <a:srgbClr val="33CCFF"/>
    <a:srgbClr val="003366"/>
    <a:srgbClr val="CC0000"/>
    <a:srgbClr val="FF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96A051-C165-4398-BF02-444476D6ACAC}" v="649" dt="2023-02-23T00:31:17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2" y="750"/>
      </p:cViewPr>
      <p:guideLst>
        <p:guide orient="horz" pos="4319"/>
        <p:guide pos="38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-hsung Lin" userId="27d5a8ae643e4031" providerId="LiveId" clId="{CF96A051-C165-4398-BF02-444476D6ACAC}"/>
    <pc:docChg chg="undo custSel addSld delSld modSld">
      <pc:chgData name="Wei-hsung Lin" userId="27d5a8ae643e4031" providerId="LiveId" clId="{CF96A051-C165-4398-BF02-444476D6ACAC}" dt="2023-02-23T00:32:26.780" v="714" actId="47"/>
      <pc:docMkLst>
        <pc:docMk/>
      </pc:docMkLst>
      <pc:sldChg chg="delSp">
        <pc:chgData name="Wei-hsung Lin" userId="27d5a8ae643e4031" providerId="LiveId" clId="{CF96A051-C165-4398-BF02-444476D6ACAC}" dt="2023-02-23T00:10:20.321" v="597" actId="478"/>
        <pc:sldMkLst>
          <pc:docMk/>
          <pc:sldMk cId="0" sldId="261"/>
        </pc:sldMkLst>
        <pc:spChg chg="del">
          <ac:chgData name="Wei-hsung Lin" userId="27d5a8ae643e4031" providerId="LiveId" clId="{CF96A051-C165-4398-BF02-444476D6ACAC}" dt="2023-02-23T00:10:20.321" v="597" actId="478"/>
          <ac:spMkLst>
            <pc:docMk/>
            <pc:sldMk cId="0" sldId="261"/>
            <ac:spMk id="2" creationId="{E5DC64BD-D848-CE73-EECF-852ECE89FF00}"/>
          </ac:spMkLst>
        </pc:spChg>
        <pc:spChg chg="del">
          <ac:chgData name="Wei-hsung Lin" userId="27d5a8ae643e4031" providerId="LiveId" clId="{CF96A051-C165-4398-BF02-444476D6ACAC}" dt="2023-02-23T00:10:17.876" v="596" actId="478"/>
          <ac:spMkLst>
            <pc:docMk/>
            <pc:sldMk cId="0" sldId="261"/>
            <ac:spMk id="3" creationId="{63B6CA5A-0C2F-9501-0513-488A52BDFC32}"/>
          </ac:spMkLst>
        </pc:spChg>
      </pc:sldChg>
      <pc:sldChg chg="modSp mod">
        <pc:chgData name="Wei-hsung Lin" userId="27d5a8ae643e4031" providerId="LiveId" clId="{CF96A051-C165-4398-BF02-444476D6ACAC}" dt="2023-02-23T00:10:07.217" v="595" actId="207"/>
        <pc:sldMkLst>
          <pc:docMk/>
          <pc:sldMk cId="700505982" sldId="266"/>
        </pc:sldMkLst>
        <pc:spChg chg="mod">
          <ac:chgData name="Wei-hsung Lin" userId="27d5a8ae643e4031" providerId="LiveId" clId="{CF96A051-C165-4398-BF02-444476D6ACAC}" dt="2023-02-23T00:10:07.217" v="595" actId="207"/>
          <ac:spMkLst>
            <pc:docMk/>
            <pc:sldMk cId="700505982" sldId="266"/>
            <ac:spMk id="3" creationId="{7C0261A0-2D84-8D7B-D846-EE9BEA6BCE07}"/>
          </ac:spMkLst>
        </pc:spChg>
      </pc:sldChg>
      <pc:sldChg chg="modSp del">
        <pc:chgData name="Wei-hsung Lin" userId="27d5a8ae643e4031" providerId="LiveId" clId="{CF96A051-C165-4398-BF02-444476D6ACAC}" dt="2023-02-23T00:15:14.850" v="602" actId="47"/>
        <pc:sldMkLst>
          <pc:docMk/>
          <pc:sldMk cId="0" sldId="332"/>
        </pc:sldMkLst>
        <pc:spChg chg="mod">
          <ac:chgData name="Wei-hsung Lin" userId="27d5a8ae643e4031" providerId="LiveId" clId="{CF96A051-C165-4398-BF02-444476D6ACAC}" dt="2023-02-23T00:14:21.635" v="601" actId="1076"/>
          <ac:spMkLst>
            <pc:docMk/>
            <pc:sldMk cId="0" sldId="332"/>
            <ac:spMk id="140360" creationId="{0FEDEF30-FD42-E5EA-8935-552E8B4778C9}"/>
          </ac:spMkLst>
        </pc:spChg>
      </pc:sldChg>
      <pc:sldChg chg="addSp mod">
        <pc:chgData name="Wei-hsung Lin" userId="27d5a8ae643e4031" providerId="LiveId" clId="{CF96A051-C165-4398-BF02-444476D6ACAC}" dt="2023-02-21T06:28:59.065" v="8" actId="9405"/>
        <pc:sldMkLst>
          <pc:docMk/>
          <pc:sldMk cId="0" sldId="361"/>
        </pc:sldMkLst>
        <pc:inkChg chg="add">
          <ac:chgData name="Wei-hsung Lin" userId="27d5a8ae643e4031" providerId="LiveId" clId="{CF96A051-C165-4398-BF02-444476D6ACAC}" dt="2023-02-21T06:28:59.065" v="8" actId="9405"/>
          <ac:inkMkLst>
            <pc:docMk/>
            <pc:sldMk cId="0" sldId="361"/>
            <ac:inkMk id="22" creationId="{1BEB09FE-0F6C-5D24-059F-8540B2751175}"/>
          </ac:inkMkLst>
        </pc:inkChg>
      </pc:sldChg>
      <pc:sldChg chg="modSp">
        <pc:chgData name="Wei-hsung Lin" userId="27d5a8ae643e4031" providerId="LiveId" clId="{CF96A051-C165-4398-BF02-444476D6ACAC}" dt="2023-02-21T06:33:50.903" v="12"/>
        <pc:sldMkLst>
          <pc:docMk/>
          <pc:sldMk cId="0" sldId="362"/>
        </pc:sldMkLst>
        <pc:spChg chg="mod">
          <ac:chgData name="Wei-hsung Lin" userId="27d5a8ae643e4031" providerId="LiveId" clId="{CF96A051-C165-4398-BF02-444476D6ACAC}" dt="2023-02-21T06:33:40.893" v="10"/>
          <ac:spMkLst>
            <pc:docMk/>
            <pc:sldMk cId="0" sldId="362"/>
            <ac:spMk id="181253" creationId="{AEB103EB-8F57-841B-1B07-084649076883}"/>
          </ac:spMkLst>
        </pc:spChg>
        <pc:spChg chg="mod">
          <ac:chgData name="Wei-hsung Lin" userId="27d5a8ae643e4031" providerId="LiveId" clId="{CF96A051-C165-4398-BF02-444476D6ACAC}" dt="2023-02-21T06:33:50.903" v="12"/>
          <ac:spMkLst>
            <pc:docMk/>
            <pc:sldMk cId="0" sldId="362"/>
            <ac:spMk id="181256" creationId="{2B2EDCF5-9589-9EFB-EB45-14242ABD19ED}"/>
          </ac:spMkLst>
        </pc:spChg>
      </pc:sldChg>
      <pc:sldChg chg="modSp">
        <pc:chgData name="Wei-hsung Lin" userId="27d5a8ae643e4031" providerId="LiveId" clId="{CF96A051-C165-4398-BF02-444476D6ACAC}" dt="2023-02-21T06:30:26.324" v="9" actId="6549"/>
        <pc:sldMkLst>
          <pc:docMk/>
          <pc:sldMk cId="0" sldId="363"/>
        </pc:sldMkLst>
        <pc:spChg chg="mod">
          <ac:chgData name="Wei-hsung Lin" userId="27d5a8ae643e4031" providerId="LiveId" clId="{CF96A051-C165-4398-BF02-444476D6ACAC}" dt="2023-02-21T06:30:26.324" v="9" actId="6549"/>
          <ac:spMkLst>
            <pc:docMk/>
            <pc:sldMk cId="0" sldId="363"/>
            <ac:spMk id="182287" creationId="{1B84A211-0353-78EF-BF3B-AD7B62C24CE6}"/>
          </ac:spMkLst>
        </pc:spChg>
      </pc:sldChg>
      <pc:sldChg chg="delSp modSp mod modAnim">
        <pc:chgData name="Wei-hsung Lin" userId="27d5a8ae643e4031" providerId="LiveId" clId="{CF96A051-C165-4398-BF02-444476D6ACAC}" dt="2023-02-23T00:17:44.979" v="615" actId="1076"/>
        <pc:sldMkLst>
          <pc:docMk/>
          <pc:sldMk cId="0" sldId="364"/>
        </pc:sldMkLst>
        <pc:spChg chg="mod">
          <ac:chgData name="Wei-hsung Lin" userId="27d5a8ae643e4031" providerId="LiveId" clId="{CF96A051-C165-4398-BF02-444476D6ACAC}" dt="2023-02-23T00:17:39.419" v="614" actId="6549"/>
          <ac:spMkLst>
            <pc:docMk/>
            <pc:sldMk cId="0" sldId="364"/>
            <ac:spMk id="183300" creationId="{1C0C8CA0-E863-8E83-F79A-6C140B3D17D4}"/>
          </ac:spMkLst>
        </pc:spChg>
        <pc:spChg chg="mod">
          <ac:chgData name="Wei-hsung Lin" userId="27d5a8ae643e4031" providerId="LiveId" clId="{CF96A051-C165-4398-BF02-444476D6ACAC}" dt="2023-02-23T00:17:44.979" v="615" actId="1076"/>
          <ac:spMkLst>
            <pc:docMk/>
            <pc:sldMk cId="0" sldId="364"/>
            <ac:spMk id="183309" creationId="{8C1F67D2-9905-1E11-1ED4-71FC24B70CC3}"/>
          </ac:spMkLst>
        </pc:spChg>
        <pc:picChg chg="del">
          <ac:chgData name="Wei-hsung Lin" userId="27d5a8ae643e4031" providerId="LiveId" clId="{CF96A051-C165-4398-BF02-444476D6ACAC}" dt="2023-02-23T00:16:14.334" v="606" actId="478"/>
          <ac:picMkLst>
            <pc:docMk/>
            <pc:sldMk cId="0" sldId="364"/>
            <ac:picMk id="183321" creationId="{282D0A3C-1DE2-A074-18C9-05138BEC2445}"/>
          </ac:picMkLst>
        </pc:picChg>
        <pc:picChg chg="del">
          <ac:chgData name="Wei-hsung Lin" userId="27d5a8ae643e4031" providerId="LiveId" clId="{CF96A051-C165-4398-BF02-444476D6ACAC}" dt="2023-02-23T00:16:16.326" v="607" actId="478"/>
          <ac:picMkLst>
            <pc:docMk/>
            <pc:sldMk cId="0" sldId="364"/>
            <ac:picMk id="183322" creationId="{242D4294-C75B-9326-12A9-E8DFC53D54DD}"/>
          </ac:picMkLst>
        </pc:picChg>
      </pc:sldChg>
      <pc:sldChg chg="delSp modSp mod modAnim">
        <pc:chgData name="Wei-hsung Lin" userId="27d5a8ae643e4031" providerId="LiveId" clId="{CF96A051-C165-4398-BF02-444476D6ACAC}" dt="2023-02-23T00:17:28.540" v="612" actId="1076"/>
        <pc:sldMkLst>
          <pc:docMk/>
          <pc:sldMk cId="0" sldId="367"/>
        </pc:sldMkLst>
        <pc:spChg chg="mod">
          <ac:chgData name="Wei-hsung Lin" userId="27d5a8ae643e4031" providerId="LiveId" clId="{CF96A051-C165-4398-BF02-444476D6ACAC}" dt="2023-02-23T00:17:19.457" v="610" actId="6549"/>
          <ac:spMkLst>
            <pc:docMk/>
            <pc:sldMk cId="0" sldId="367"/>
            <ac:spMk id="186372" creationId="{B33CB152-765D-91BD-C01A-FBD6792BDDFD}"/>
          </ac:spMkLst>
        </pc:spChg>
        <pc:spChg chg="mod">
          <ac:chgData name="Wei-hsung Lin" userId="27d5a8ae643e4031" providerId="LiveId" clId="{CF96A051-C165-4398-BF02-444476D6ACAC}" dt="2023-02-23T00:15:50.227" v="605" actId="20577"/>
          <ac:spMkLst>
            <pc:docMk/>
            <pc:sldMk cId="0" sldId="367"/>
            <ac:spMk id="186384" creationId="{802BA4C0-E178-3933-4963-3C265F1FB969}"/>
          </ac:spMkLst>
        </pc:spChg>
        <pc:spChg chg="del">
          <ac:chgData name="Wei-hsung Lin" userId="27d5a8ae643e4031" providerId="LiveId" clId="{CF96A051-C165-4398-BF02-444476D6ACAC}" dt="2023-02-23T00:15:38.032" v="603" actId="478"/>
          <ac:spMkLst>
            <pc:docMk/>
            <pc:sldMk cId="0" sldId="367"/>
            <ac:spMk id="186385" creationId="{A0ED5C5A-434F-DD58-A95B-E02C57CF3F2A}"/>
          </ac:spMkLst>
        </pc:spChg>
        <pc:spChg chg="mod">
          <ac:chgData name="Wei-hsung Lin" userId="27d5a8ae643e4031" providerId="LiveId" clId="{CF96A051-C165-4398-BF02-444476D6ACAC}" dt="2023-02-23T00:17:28.540" v="612" actId="1076"/>
          <ac:spMkLst>
            <pc:docMk/>
            <pc:sldMk cId="0" sldId="367"/>
            <ac:spMk id="186386" creationId="{5650EFA6-D95E-AB69-88E5-243A633A9C18}"/>
          </ac:spMkLst>
        </pc:spChg>
      </pc:sldChg>
      <pc:sldChg chg="modSp mod">
        <pc:chgData name="Wei-hsung Lin" userId="27d5a8ae643e4031" providerId="LiveId" clId="{CF96A051-C165-4398-BF02-444476D6ACAC}" dt="2023-02-23T00:18:07.962" v="618" actId="1076"/>
        <pc:sldMkLst>
          <pc:docMk/>
          <pc:sldMk cId="0" sldId="369"/>
        </pc:sldMkLst>
        <pc:spChg chg="mod">
          <ac:chgData name="Wei-hsung Lin" userId="27d5a8ae643e4031" providerId="LiveId" clId="{CF96A051-C165-4398-BF02-444476D6ACAC}" dt="2023-02-23T00:18:01.457" v="617" actId="6549"/>
          <ac:spMkLst>
            <pc:docMk/>
            <pc:sldMk cId="0" sldId="369"/>
            <ac:spMk id="189444" creationId="{EB377BEE-4C67-2A10-5734-6EA10CE33D61}"/>
          </ac:spMkLst>
        </pc:spChg>
        <pc:spChg chg="mod">
          <ac:chgData name="Wei-hsung Lin" userId="27d5a8ae643e4031" providerId="LiveId" clId="{CF96A051-C165-4398-BF02-444476D6ACAC}" dt="2023-02-23T00:18:07.962" v="618" actId="1076"/>
          <ac:spMkLst>
            <pc:docMk/>
            <pc:sldMk cId="0" sldId="369"/>
            <ac:spMk id="189453" creationId="{D6D20840-99D1-82BC-C686-6A25BC35654D}"/>
          </ac:spMkLst>
        </pc:spChg>
      </pc:sldChg>
      <pc:sldChg chg="modSp mod">
        <pc:chgData name="Wei-hsung Lin" userId="27d5a8ae643e4031" providerId="LiveId" clId="{CF96A051-C165-4398-BF02-444476D6ACAC}" dt="2023-02-23T00:18:36.879" v="621" actId="1076"/>
        <pc:sldMkLst>
          <pc:docMk/>
          <pc:sldMk cId="0" sldId="370"/>
        </pc:sldMkLst>
        <pc:spChg chg="mod">
          <ac:chgData name="Wei-hsung Lin" userId="27d5a8ae643e4031" providerId="LiveId" clId="{CF96A051-C165-4398-BF02-444476D6ACAC}" dt="2023-02-23T00:18:31.481" v="620" actId="6549"/>
          <ac:spMkLst>
            <pc:docMk/>
            <pc:sldMk cId="0" sldId="370"/>
            <ac:spMk id="190468" creationId="{AD3FB7B8-ADC3-3D75-E37E-F4B0A6DCE909}"/>
          </ac:spMkLst>
        </pc:spChg>
        <pc:spChg chg="mod">
          <ac:chgData name="Wei-hsung Lin" userId="27d5a8ae643e4031" providerId="LiveId" clId="{CF96A051-C165-4398-BF02-444476D6ACAC}" dt="2023-02-23T00:18:36.879" v="621" actId="1076"/>
          <ac:spMkLst>
            <pc:docMk/>
            <pc:sldMk cId="0" sldId="370"/>
            <ac:spMk id="190477" creationId="{798E5ECD-2CF8-63C4-9A52-BD875010DF91}"/>
          </ac:spMkLst>
        </pc:spChg>
      </pc:sldChg>
      <pc:sldChg chg="modSp modAnim">
        <pc:chgData name="Wei-hsung Lin" userId="27d5a8ae643e4031" providerId="LiveId" clId="{CF96A051-C165-4398-BF02-444476D6ACAC}" dt="2023-02-21T06:34:08.214" v="14"/>
        <pc:sldMkLst>
          <pc:docMk/>
          <pc:sldMk cId="0" sldId="377"/>
        </pc:sldMkLst>
        <pc:spChg chg="mod">
          <ac:chgData name="Wei-hsung Lin" userId="27d5a8ae643e4031" providerId="LiveId" clId="{CF96A051-C165-4398-BF02-444476D6ACAC}" dt="2023-02-21T06:34:00.936" v="13"/>
          <ac:spMkLst>
            <pc:docMk/>
            <pc:sldMk cId="0" sldId="377"/>
            <ac:spMk id="199683" creationId="{217E291C-49AA-87A4-3AA0-7DE69776CC71}"/>
          </ac:spMkLst>
        </pc:spChg>
        <pc:spChg chg="mod">
          <ac:chgData name="Wei-hsung Lin" userId="27d5a8ae643e4031" providerId="LiveId" clId="{CF96A051-C165-4398-BF02-444476D6ACAC}" dt="2023-02-21T06:34:08.214" v="14"/>
          <ac:spMkLst>
            <pc:docMk/>
            <pc:sldMk cId="0" sldId="377"/>
            <ac:spMk id="199686" creationId="{2645375A-387D-24F8-2377-53EA80AF3C60}"/>
          </ac:spMkLst>
        </pc:spChg>
      </pc:sldChg>
      <pc:sldChg chg="modSp">
        <pc:chgData name="Wei-hsung Lin" userId="27d5a8ae643e4031" providerId="LiveId" clId="{CF96A051-C165-4398-BF02-444476D6ACAC}" dt="2023-02-21T06:39:07.755" v="57"/>
        <pc:sldMkLst>
          <pc:docMk/>
          <pc:sldMk cId="0" sldId="378"/>
        </pc:sldMkLst>
        <pc:spChg chg="mod">
          <ac:chgData name="Wei-hsung Lin" userId="27d5a8ae643e4031" providerId="LiveId" clId="{CF96A051-C165-4398-BF02-444476D6ACAC}" dt="2023-02-21T06:39:07.755" v="57"/>
          <ac:spMkLst>
            <pc:docMk/>
            <pc:sldMk cId="0" sldId="378"/>
            <ac:spMk id="203870" creationId="{83603572-73FB-A148-CE51-432F220C233D}"/>
          </ac:spMkLst>
        </pc:spChg>
      </pc:sldChg>
      <pc:sldChg chg="modSp">
        <pc:chgData name="Wei-hsung Lin" userId="27d5a8ae643e4031" providerId="LiveId" clId="{CF96A051-C165-4398-BF02-444476D6ACAC}" dt="2023-02-21T06:34:53.147" v="17"/>
        <pc:sldMkLst>
          <pc:docMk/>
          <pc:sldMk cId="0" sldId="382"/>
        </pc:sldMkLst>
        <pc:spChg chg="mod">
          <ac:chgData name="Wei-hsung Lin" userId="27d5a8ae643e4031" providerId="LiveId" clId="{CF96A051-C165-4398-BF02-444476D6ACAC}" dt="2023-02-21T06:34:53.147" v="17"/>
          <ac:spMkLst>
            <pc:docMk/>
            <pc:sldMk cId="0" sldId="382"/>
            <ac:spMk id="212054" creationId="{52783497-ED4A-B05D-C1EC-1B8143E8A0AC}"/>
          </ac:spMkLst>
        </pc:spChg>
        <pc:spChg chg="mod">
          <ac:chgData name="Wei-hsung Lin" userId="27d5a8ae643e4031" providerId="LiveId" clId="{CF96A051-C165-4398-BF02-444476D6ACAC}" dt="2023-02-21T06:34:47.075" v="16"/>
          <ac:spMkLst>
            <pc:docMk/>
            <pc:sldMk cId="0" sldId="382"/>
            <ac:spMk id="212057" creationId="{2D73ED9A-811C-CE6F-F140-7E40FB107E90}"/>
          </ac:spMkLst>
        </pc:spChg>
        <pc:spChg chg="mod">
          <ac:chgData name="Wei-hsung Lin" userId="27d5a8ae643e4031" providerId="LiveId" clId="{CF96A051-C165-4398-BF02-444476D6ACAC}" dt="2023-02-21T06:34:42.659" v="15"/>
          <ac:spMkLst>
            <pc:docMk/>
            <pc:sldMk cId="0" sldId="382"/>
            <ac:spMk id="212058" creationId="{8789538A-8AAD-7CB0-DA71-307FB3AD80C8}"/>
          </ac:spMkLst>
        </pc:spChg>
      </pc:sldChg>
      <pc:sldChg chg="del">
        <pc:chgData name="Wei-hsung Lin" userId="27d5a8ae643e4031" providerId="LiveId" clId="{CF96A051-C165-4398-BF02-444476D6ACAC}" dt="2023-02-21T06:35:49.431" v="18" actId="47"/>
        <pc:sldMkLst>
          <pc:docMk/>
          <pc:sldMk cId="0" sldId="384"/>
        </pc:sldMkLst>
      </pc:sldChg>
      <pc:sldChg chg="modSp mod">
        <pc:chgData name="Wei-hsung Lin" userId="27d5a8ae643e4031" providerId="LiveId" clId="{CF96A051-C165-4398-BF02-444476D6ACAC}" dt="2023-02-21T07:00:36.203" v="163" actId="21"/>
        <pc:sldMkLst>
          <pc:docMk/>
          <pc:sldMk cId="0" sldId="385"/>
        </pc:sldMkLst>
        <pc:spChg chg="mod">
          <ac:chgData name="Wei-hsung Lin" userId="27d5a8ae643e4031" providerId="LiveId" clId="{CF96A051-C165-4398-BF02-444476D6ACAC}" dt="2023-02-21T07:00:36.203" v="163" actId="21"/>
          <ac:spMkLst>
            <pc:docMk/>
            <pc:sldMk cId="0" sldId="385"/>
            <ac:spMk id="217174" creationId="{E3D21078-A8F6-A55F-A35F-3775560771B7}"/>
          </ac:spMkLst>
        </pc:spChg>
      </pc:sldChg>
      <pc:sldChg chg="add">
        <pc:chgData name="Wei-hsung Lin" userId="27d5a8ae643e4031" providerId="LiveId" clId="{CF96A051-C165-4398-BF02-444476D6ACAC}" dt="2023-02-23T00:31:17.678" v="713"/>
        <pc:sldMkLst>
          <pc:docMk/>
          <pc:sldMk cId="0" sldId="388"/>
        </pc:sldMkLst>
      </pc:sldChg>
      <pc:sldChg chg="del">
        <pc:chgData name="Wei-hsung Lin" userId="27d5a8ae643e4031" providerId="LiveId" clId="{CF96A051-C165-4398-BF02-444476D6ACAC}" dt="2023-02-21T07:01:39.544" v="178" actId="47"/>
        <pc:sldMkLst>
          <pc:docMk/>
          <pc:sldMk cId="0" sldId="398"/>
        </pc:sldMkLst>
      </pc:sldChg>
      <pc:sldChg chg="add del">
        <pc:chgData name="Wei-hsung Lin" userId="27d5a8ae643e4031" providerId="LiveId" clId="{CF96A051-C165-4398-BF02-444476D6ACAC}" dt="2023-02-23T00:32:26.780" v="714" actId="47"/>
        <pc:sldMkLst>
          <pc:docMk/>
          <pc:sldMk cId="0" sldId="399"/>
        </pc:sldMkLst>
      </pc:sldChg>
      <pc:sldChg chg="add">
        <pc:chgData name="Wei-hsung Lin" userId="27d5a8ae643e4031" providerId="LiveId" clId="{CF96A051-C165-4398-BF02-444476D6ACAC}" dt="2023-02-23T00:31:17.678" v="713"/>
        <pc:sldMkLst>
          <pc:docMk/>
          <pc:sldMk cId="0" sldId="400"/>
        </pc:sldMkLst>
      </pc:sldChg>
      <pc:sldChg chg="add">
        <pc:chgData name="Wei-hsung Lin" userId="27d5a8ae643e4031" providerId="LiveId" clId="{CF96A051-C165-4398-BF02-444476D6ACAC}" dt="2023-02-23T00:31:17.678" v="713"/>
        <pc:sldMkLst>
          <pc:docMk/>
          <pc:sldMk cId="0" sldId="401"/>
        </pc:sldMkLst>
      </pc:sldChg>
      <pc:sldChg chg="add">
        <pc:chgData name="Wei-hsung Lin" userId="27d5a8ae643e4031" providerId="LiveId" clId="{CF96A051-C165-4398-BF02-444476D6ACAC}" dt="2023-02-23T00:31:17.678" v="713"/>
        <pc:sldMkLst>
          <pc:docMk/>
          <pc:sldMk cId="0" sldId="402"/>
        </pc:sldMkLst>
      </pc:sldChg>
      <pc:sldChg chg="add">
        <pc:chgData name="Wei-hsung Lin" userId="27d5a8ae643e4031" providerId="LiveId" clId="{CF96A051-C165-4398-BF02-444476D6ACAC}" dt="2023-02-23T00:31:17.678" v="713"/>
        <pc:sldMkLst>
          <pc:docMk/>
          <pc:sldMk cId="0" sldId="404"/>
        </pc:sldMkLst>
      </pc:sldChg>
      <pc:sldChg chg="add">
        <pc:chgData name="Wei-hsung Lin" userId="27d5a8ae643e4031" providerId="LiveId" clId="{CF96A051-C165-4398-BF02-444476D6ACAC}" dt="2023-02-23T00:31:17.678" v="713"/>
        <pc:sldMkLst>
          <pc:docMk/>
          <pc:sldMk cId="0" sldId="407"/>
        </pc:sldMkLst>
      </pc:sldChg>
      <pc:sldChg chg="addSp modSp modAnim">
        <pc:chgData name="Wei-hsung Lin" userId="27d5a8ae643e4031" providerId="LiveId" clId="{CF96A051-C165-4398-BF02-444476D6ACAC}" dt="2023-02-21T07:00:58.870" v="173"/>
        <pc:sldMkLst>
          <pc:docMk/>
          <pc:sldMk cId="0" sldId="408"/>
        </pc:sldMkLst>
        <pc:spChg chg="add mod">
          <ac:chgData name="Wei-hsung Lin" userId="27d5a8ae643e4031" providerId="LiveId" clId="{CF96A051-C165-4398-BF02-444476D6ACAC}" dt="2023-02-21T07:00:58.870" v="173"/>
          <ac:spMkLst>
            <pc:docMk/>
            <pc:sldMk cId="0" sldId="408"/>
            <ac:spMk id="2" creationId="{76D1DE26-37C2-59D9-5C65-358D0BB15240}"/>
          </ac:spMkLst>
        </pc:spChg>
      </pc:sldChg>
      <pc:sldChg chg="modSp del">
        <pc:chgData name="Wei-hsung Lin" userId="27d5a8ae643e4031" providerId="LiveId" clId="{CF96A051-C165-4398-BF02-444476D6ACAC}" dt="2023-02-21T07:01:37.605" v="177" actId="47"/>
        <pc:sldMkLst>
          <pc:docMk/>
          <pc:sldMk cId="0" sldId="409"/>
        </pc:sldMkLst>
        <pc:spChg chg="mod">
          <ac:chgData name="Wei-hsung Lin" userId="27d5a8ae643e4031" providerId="LiveId" clId="{CF96A051-C165-4398-BF02-444476D6ACAC}" dt="2023-02-21T07:01:28.325" v="176" actId="207"/>
          <ac:spMkLst>
            <pc:docMk/>
            <pc:sldMk cId="0" sldId="409"/>
            <ac:spMk id="262244" creationId="{5B64D810-7D36-4619-B3E2-F4403F4E7FF7}"/>
          </ac:spMkLst>
        </pc:spChg>
      </pc:sldChg>
      <pc:sldChg chg="modSp mod modAnim">
        <pc:chgData name="Wei-hsung Lin" userId="27d5a8ae643e4031" providerId="LiveId" clId="{CF96A051-C165-4398-BF02-444476D6ACAC}" dt="2023-02-22T05:20:49.145" v="230" actId="1076"/>
        <pc:sldMkLst>
          <pc:docMk/>
          <pc:sldMk cId="0" sldId="411"/>
        </pc:sldMkLst>
        <pc:spChg chg="mod">
          <ac:chgData name="Wei-hsung Lin" userId="27d5a8ae643e4031" providerId="LiveId" clId="{CF96A051-C165-4398-BF02-444476D6ACAC}" dt="2023-02-22T05:20:49.145" v="230" actId="1076"/>
          <ac:spMkLst>
            <pc:docMk/>
            <pc:sldMk cId="0" sldId="411"/>
            <ac:spMk id="266331" creationId="{24564959-0AC9-790D-284D-26BE24379AC3}"/>
          </ac:spMkLst>
        </pc:spChg>
      </pc:sldChg>
      <pc:sldChg chg="addSp delSp modSp mod modAnim">
        <pc:chgData name="Wei-hsung Lin" userId="27d5a8ae643e4031" providerId="LiveId" clId="{CF96A051-C165-4398-BF02-444476D6ACAC}" dt="2023-02-22T05:21:25.527" v="232" actId="1076"/>
        <pc:sldMkLst>
          <pc:docMk/>
          <pc:sldMk cId="0" sldId="412"/>
        </pc:sldMkLst>
        <pc:spChg chg="add del mod">
          <ac:chgData name="Wei-hsung Lin" userId="27d5a8ae643e4031" providerId="LiveId" clId="{CF96A051-C165-4398-BF02-444476D6ACAC}" dt="2023-02-21T14:06:31.510" v="192" actId="478"/>
          <ac:spMkLst>
            <pc:docMk/>
            <pc:sldMk cId="0" sldId="412"/>
            <ac:spMk id="3" creationId="{A4EF67F7-6620-B996-D460-93D4773B9128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30" creationId="{2E910E39-0727-6BD6-EDA2-ACC1939A29DB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31" creationId="{86D7C5A3-E357-87A9-A7F2-386334FDC4A6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32" creationId="{3D25C430-D7DB-0BDD-5770-1BFC4FFA131E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33" creationId="{12F2E669-1967-BF5B-A1C1-01852AB52C90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34" creationId="{1226EE08-EFE5-68B2-B652-738E854D4D45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35" creationId="{9FFDA119-205A-439A-3FAD-0D31170F71C7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39" creationId="{3059035C-0A6C-28FC-02BD-8D086CDF8637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40" creationId="{F3707D51-EFD2-3FA3-B6B3-C98F88DB2E16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41" creationId="{6E34AE0B-549C-C9A0-C2B1-65E4AA65AA13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42" creationId="{237CD31A-2607-C379-F1D1-9821768964A1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43" creationId="{2D799742-EC79-2129-56B1-A136649EB6D9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44" creationId="{580938DF-962D-EAA0-B64D-75FDACECEE99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45" creationId="{C85B9401-288B-E4E1-4CC3-59B5126175AA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46" creationId="{4DB20030-FDAE-E394-18C4-DE722EBD8023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47" creationId="{52585903-DC39-D0BE-4688-570AA60C6FAF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48" creationId="{9945BF3D-30A2-E5D2-DD00-71C81E5BE1BD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49" creationId="{58C913F1-3151-D8F2-FCE8-529785A1EA6F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51" creationId="{423A81B9-F648-44DE-C42C-84818D8E7267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54" creationId="{4F86696F-8E45-A4A5-34AE-229E19A4F14C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55" creationId="{0F8B2255-E153-54F3-1BF0-B09EEC747317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56" creationId="{F32FC80E-C3AA-C866-1C0B-3967DB7648DD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57" creationId="{468FC850-1A0F-8C25-C97A-35B0A3B1728E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58" creationId="{22D0BF8F-CE71-B13A-3750-B301192A5E5A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59" creationId="{75A4A33A-D840-8E30-8B40-6E9DC6B19DD0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61" creationId="{0953DDB7-D8BE-09EF-9A9F-D1586A53A778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62" creationId="{CB442044-0EFE-66B7-1525-00CC01C0F48F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65" creationId="{059D8B2B-9931-0A6D-9732-72C98A711A32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66" creationId="{4757F471-4C8D-2CBE-B8BE-A3B7DD6F4AEE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67" creationId="{D2127C5F-3F55-8132-C1B5-683F50B5980A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68" creationId="{D13405E5-9D50-F671-7AAE-458353DFEFA0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69" creationId="{A9672BEC-8557-83A4-2A20-B7D4D6E083CC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70" creationId="{6D3CAC28-1EF7-DC41-26D2-C7C1A6DC7331}"/>
          </ac:spMkLst>
        </pc:spChg>
        <pc:spChg chg="mod">
          <ac:chgData name="Wei-hsung Lin" userId="27d5a8ae643e4031" providerId="LiveId" clId="{CF96A051-C165-4398-BF02-444476D6ACAC}" dt="2023-02-22T05:21:25.527" v="232" actId="1076"/>
          <ac:spMkLst>
            <pc:docMk/>
            <pc:sldMk cId="0" sldId="412"/>
            <ac:spMk id="268372" creationId="{9BA43CFC-A707-6F7F-762D-45D93C52E8FB}"/>
          </ac:spMkLst>
        </pc:spChg>
        <pc:spChg chg="mod">
          <ac:chgData name="Wei-hsung Lin" userId="27d5a8ae643e4031" providerId="LiveId" clId="{CF96A051-C165-4398-BF02-444476D6ACAC}" dt="2023-02-22T05:21:25.527" v="232" actId="1076"/>
          <ac:spMkLst>
            <pc:docMk/>
            <pc:sldMk cId="0" sldId="412"/>
            <ac:spMk id="268373" creationId="{240849ED-32AD-837E-CA8C-18001F95D6AF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74" creationId="{8769FBFB-BA9C-1028-D1EE-065991CB92AB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75" creationId="{E3E4E0A1-6ECD-F54F-95E6-55A02E29C318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76" creationId="{E424E053-F968-20E2-73C5-C005925D9984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77" creationId="{E51BC47A-B450-A130-7C5C-02A4D2047580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78" creationId="{B33B01C2-E2D7-A9FE-82AC-B7D5F8DEF965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79" creationId="{B0E0042B-660E-AABB-1243-5A8C95B33BF2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80" creationId="{6FD0F632-21BC-D75A-AFF5-5CDAC17E32D6}"/>
          </ac:spMkLst>
        </pc:spChg>
        <pc:spChg chg="mod">
          <ac:chgData name="Wei-hsung Lin" userId="27d5a8ae643e4031" providerId="LiveId" clId="{CF96A051-C165-4398-BF02-444476D6ACAC}" dt="2023-02-22T05:21:25.527" v="232" actId="1076"/>
          <ac:spMkLst>
            <pc:docMk/>
            <pc:sldMk cId="0" sldId="412"/>
            <ac:spMk id="268381" creationId="{84AA0FE3-6048-E2A4-14AA-B33F3DFB7649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82" creationId="{4CD5A6CF-16ED-AD1E-F6BA-79CE93CD94B0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83" creationId="{A8C6B0FC-9F02-DC2C-69C9-739E5AEBF35F}"/>
          </ac:spMkLst>
        </pc:spChg>
        <pc:spChg chg="mod">
          <ac:chgData name="Wei-hsung Lin" userId="27d5a8ae643e4031" providerId="LiveId" clId="{CF96A051-C165-4398-BF02-444476D6ACAC}" dt="2023-02-22T05:21:07.057" v="231" actId="1076"/>
          <ac:spMkLst>
            <pc:docMk/>
            <pc:sldMk cId="0" sldId="412"/>
            <ac:spMk id="268384" creationId="{C8EE8E63-6959-9602-ADD7-45A7638C9955}"/>
          </ac:spMkLst>
        </pc:spChg>
        <pc:graphicFrameChg chg="mod">
          <ac:chgData name="Wei-hsung Lin" userId="27d5a8ae643e4031" providerId="LiveId" clId="{CF96A051-C165-4398-BF02-444476D6ACAC}" dt="2023-02-22T05:21:07.057" v="231" actId="1076"/>
          <ac:graphicFrameMkLst>
            <pc:docMk/>
            <pc:sldMk cId="0" sldId="412"/>
            <ac:graphicFrameMk id="268290" creationId="{9240BF15-3BDF-C1BC-1AFC-D3F0EC48B1FA}"/>
          </ac:graphicFrameMkLst>
        </pc:graphicFrameChg>
        <pc:graphicFrameChg chg="mod">
          <ac:chgData name="Wei-hsung Lin" userId="27d5a8ae643e4031" providerId="LiveId" clId="{CF96A051-C165-4398-BF02-444476D6ACAC}" dt="2023-02-22T05:21:07.057" v="231" actId="1076"/>
          <ac:graphicFrameMkLst>
            <pc:docMk/>
            <pc:sldMk cId="0" sldId="412"/>
            <ac:graphicFrameMk id="268314" creationId="{BE80EC4B-9651-C04F-5A73-8E3DCB4CB374}"/>
          </ac:graphicFrameMkLst>
        </pc:graphicFrameChg>
        <pc:cxnChg chg="mod">
          <ac:chgData name="Wei-hsung Lin" userId="27d5a8ae643e4031" providerId="LiveId" clId="{CF96A051-C165-4398-BF02-444476D6ACAC}" dt="2023-02-22T05:21:07.057" v="231" actId="1076"/>
          <ac:cxnSpMkLst>
            <pc:docMk/>
            <pc:sldMk cId="0" sldId="412"/>
            <ac:cxnSpMk id="268350" creationId="{50C78CA3-8C6B-B514-96A7-545B9EE4E454}"/>
          </ac:cxnSpMkLst>
        </pc:cxnChg>
        <pc:cxnChg chg="mod">
          <ac:chgData name="Wei-hsung Lin" userId="27d5a8ae643e4031" providerId="LiveId" clId="{CF96A051-C165-4398-BF02-444476D6ACAC}" dt="2023-02-22T05:21:07.057" v="231" actId="1076"/>
          <ac:cxnSpMkLst>
            <pc:docMk/>
            <pc:sldMk cId="0" sldId="412"/>
            <ac:cxnSpMk id="268352" creationId="{05D8AB18-2675-5BC3-B854-8ED9F60C6973}"/>
          </ac:cxnSpMkLst>
        </pc:cxnChg>
        <pc:cxnChg chg="mod">
          <ac:chgData name="Wei-hsung Lin" userId="27d5a8ae643e4031" providerId="LiveId" clId="{CF96A051-C165-4398-BF02-444476D6ACAC}" dt="2023-02-22T05:21:07.057" v="231" actId="1076"/>
          <ac:cxnSpMkLst>
            <pc:docMk/>
            <pc:sldMk cId="0" sldId="412"/>
            <ac:cxnSpMk id="268353" creationId="{C53E395E-26C4-AAA7-4F04-8158A31E04E5}"/>
          </ac:cxnSpMkLst>
        </pc:cxnChg>
        <pc:cxnChg chg="mod">
          <ac:chgData name="Wei-hsung Lin" userId="27d5a8ae643e4031" providerId="LiveId" clId="{CF96A051-C165-4398-BF02-444476D6ACAC}" dt="2023-02-22T05:21:07.057" v="231" actId="1076"/>
          <ac:cxnSpMkLst>
            <pc:docMk/>
            <pc:sldMk cId="0" sldId="412"/>
            <ac:cxnSpMk id="268360" creationId="{5E3AF4D8-A0A5-570F-3B27-6649710F6A64}"/>
          </ac:cxnSpMkLst>
        </pc:cxnChg>
        <pc:cxnChg chg="mod">
          <ac:chgData name="Wei-hsung Lin" userId="27d5a8ae643e4031" providerId="LiveId" clId="{CF96A051-C165-4398-BF02-444476D6ACAC}" dt="2023-02-22T05:21:07.057" v="231" actId="1076"/>
          <ac:cxnSpMkLst>
            <pc:docMk/>
            <pc:sldMk cId="0" sldId="412"/>
            <ac:cxnSpMk id="268371" creationId="{71CA0C05-522E-ADEF-7A30-3835A00914FE}"/>
          </ac:cxnSpMkLst>
        </pc:cxnChg>
      </pc:sldChg>
      <pc:sldChg chg="add">
        <pc:chgData name="Wei-hsung Lin" userId="27d5a8ae643e4031" providerId="LiveId" clId="{CF96A051-C165-4398-BF02-444476D6ACAC}" dt="2023-02-22T05:28:17.673" v="233"/>
        <pc:sldMkLst>
          <pc:docMk/>
          <pc:sldMk cId="0" sldId="413"/>
        </pc:sldMkLst>
      </pc:sldChg>
      <pc:sldChg chg="modSp add mod addAnim delAnim modAnim">
        <pc:chgData name="Wei-hsung Lin" userId="27d5a8ae643e4031" providerId="LiveId" clId="{CF96A051-C165-4398-BF02-444476D6ACAC}" dt="2023-02-22T05:46:58.204" v="306"/>
        <pc:sldMkLst>
          <pc:docMk/>
          <pc:sldMk cId="0" sldId="414"/>
        </pc:sldMkLst>
        <pc:spChg chg="mod">
          <ac:chgData name="Wei-hsung Lin" userId="27d5a8ae643e4031" providerId="LiveId" clId="{CF96A051-C165-4398-BF02-444476D6ACAC}" dt="2023-02-22T05:46:58.204" v="306"/>
          <ac:spMkLst>
            <pc:docMk/>
            <pc:sldMk cId="0" sldId="414"/>
            <ac:spMk id="272481" creationId="{C48E4D51-C045-D586-2B33-81EEBB4F2013}"/>
          </ac:spMkLst>
        </pc:spChg>
      </pc:sldChg>
      <pc:sldChg chg="modSp add modAnim">
        <pc:chgData name="Wei-hsung Lin" userId="27d5a8ae643e4031" providerId="LiveId" clId="{CF96A051-C165-4398-BF02-444476D6ACAC}" dt="2023-02-23T00:29:28.264" v="712"/>
        <pc:sldMkLst>
          <pc:docMk/>
          <pc:sldMk cId="0" sldId="416"/>
        </pc:sldMkLst>
        <pc:spChg chg="mod">
          <ac:chgData name="Wei-hsung Lin" userId="27d5a8ae643e4031" providerId="LiveId" clId="{CF96A051-C165-4398-BF02-444476D6ACAC}" dt="2023-02-23T00:29:28.264" v="712"/>
          <ac:spMkLst>
            <pc:docMk/>
            <pc:sldMk cId="0" sldId="416"/>
            <ac:spMk id="276572" creationId="{0971CC22-25DC-8C90-7887-34818BF13945}"/>
          </ac:spMkLst>
        </pc:spChg>
      </pc:sldChg>
      <pc:sldChg chg="addSp modSp add mod modAnim">
        <pc:chgData name="Wei-hsung Lin" userId="27d5a8ae643e4031" providerId="LiveId" clId="{CF96A051-C165-4398-BF02-444476D6ACAC}" dt="2023-02-22T08:07:12.664" v="569" actId="1076"/>
        <pc:sldMkLst>
          <pc:docMk/>
          <pc:sldMk cId="0" sldId="420"/>
        </pc:sldMkLst>
        <pc:spChg chg="add mod">
          <ac:chgData name="Wei-hsung Lin" userId="27d5a8ae643e4031" providerId="LiveId" clId="{CF96A051-C165-4398-BF02-444476D6ACAC}" dt="2023-02-22T08:07:02.945" v="567" actId="1076"/>
          <ac:spMkLst>
            <pc:docMk/>
            <pc:sldMk cId="0" sldId="420"/>
            <ac:spMk id="2" creationId="{7392CEEB-5D7C-F6E9-D11D-7F32B10565F9}"/>
          </ac:spMkLst>
        </pc:spChg>
        <pc:spChg chg="mod">
          <ac:chgData name="Wei-hsung Lin" userId="27d5a8ae643e4031" providerId="LiveId" clId="{CF96A051-C165-4398-BF02-444476D6ACAC}" dt="2023-02-22T08:07:12.664" v="569" actId="1076"/>
          <ac:spMkLst>
            <pc:docMk/>
            <pc:sldMk cId="0" sldId="420"/>
            <ac:spMk id="284677" creationId="{D78383DD-2814-3B7D-74E8-D9DF3A184DF8}"/>
          </ac:spMkLst>
        </pc:spChg>
      </pc:sldChg>
      <pc:sldChg chg="add del">
        <pc:chgData name="Wei-hsung Lin" userId="27d5a8ae643e4031" providerId="LiveId" clId="{CF96A051-C165-4398-BF02-444476D6ACAC}" dt="2023-02-22T06:09:28.530" v="536" actId="47"/>
        <pc:sldMkLst>
          <pc:docMk/>
          <pc:sldMk cId="0" sldId="421"/>
        </pc:sldMkLst>
      </pc:sldChg>
      <pc:sldChg chg="add">
        <pc:chgData name="Wei-hsung Lin" userId="27d5a8ae643e4031" providerId="LiveId" clId="{CF96A051-C165-4398-BF02-444476D6ACAC}" dt="2023-02-23T00:31:17.678" v="713"/>
        <pc:sldMkLst>
          <pc:docMk/>
          <pc:sldMk cId="0" sldId="430"/>
        </pc:sldMkLst>
      </pc:sldChg>
      <pc:sldChg chg="add">
        <pc:chgData name="Wei-hsung Lin" userId="27d5a8ae643e4031" providerId="LiveId" clId="{CF96A051-C165-4398-BF02-444476D6ACAC}" dt="2023-02-23T00:31:17.678" v="713"/>
        <pc:sldMkLst>
          <pc:docMk/>
          <pc:sldMk cId="0" sldId="432"/>
        </pc:sldMkLst>
      </pc:sldChg>
      <pc:sldChg chg="add">
        <pc:chgData name="Wei-hsung Lin" userId="27d5a8ae643e4031" providerId="LiveId" clId="{CF96A051-C165-4398-BF02-444476D6ACAC}" dt="2023-02-23T00:31:17.678" v="713"/>
        <pc:sldMkLst>
          <pc:docMk/>
          <pc:sldMk cId="0" sldId="433"/>
        </pc:sldMkLst>
      </pc:sldChg>
      <pc:sldChg chg="modSp">
        <pc:chgData name="Wei-hsung Lin" userId="27d5a8ae643e4031" providerId="LiveId" clId="{CF96A051-C165-4398-BF02-444476D6ACAC}" dt="2023-02-23T00:11:50.278" v="598" actId="1076"/>
        <pc:sldMkLst>
          <pc:docMk/>
          <pc:sldMk cId="0" sldId="450"/>
        </pc:sldMkLst>
        <pc:spChg chg="mod">
          <ac:chgData name="Wei-hsung Lin" userId="27d5a8ae643e4031" providerId="LiveId" clId="{CF96A051-C165-4398-BF02-444476D6ACAC}" dt="2023-02-23T00:11:50.278" v="598" actId="1076"/>
          <ac:spMkLst>
            <pc:docMk/>
            <pc:sldMk cId="0" sldId="450"/>
            <ac:spMk id="139339" creationId="{1D7E0CB3-05BF-8F0A-BD7B-4F14E0727F11}"/>
          </ac:spMkLst>
        </pc:spChg>
      </pc:sldChg>
      <pc:sldChg chg="modSp">
        <pc:chgData name="Wei-hsung Lin" userId="27d5a8ae643e4031" providerId="LiveId" clId="{CF96A051-C165-4398-BF02-444476D6ACAC}" dt="2023-02-21T06:28:28.451" v="7" actId="20577"/>
        <pc:sldMkLst>
          <pc:docMk/>
          <pc:sldMk cId="3730347574" sldId="519"/>
        </pc:sldMkLst>
        <pc:spChg chg="mod">
          <ac:chgData name="Wei-hsung Lin" userId="27d5a8ae643e4031" providerId="LiveId" clId="{CF96A051-C165-4398-BF02-444476D6ACAC}" dt="2023-02-21T06:28:28.451" v="7" actId="20577"/>
          <ac:spMkLst>
            <pc:docMk/>
            <pc:sldMk cId="3730347574" sldId="519"/>
            <ac:spMk id="140360" creationId="{0FEDEF30-FD42-E5EA-8935-552E8B4778C9}"/>
          </ac:spMkLst>
        </pc:spChg>
      </pc:sldChg>
      <pc:sldChg chg="modSp">
        <pc:chgData name="Wei-hsung Lin" userId="27d5a8ae643e4031" providerId="LiveId" clId="{CF96A051-C165-4398-BF02-444476D6ACAC}" dt="2023-02-21T06:37:24.492" v="31" actId="6549"/>
        <pc:sldMkLst>
          <pc:docMk/>
          <pc:sldMk cId="4016224293" sldId="520"/>
        </pc:sldMkLst>
        <pc:spChg chg="mod">
          <ac:chgData name="Wei-hsung Lin" userId="27d5a8ae643e4031" providerId="LiveId" clId="{CF96A051-C165-4398-BF02-444476D6ACAC}" dt="2023-02-21T06:37:24.492" v="31" actId="6549"/>
          <ac:spMkLst>
            <pc:docMk/>
            <pc:sldMk cId="4016224293" sldId="520"/>
            <ac:spMk id="203870" creationId="{83603572-73FB-A148-CE51-432F220C233D}"/>
          </ac:spMkLst>
        </pc:spChg>
      </pc:sldChg>
      <pc:sldChg chg="modSp mod modAnim">
        <pc:chgData name="Wei-hsung Lin" userId="27d5a8ae643e4031" providerId="LiveId" clId="{CF96A051-C165-4398-BF02-444476D6ACAC}" dt="2023-02-23T00:21:25.608" v="643" actId="1076"/>
        <pc:sldMkLst>
          <pc:docMk/>
          <pc:sldMk cId="2450477122" sldId="522"/>
        </pc:sldMkLst>
        <pc:spChg chg="mod">
          <ac:chgData name="Wei-hsung Lin" userId="27d5a8ae643e4031" providerId="LiveId" clId="{CF96A051-C165-4398-BF02-444476D6ACAC}" dt="2023-02-23T00:21:25.608" v="643" actId="1076"/>
          <ac:spMkLst>
            <pc:docMk/>
            <pc:sldMk cId="2450477122" sldId="522"/>
            <ac:spMk id="203870" creationId="{83603572-73FB-A148-CE51-432F220C233D}"/>
          </ac:spMkLst>
        </pc:spChg>
      </pc:sldChg>
      <pc:sldChg chg="delSp modSp add mod modAnim">
        <pc:chgData name="Wei-hsung Lin" userId="27d5a8ae643e4031" providerId="LiveId" clId="{CF96A051-C165-4398-BF02-444476D6ACAC}" dt="2023-02-22T08:09:16.754" v="591" actId="21"/>
        <pc:sldMkLst>
          <pc:docMk/>
          <pc:sldMk cId="3677782831" sldId="523"/>
        </pc:sldMkLst>
        <pc:spChg chg="del">
          <ac:chgData name="Wei-hsung Lin" userId="27d5a8ae643e4031" providerId="LiveId" clId="{CF96A051-C165-4398-BF02-444476D6ACAC}" dt="2023-02-22T05:58:02.163" v="411" actId="478"/>
          <ac:spMkLst>
            <pc:docMk/>
            <pc:sldMk cId="3677782831" sldId="523"/>
            <ac:spMk id="272475" creationId="{FD29DD02-AC9E-D34D-4CE6-5C6C7E9B937D}"/>
          </ac:spMkLst>
        </pc:spChg>
        <pc:spChg chg="mod">
          <ac:chgData name="Wei-hsung Lin" userId="27d5a8ae643e4031" providerId="LiveId" clId="{CF96A051-C165-4398-BF02-444476D6ACAC}" dt="2023-02-22T08:09:16.754" v="591" actId="21"/>
          <ac:spMkLst>
            <pc:docMk/>
            <pc:sldMk cId="3677782831" sldId="523"/>
            <ac:spMk id="272481" creationId="{C48E4D51-C045-D586-2B33-81EEBB4F2013}"/>
          </ac:spMkLst>
        </pc:spChg>
      </pc:sldChg>
      <pc:sldChg chg="modSp add mod modAnim">
        <pc:chgData name="Wei-hsung Lin" userId="27d5a8ae643e4031" providerId="LiveId" clId="{CF96A051-C165-4398-BF02-444476D6ACAC}" dt="2023-02-23T00:23:54.670" v="669"/>
        <pc:sldMkLst>
          <pc:docMk/>
          <pc:sldMk cId="1153284176" sldId="524"/>
        </pc:sldMkLst>
        <pc:spChg chg="mod">
          <ac:chgData name="Wei-hsung Lin" userId="27d5a8ae643e4031" providerId="LiveId" clId="{CF96A051-C165-4398-BF02-444476D6ACAC}" dt="2023-02-23T00:23:54.670" v="669"/>
          <ac:spMkLst>
            <pc:docMk/>
            <pc:sldMk cId="1153284176" sldId="524"/>
            <ac:spMk id="272481" creationId="{C48E4D51-C045-D586-2B33-81EEBB4F2013}"/>
          </ac:spMkLst>
        </pc:spChg>
      </pc:sldChg>
      <pc:sldChg chg="modSp add">
        <pc:chgData name="Wei-hsung Lin" userId="27d5a8ae643e4031" providerId="LiveId" clId="{CF96A051-C165-4398-BF02-444476D6ACAC}" dt="2023-02-23T00:25:33.270" v="689"/>
        <pc:sldMkLst>
          <pc:docMk/>
          <pc:sldMk cId="2968508788" sldId="525"/>
        </pc:sldMkLst>
        <pc:spChg chg="mod">
          <ac:chgData name="Wei-hsung Lin" userId="27d5a8ae643e4031" providerId="LiveId" clId="{CF96A051-C165-4398-BF02-444476D6ACAC}" dt="2023-02-23T00:25:33.270" v="689"/>
          <ac:spMkLst>
            <pc:docMk/>
            <pc:sldMk cId="2968508788" sldId="525"/>
            <ac:spMk id="272481" creationId="{C48E4D51-C045-D586-2B33-81EEBB4F2013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1T06:28:59.0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129 838 24575,'2'-7'0,"0"1"0,0-1 0,0 1 0,1-1 0,0 1 0,1 0 0,6-9 0,0-2 0,109-190 0,-42 76 0,48-71 0,-99 164 0,2 2 0,1 1 0,42-38 0,-65 68 0,0 1 0,0 0 0,0 1 0,0-1 0,1 1 0,-1 0 0,1 1 0,0 0 0,0 0 0,0 0 0,0 1 0,13-1 0,11 1 0,54 4 0,-25 0 0,91-5 0,124 5 0,-247 1 0,0 2 0,0 0 0,50 20 0,-7-2 0,187 38 0,-212-48 0,69 31 0,-62-22 0,-12-6 0,-2 3 0,0 1 0,-2 1 0,0 3 0,46 40 0,-24-14 0,-3 3 0,-2 2 0,-3 3 0,50 74 0,-76-89 0,-2 1 0,-1 1 0,-3 0 0,24 92 0,-21-70 0,-14-32 0,-2-1 0,-1 1 0,-2 0 0,-1 0 0,-6 69 0,1-10 0,3-51 0,-6 138 0,3-160 0,-1-1 0,0 1 0,-2-1 0,0 0 0,-1-1 0,-15 28 0,20-44 0,-32 62 0,-65 95 0,81-136 0,-1-1 0,-1-1 0,-45 42 0,-26 8 0,-2-4 0,-145 80 0,183-117 0,43-23 0,-1 0 0,-1-1 0,0 0 0,0-2 0,0 1 0,-1-2 0,0 0 0,0-1 0,-1 0 0,-28 2 0,37-5 0,-214 12 0,138-4 0,0-4 0,-1-4 0,-103-11 0,-456-82 0,618 86 0,1-1 0,-1-1 0,2 0 0,-1-2 0,-42-26 0,0 3 0,52 25 0,-1 0 0,2-1 0,-1-1 0,1 0 0,0-1 0,-19-22 0,6 3 0,-37-57 0,53 69 0,0 0 0,1-1 0,1 0 0,1 0 0,1-1 0,0 0 0,2 0 0,-4-42 0,4-11 0,6-90 0,1 46 0,1 63 0,2 1 0,3 0 0,2 0 0,33-97 0,41-69 0,-72 185 0,14-27 0,48-85 0,-71 139 5,-1-1 0,1 1 0,-1-1 0,-1 0 0,0 0 0,0 0 0,0 0 0,0-15 0,-4-71-239,0 47-942,2 26-5650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F162093-CDD0-83CD-A479-603B1761EC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437A8FF-5B1D-A19A-50E2-216BDA5CFAD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4E424EB-998A-80E1-E03D-696348E98BF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27ABB573-8CB9-6E67-A29F-6FB842C7114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A024465C-E45C-7960-5A05-8F532CFE7C4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8DB60A65-D591-A7E0-4F80-F66131E339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7C256A-BE93-48EF-B6AA-C8D1FA4B8EA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1D814C-B49A-4501-3B4D-80BB0F0A11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52152-4E2D-41CA-86B5-FAB650CD4E9F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E2C9158E-E3B2-9695-FABC-F19520283B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9D4A9E02-AC07-2515-FEA7-917E61702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F3A34D-65B5-7542-42F3-57041F9BA7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457F76-425C-493E-9B66-DE9AE8DE9129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224258" name="Rectangle 2">
            <a:extLst>
              <a:ext uri="{FF2B5EF4-FFF2-40B4-BE49-F238E27FC236}">
                <a16:creationId xmlns:a16="http://schemas.microsoft.com/office/drawing/2014/main" id="{5B2AAC0E-3982-7028-99A3-6DDBC7B4D5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11E0D155-8C4D-8F20-18A5-9C1E16C8E3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B20D3BC-647C-1B85-89B3-E0D1AC9707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567949-A803-415A-B734-5C6F32C1F4B8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225282" name="Rectangle 2">
            <a:extLst>
              <a:ext uri="{FF2B5EF4-FFF2-40B4-BE49-F238E27FC236}">
                <a16:creationId xmlns:a16="http://schemas.microsoft.com/office/drawing/2014/main" id="{FE3641BF-BEDF-8F45-A130-4BF8E5277D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143B6383-6008-D17A-1991-2D8E62261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81795C-E521-46EF-F1C8-6D83727503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949D73-5067-4D33-BF3C-9EC6350FAAD2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63D1C48F-D63A-C8F8-C705-EB193A7532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C1C318EC-F9D9-476D-EA27-3C768EE62D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C54314B-70A6-088B-4B28-756373D551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4E590-A928-4408-8E9A-DF78DCE4B8C1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227330" name="Rectangle 2">
            <a:extLst>
              <a:ext uri="{FF2B5EF4-FFF2-40B4-BE49-F238E27FC236}">
                <a16:creationId xmlns:a16="http://schemas.microsoft.com/office/drawing/2014/main" id="{E4FC7FBD-6B01-B30F-0770-740C647680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CF893B5E-3070-06E5-61EF-99A56364D8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87F0C40-2F8B-183E-AA8B-553B6062B2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AE8625-D2DD-4FDE-B7BF-3ACC49B72E33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228354" name="Rectangle 2">
            <a:extLst>
              <a:ext uri="{FF2B5EF4-FFF2-40B4-BE49-F238E27FC236}">
                <a16:creationId xmlns:a16="http://schemas.microsoft.com/office/drawing/2014/main" id="{A982546C-2EDC-8601-0841-64CF02D02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FD4F7B50-3AC1-40FB-ECC9-6D537B046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3CCA05-F786-FAB6-6449-7C76F78D31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957976-7145-4A7B-97AE-7958378116AB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229378" name="Rectangle 2">
            <a:extLst>
              <a:ext uri="{FF2B5EF4-FFF2-40B4-BE49-F238E27FC236}">
                <a16:creationId xmlns:a16="http://schemas.microsoft.com/office/drawing/2014/main" id="{B5B39CF9-6E3B-AAF2-E157-D27AA4D6B5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253CE25C-2DCA-6BB7-056E-9F376D90E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77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6ED22A-EFC2-2C64-43AC-7C1264178B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A27F1C-105A-4150-A474-C9531ACCC2C1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230402" name="Rectangle 2">
            <a:extLst>
              <a:ext uri="{FF2B5EF4-FFF2-40B4-BE49-F238E27FC236}">
                <a16:creationId xmlns:a16="http://schemas.microsoft.com/office/drawing/2014/main" id="{5C0B3C8B-4FE5-1FDB-559E-B396F84B10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919BBA26-52FA-2DC3-0B4E-6630B75A2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36D9B3-C706-527B-AF50-CF596A2064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299905-E6AF-4F09-A426-CB9E91BC2CBD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232450" name="Rectangle 2">
            <a:extLst>
              <a:ext uri="{FF2B5EF4-FFF2-40B4-BE49-F238E27FC236}">
                <a16:creationId xmlns:a16="http://schemas.microsoft.com/office/drawing/2014/main" id="{42D17D63-F617-1D12-C929-46EF34CE2A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27BB4F17-FD4D-65D8-30E9-B03F4C24C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C278E66-F9E1-9BA5-2656-550F7F28C1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D46994-A7C9-49A9-8DDB-F4B36C3B2EC0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212994" name="Rectangle 2">
            <a:extLst>
              <a:ext uri="{FF2B5EF4-FFF2-40B4-BE49-F238E27FC236}">
                <a16:creationId xmlns:a16="http://schemas.microsoft.com/office/drawing/2014/main" id="{684D6501-B843-9803-0F64-00BD4610A7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3DC2DDAF-FD48-5824-8CAA-FE958D511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4A5A83E-4C60-2700-FDC4-8254BE46A1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6CE827-4999-4D9F-A491-2BE1AA709F43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218114" name="Rectangle 2">
            <a:extLst>
              <a:ext uri="{FF2B5EF4-FFF2-40B4-BE49-F238E27FC236}">
                <a16:creationId xmlns:a16="http://schemas.microsoft.com/office/drawing/2014/main" id="{A0800A4A-8EB2-F209-F3CE-31489FBA07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214D8117-D76C-3107-C5D4-3E388026A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439D913-4501-C86F-C7C0-456CFF2252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CE5889-F78D-4A1B-932D-0E768A4C36B4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200706" name="Rectangle 2">
            <a:extLst>
              <a:ext uri="{FF2B5EF4-FFF2-40B4-BE49-F238E27FC236}">
                <a16:creationId xmlns:a16="http://schemas.microsoft.com/office/drawing/2014/main" id="{4B2BE846-6F95-0EAF-6C49-A7EA2E2C3B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20355C2E-AC24-6307-50F2-148D782F8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5F5710C-0893-840D-92D6-7E2A899B3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1FD08-3895-4DC2-B3D7-B5B22E15F7C3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id="{372CC353-BB53-AEF7-F8FC-ADBA073FD5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6B4CEB9D-0862-332F-E5CF-A061D55B7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719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5F5710C-0893-840D-92D6-7E2A899B3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1FD08-3895-4DC2-B3D7-B5B22E15F7C3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id="{372CC353-BB53-AEF7-F8FC-ADBA073FD5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6B4CEB9D-0862-332F-E5CF-A061D55B7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5F5710C-0893-840D-92D6-7E2A899B3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1FD08-3895-4DC2-B3D7-B5B22E15F7C3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id="{372CC353-BB53-AEF7-F8FC-ADBA073FD5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6B4CEB9D-0862-332F-E5CF-A061D55B7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670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EF8FE8-F789-D816-6E91-1BC9807FF8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936F35-7BF2-4139-AF9D-CBE3EB94F114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261122" name="Rectangle 2">
            <a:extLst>
              <a:ext uri="{FF2B5EF4-FFF2-40B4-BE49-F238E27FC236}">
                <a16:creationId xmlns:a16="http://schemas.microsoft.com/office/drawing/2014/main" id="{85F9D592-8C14-A023-E605-3895CFA7F5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C2C7964F-BF8B-43E7-F8F7-330068A847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C93EA3-59FD-F3AE-092E-5AA28E9A9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9ACD81-98DB-46AB-B4BC-E2FC672E499F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267266" name="Rectangle 2">
            <a:extLst>
              <a:ext uri="{FF2B5EF4-FFF2-40B4-BE49-F238E27FC236}">
                <a16:creationId xmlns:a16="http://schemas.microsoft.com/office/drawing/2014/main" id="{B21CB8D1-CF1D-D9B8-403A-7B3D545031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4DEA87B7-76A3-4E03-3C08-AAF9F233F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DAA7FBB-4D56-6003-0C9B-3DD2416D82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2CAC5-0D18-4CBF-A740-EAA509C5A4DC}" type="slidenum">
              <a:rPr lang="en-US" altLang="zh-TW"/>
              <a:pPr/>
              <a:t>27</a:t>
            </a:fld>
            <a:endParaRPr lang="en-US" altLang="zh-TW"/>
          </a:p>
        </p:txBody>
      </p:sp>
      <p:sp>
        <p:nvSpPr>
          <p:cNvPr id="269314" name="Rectangle 2">
            <a:extLst>
              <a:ext uri="{FF2B5EF4-FFF2-40B4-BE49-F238E27FC236}">
                <a16:creationId xmlns:a16="http://schemas.microsoft.com/office/drawing/2014/main" id="{A1925891-52F1-45D6-FFC5-747790C8CE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9315" name="Rectangle 3">
            <a:extLst>
              <a:ext uri="{FF2B5EF4-FFF2-40B4-BE49-F238E27FC236}">
                <a16:creationId xmlns:a16="http://schemas.microsoft.com/office/drawing/2014/main" id="{9C5F0811-0FFB-F401-D88D-A577EC570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C5D8F4-0B70-D72B-F2AC-48E5AFB8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2063BC-54EE-4B2D-9886-1A41629ECD68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B90FCA05-E72F-BD95-EA82-09338B51B4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28822601-95FE-4851-805D-0CE7F27FC8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A06CE0F-372C-464B-4D86-A6BE23BB4A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2A893D-B6AA-45D7-8A2D-0F13C4B1F391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273410" name="Rectangle 2">
            <a:extLst>
              <a:ext uri="{FF2B5EF4-FFF2-40B4-BE49-F238E27FC236}">
                <a16:creationId xmlns:a16="http://schemas.microsoft.com/office/drawing/2014/main" id="{717EA4C4-ECCD-C2FB-1783-B3D1CB41C2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3411" name="Rectangle 3">
            <a:extLst>
              <a:ext uri="{FF2B5EF4-FFF2-40B4-BE49-F238E27FC236}">
                <a16:creationId xmlns:a16="http://schemas.microsoft.com/office/drawing/2014/main" id="{1A8EEB76-2E05-7B72-4385-CBCF9314A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A06CE0F-372C-464B-4D86-A6BE23BB4A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2A893D-B6AA-45D7-8A2D-0F13C4B1F391}" type="slidenum">
              <a:rPr lang="en-US" altLang="zh-TW"/>
              <a:pPr/>
              <a:t>30</a:t>
            </a:fld>
            <a:endParaRPr lang="en-US" altLang="zh-TW"/>
          </a:p>
        </p:txBody>
      </p:sp>
      <p:sp>
        <p:nvSpPr>
          <p:cNvPr id="273410" name="Rectangle 2">
            <a:extLst>
              <a:ext uri="{FF2B5EF4-FFF2-40B4-BE49-F238E27FC236}">
                <a16:creationId xmlns:a16="http://schemas.microsoft.com/office/drawing/2014/main" id="{717EA4C4-ECCD-C2FB-1783-B3D1CB41C2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3411" name="Rectangle 3">
            <a:extLst>
              <a:ext uri="{FF2B5EF4-FFF2-40B4-BE49-F238E27FC236}">
                <a16:creationId xmlns:a16="http://schemas.microsoft.com/office/drawing/2014/main" id="{1A8EEB76-2E05-7B72-4385-CBCF9314A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8776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A06CE0F-372C-464B-4D86-A6BE23BB4A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2A893D-B6AA-45D7-8A2D-0F13C4B1F391}" type="slidenum">
              <a:rPr lang="en-US" altLang="zh-TW"/>
              <a:pPr/>
              <a:t>31</a:t>
            </a:fld>
            <a:endParaRPr lang="en-US" altLang="zh-TW"/>
          </a:p>
        </p:txBody>
      </p:sp>
      <p:sp>
        <p:nvSpPr>
          <p:cNvPr id="273410" name="Rectangle 2">
            <a:extLst>
              <a:ext uri="{FF2B5EF4-FFF2-40B4-BE49-F238E27FC236}">
                <a16:creationId xmlns:a16="http://schemas.microsoft.com/office/drawing/2014/main" id="{717EA4C4-ECCD-C2FB-1783-B3D1CB41C2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3411" name="Rectangle 3">
            <a:extLst>
              <a:ext uri="{FF2B5EF4-FFF2-40B4-BE49-F238E27FC236}">
                <a16:creationId xmlns:a16="http://schemas.microsoft.com/office/drawing/2014/main" id="{1A8EEB76-2E05-7B72-4385-CBCF9314A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03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5E2841B-2B53-2ABA-EA2F-0117BD54D1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46B1E1-F973-437A-B13B-0BAE3A008E6E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211970" name="Rectangle 2">
            <a:extLst>
              <a:ext uri="{FF2B5EF4-FFF2-40B4-BE49-F238E27FC236}">
                <a16:creationId xmlns:a16="http://schemas.microsoft.com/office/drawing/2014/main" id="{F573A3C5-8555-2862-8231-279D89D231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84F6F5C4-006A-23F5-A3A0-9BB4A7C7F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A06CE0F-372C-464B-4D86-A6BE23BB4A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2A893D-B6AA-45D7-8A2D-0F13C4B1F391}" type="slidenum">
              <a:rPr lang="en-US" altLang="zh-TW"/>
              <a:pPr/>
              <a:t>32</a:t>
            </a:fld>
            <a:endParaRPr lang="en-US" altLang="zh-TW"/>
          </a:p>
        </p:txBody>
      </p:sp>
      <p:sp>
        <p:nvSpPr>
          <p:cNvPr id="273410" name="Rectangle 2">
            <a:extLst>
              <a:ext uri="{FF2B5EF4-FFF2-40B4-BE49-F238E27FC236}">
                <a16:creationId xmlns:a16="http://schemas.microsoft.com/office/drawing/2014/main" id="{717EA4C4-ECCD-C2FB-1783-B3D1CB41C2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3411" name="Rectangle 3">
            <a:extLst>
              <a:ext uri="{FF2B5EF4-FFF2-40B4-BE49-F238E27FC236}">
                <a16:creationId xmlns:a16="http://schemas.microsoft.com/office/drawing/2014/main" id="{1A8EEB76-2E05-7B72-4385-CBCF9314A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9382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67590D-157E-9BE9-C6BA-2093B4D1AA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E6460-688C-4DDC-9896-D664ACF84C78}" type="slidenum">
              <a:rPr lang="en-US" altLang="zh-TW"/>
              <a:pPr/>
              <a:t>33</a:t>
            </a:fld>
            <a:endParaRPr lang="en-US" altLang="zh-TW"/>
          </a:p>
        </p:txBody>
      </p:sp>
      <p:sp>
        <p:nvSpPr>
          <p:cNvPr id="277506" name="Rectangle 2">
            <a:extLst>
              <a:ext uri="{FF2B5EF4-FFF2-40B4-BE49-F238E27FC236}">
                <a16:creationId xmlns:a16="http://schemas.microsoft.com/office/drawing/2014/main" id="{1205CFE8-0426-B2A7-3581-C693DC3AC7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41E79E12-25EE-250E-DD2A-6F63941DF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009717-3689-8DE1-B8BB-3E391FB33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5CB836-A906-43F5-B1CB-45C3031A27FE}" type="slidenum">
              <a:rPr lang="en-US" altLang="zh-TW"/>
              <a:pPr/>
              <a:t>34</a:t>
            </a:fld>
            <a:endParaRPr lang="en-US" altLang="zh-TW"/>
          </a:p>
        </p:txBody>
      </p:sp>
      <p:sp>
        <p:nvSpPr>
          <p:cNvPr id="344066" name="Rectangle 2">
            <a:extLst>
              <a:ext uri="{FF2B5EF4-FFF2-40B4-BE49-F238E27FC236}">
                <a16:creationId xmlns:a16="http://schemas.microsoft.com/office/drawing/2014/main" id="{C3B2725E-B21D-82AF-B44C-672618D9C6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D98EA364-3782-DD11-2788-7AB7C7E07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3ED5971-BAEA-1128-12ED-58C4C0DFCE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42F98F-ADCD-41C2-8C98-793B417321DA}" type="slidenum">
              <a:rPr lang="en-US" altLang="zh-TW"/>
              <a:pPr/>
              <a:t>35</a:t>
            </a:fld>
            <a:endParaRPr lang="en-US" altLang="zh-TW"/>
          </a:p>
        </p:txBody>
      </p:sp>
      <p:sp>
        <p:nvSpPr>
          <p:cNvPr id="224258" name="Rectangle 2">
            <a:extLst>
              <a:ext uri="{FF2B5EF4-FFF2-40B4-BE49-F238E27FC236}">
                <a16:creationId xmlns:a16="http://schemas.microsoft.com/office/drawing/2014/main" id="{3C347BA2-F9E6-D2DF-AA45-A4B72E4D2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0ADE9FEA-811F-22EE-9E58-B86DA17E30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921C5B-8C4E-C795-0F84-AC26638BE2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F0D3D-0E7F-44D7-B765-0A7EAED8D845}" type="slidenum">
              <a:rPr lang="en-US" altLang="zh-TW"/>
              <a:pPr/>
              <a:t>36</a:t>
            </a:fld>
            <a:endParaRPr lang="en-US" altLang="zh-TW"/>
          </a:p>
        </p:txBody>
      </p:sp>
      <p:sp>
        <p:nvSpPr>
          <p:cNvPr id="315394" name="Rectangle 2">
            <a:extLst>
              <a:ext uri="{FF2B5EF4-FFF2-40B4-BE49-F238E27FC236}">
                <a16:creationId xmlns:a16="http://schemas.microsoft.com/office/drawing/2014/main" id="{C8662054-C413-41D7-6443-1E23C0E327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5395" name="Rectangle 3">
            <a:extLst>
              <a:ext uri="{FF2B5EF4-FFF2-40B4-BE49-F238E27FC236}">
                <a16:creationId xmlns:a16="http://schemas.microsoft.com/office/drawing/2014/main" id="{5C90D26C-A431-2C50-D97B-3F1EEA79F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A4CEE8-7F98-A547-C04D-6BEEDE1758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E0512-D1E8-4DD2-85AA-1412BAF670E4}" type="slidenum">
              <a:rPr lang="en-US" altLang="zh-TW"/>
              <a:pPr/>
              <a:t>37</a:t>
            </a:fld>
            <a:endParaRPr lang="en-US" altLang="zh-TW"/>
          </a:p>
        </p:txBody>
      </p:sp>
      <p:sp>
        <p:nvSpPr>
          <p:cNvPr id="245762" name="Rectangle 2">
            <a:extLst>
              <a:ext uri="{FF2B5EF4-FFF2-40B4-BE49-F238E27FC236}">
                <a16:creationId xmlns:a16="http://schemas.microsoft.com/office/drawing/2014/main" id="{C0C0D4CF-55EB-C464-79BC-4F240C55CF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63" name="Rectangle 3">
            <a:extLst>
              <a:ext uri="{FF2B5EF4-FFF2-40B4-BE49-F238E27FC236}">
                <a16:creationId xmlns:a16="http://schemas.microsoft.com/office/drawing/2014/main" id="{B3103824-3DEF-995A-AE5A-F7E0735ED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75D65B-445A-10B7-0B70-9C41F166EB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2F67E8-87C1-44D5-BE73-EAC568D3ED39}" type="slidenum">
              <a:rPr lang="en-US" altLang="zh-TW"/>
              <a:pPr/>
              <a:t>38</a:t>
            </a:fld>
            <a:endParaRPr lang="en-US" altLang="zh-TW"/>
          </a:p>
        </p:txBody>
      </p:sp>
      <p:sp>
        <p:nvSpPr>
          <p:cNvPr id="247810" name="Rectangle 2">
            <a:extLst>
              <a:ext uri="{FF2B5EF4-FFF2-40B4-BE49-F238E27FC236}">
                <a16:creationId xmlns:a16="http://schemas.microsoft.com/office/drawing/2014/main" id="{3A134451-5A6C-6993-34D8-AD7520C419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7811" name="Rectangle 3">
            <a:extLst>
              <a:ext uri="{FF2B5EF4-FFF2-40B4-BE49-F238E27FC236}">
                <a16:creationId xmlns:a16="http://schemas.microsoft.com/office/drawing/2014/main" id="{1A3AD298-9C49-5AE7-0C65-929ECD150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24A87DD-09A5-670A-DA4B-221AEC7F27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0672B-EFFC-43BE-9348-1FB8D9E338CB}" type="slidenum">
              <a:rPr lang="en-US" altLang="zh-TW"/>
              <a:pPr/>
              <a:t>39</a:t>
            </a:fld>
            <a:endParaRPr lang="en-US" altLang="zh-TW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466638DF-5B7C-44C1-A338-0731D763D7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0A72911F-74EF-90B0-E7CC-0C67FE18A1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2DA3BC-F217-5FB9-0B1B-9701321775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45EFA4-ED61-4D01-8046-57F62E8E249A}" type="slidenum">
              <a:rPr lang="en-US" altLang="zh-TW"/>
              <a:pPr/>
              <a:t>40</a:t>
            </a:fld>
            <a:endParaRPr lang="en-US" altLang="zh-TW"/>
          </a:p>
        </p:txBody>
      </p:sp>
      <p:sp>
        <p:nvSpPr>
          <p:cNvPr id="311298" name="Rectangle 2">
            <a:extLst>
              <a:ext uri="{FF2B5EF4-FFF2-40B4-BE49-F238E27FC236}">
                <a16:creationId xmlns:a16="http://schemas.microsoft.com/office/drawing/2014/main" id="{4A584344-4DA3-9D2D-3654-13013EDACE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9ED27C9C-7F2E-A4E6-A0A0-EECD1A9C44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3C7F9D-F17A-9C03-2ACB-429AC1D144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F902EE-7C47-4CE6-9208-642DC68FA86F}" type="slidenum">
              <a:rPr lang="en-US" altLang="zh-TW"/>
              <a:pPr/>
              <a:t>41</a:t>
            </a:fld>
            <a:endParaRPr lang="en-US" altLang="zh-TW"/>
          </a:p>
        </p:txBody>
      </p:sp>
      <p:sp>
        <p:nvSpPr>
          <p:cNvPr id="249858" name="Rectangle 2">
            <a:extLst>
              <a:ext uri="{FF2B5EF4-FFF2-40B4-BE49-F238E27FC236}">
                <a16:creationId xmlns:a16="http://schemas.microsoft.com/office/drawing/2014/main" id="{E5EBF840-84A7-1998-389E-FFD55895E9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1C43EC01-8DA1-9098-09EA-994AEAD4F0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90A5E11-835E-73CB-49C2-58EB6EA1A1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F10490-CDB2-41E1-8810-735386E09DF2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218114" name="Rectangle 2">
            <a:extLst>
              <a:ext uri="{FF2B5EF4-FFF2-40B4-BE49-F238E27FC236}">
                <a16:creationId xmlns:a16="http://schemas.microsoft.com/office/drawing/2014/main" id="{83975299-6635-60E4-7113-284AE446A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712A0D6E-E0F2-CD2A-352F-F5E98F398E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DCFC229-9B68-022F-CCA2-7DF730484C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7796C-3C02-4181-B629-ABA2EF8E02C3}" type="slidenum">
              <a:rPr lang="en-US" altLang="zh-TW"/>
              <a:pPr/>
              <a:t>42</a:t>
            </a:fld>
            <a:endParaRPr lang="en-US" altLang="zh-TW"/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94C43EA2-A28A-1F7A-DE95-D4FC5508EF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FC7D9E6F-DA89-DBDE-AA18-8B77328C79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3666C65-7D59-9887-9EC0-BE862914F2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BD2F2D-17ED-48D2-9B49-0831C314CB66}" type="slidenum">
              <a:rPr lang="en-US" altLang="zh-TW"/>
              <a:pPr/>
              <a:t>43</a:t>
            </a:fld>
            <a:endParaRPr lang="en-US" altLang="zh-TW"/>
          </a:p>
        </p:txBody>
      </p:sp>
      <p:sp>
        <p:nvSpPr>
          <p:cNvPr id="259074" name="Rectangle 2">
            <a:extLst>
              <a:ext uri="{FF2B5EF4-FFF2-40B4-BE49-F238E27FC236}">
                <a16:creationId xmlns:a16="http://schemas.microsoft.com/office/drawing/2014/main" id="{A6D309EA-3121-1B17-861E-84D66A3569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6F7D36CD-32E0-5AEE-1A2A-4781C4F25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B9FE090-7FA1-8BA0-1163-1C3D17B4A6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A3150-990E-49F3-950D-6777A7B64893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219138" name="Rectangle 2">
            <a:extLst>
              <a:ext uri="{FF2B5EF4-FFF2-40B4-BE49-F238E27FC236}">
                <a16:creationId xmlns:a16="http://schemas.microsoft.com/office/drawing/2014/main" id="{AF533275-2C32-8267-607F-4CAAC1B2DB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79A067C5-CDB0-7DFE-F36D-50D01BDF5E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498C9DD-558B-8BA7-689E-E9EABB5360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DDD01-1AFB-4B3E-A9C3-40FA2215E52C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220162" name="Rectangle 2">
            <a:extLst>
              <a:ext uri="{FF2B5EF4-FFF2-40B4-BE49-F238E27FC236}">
                <a16:creationId xmlns:a16="http://schemas.microsoft.com/office/drawing/2014/main" id="{A58692C1-B174-CA3F-3972-58817EC1CF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60AFA11C-D50E-037D-5737-614BB641F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833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3CCA05-F786-FAB6-6449-7C76F78D31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957976-7145-4A7B-97AE-7958378116AB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229378" name="Rectangle 2">
            <a:extLst>
              <a:ext uri="{FF2B5EF4-FFF2-40B4-BE49-F238E27FC236}">
                <a16:creationId xmlns:a16="http://schemas.microsoft.com/office/drawing/2014/main" id="{B5B39CF9-6E3B-AAF2-E157-D27AA4D6B5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253CE25C-2DCA-6BB7-056E-9F376D90E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DD8C27-33BA-418D-361B-E88C983C6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2E713-5F2F-46EF-8753-9B91C50A761C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221186" name="Rectangle 2">
            <a:extLst>
              <a:ext uri="{FF2B5EF4-FFF2-40B4-BE49-F238E27FC236}">
                <a16:creationId xmlns:a16="http://schemas.microsoft.com/office/drawing/2014/main" id="{17F7959E-A809-5301-BF55-D00C6414B3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C7AEF996-0DAA-8F77-822E-884256B2D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0FDC62-FEC1-F24C-04A1-2FF4025591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059952-313F-4F02-AA99-44124F1B349E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222210" name="Rectangle 2">
            <a:extLst>
              <a:ext uri="{FF2B5EF4-FFF2-40B4-BE49-F238E27FC236}">
                <a16:creationId xmlns:a16="http://schemas.microsoft.com/office/drawing/2014/main" id="{E0F97895-2CBF-1C16-AC95-45FB06EC9E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DC3E7F59-9494-D133-AA94-4050DEBF73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F2E0-93BB-4AC2-8FCD-ED6339C2F4C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932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7878-3AA1-493A-92A0-B824A92CE77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2302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D177-FC66-4F9C-B2C3-6AAF459B37C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592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6203-6E86-4B31-8692-04B0B051812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455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A8A4-8E53-4C53-8B3F-8A3D873CFF9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903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1EF7-7B0C-4BDE-87AE-F0F8864C4EE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102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1397-7CC0-49B4-84EC-2933F5683DE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920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B27E-FA80-49B4-8D2C-F1A49B8A6A3E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893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529E-C34D-4942-8987-33AD6B3FCD8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064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50B0-AB5E-4099-A45C-10DAF7D9BE1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128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6DC3-59EE-4341-9F34-B387D6CED9BE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888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2CB98-03B6-4178-BC1B-20A953073BAE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1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9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9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9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>
            <a:extLst>
              <a:ext uri="{FF2B5EF4-FFF2-40B4-BE49-F238E27FC236}">
                <a16:creationId xmlns:a16="http://schemas.microsoft.com/office/drawing/2014/main" id="{DCC756BF-48EE-4D8E-2269-9F8598F2C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464" y="2384303"/>
            <a:ext cx="8032968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Hei" panose="02010609060101010101" pitchFamily="49" charset="-122"/>
                <a:cs typeface="+mn-cs"/>
              </a:rPr>
              <a:t>教会历史概览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Hei" panose="02010609060101010101" pitchFamily="49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神在历史中的作为、历史作为显现的神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45417C-67BC-578C-3CEA-695969A8D4F1}"/>
              </a:ext>
            </a:extLst>
          </p:cNvPr>
          <p:cNvSpPr txBox="1"/>
          <p:nvPr/>
        </p:nvSpPr>
        <p:spPr>
          <a:xfrm>
            <a:off x="2993741" y="5238685"/>
            <a:ext cx="644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本课程很多幻灯片出自圣经简报站，特别鸣谢原作林清辉牧师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85" name="Rectangle 13">
            <a:extLst>
              <a:ext uri="{FF2B5EF4-FFF2-40B4-BE49-F238E27FC236}">
                <a16:creationId xmlns:a16="http://schemas.microsoft.com/office/drawing/2014/main" id="{E720C12C-7CA9-BB8F-12E4-F0B58F7E6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300" y="1902027"/>
            <a:ext cx="2625725" cy="7207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西方</a:t>
            </a:r>
          </a:p>
        </p:txBody>
      </p:sp>
      <p:sp>
        <p:nvSpPr>
          <p:cNvPr id="182286" name="Rectangle 14">
            <a:extLst>
              <a:ext uri="{FF2B5EF4-FFF2-40B4-BE49-F238E27FC236}">
                <a16:creationId xmlns:a16="http://schemas.microsoft.com/office/drawing/2014/main" id="{12EFB494-A761-E713-4A8D-07D6D9892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813" y="1902027"/>
            <a:ext cx="2625725" cy="72072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東方</a:t>
            </a:r>
          </a:p>
        </p:txBody>
      </p:sp>
      <p:sp>
        <p:nvSpPr>
          <p:cNvPr id="182287" name="Rectangle 15">
            <a:extLst>
              <a:ext uri="{FF2B5EF4-FFF2-40B4-BE49-F238E27FC236}">
                <a16:creationId xmlns:a16="http://schemas.microsoft.com/office/drawing/2014/main" id="{1B84A211-0353-78EF-BF3B-AD7B62C24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475" y="2694190"/>
            <a:ext cx="2625725" cy="720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 dirty="0">
                <a:ea typeface="SimHei" panose="02010609060101010101" pitchFamily="49" charset="-122"/>
              </a:rPr>
              <a:t>馬克西勉</a:t>
            </a:r>
          </a:p>
        </p:txBody>
      </p:sp>
      <p:sp>
        <p:nvSpPr>
          <p:cNvPr id="182288" name="Rectangle 16">
            <a:extLst>
              <a:ext uri="{FF2B5EF4-FFF2-40B4-BE49-F238E27FC236}">
                <a16:creationId xmlns:a16="http://schemas.microsoft.com/office/drawing/2014/main" id="{FF251A6E-DB83-D0B0-102E-FC508583D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5988" y="2694190"/>
            <a:ext cx="2625725" cy="720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丟克理田</a:t>
            </a:r>
          </a:p>
        </p:txBody>
      </p:sp>
      <p:sp>
        <p:nvSpPr>
          <p:cNvPr id="182289" name="Rectangle 17">
            <a:extLst>
              <a:ext uri="{FF2B5EF4-FFF2-40B4-BE49-F238E27FC236}">
                <a16:creationId xmlns:a16="http://schemas.microsoft.com/office/drawing/2014/main" id="{2F85CE37-28BD-A2EA-A1EF-9B29647D4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638" y="2694190"/>
            <a:ext cx="1552575" cy="720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亞古士督</a:t>
            </a:r>
          </a:p>
        </p:txBody>
      </p:sp>
      <p:pic>
        <p:nvPicPr>
          <p:cNvPr id="182301" name="Picture 29">
            <a:extLst>
              <a:ext uri="{FF2B5EF4-FFF2-40B4-BE49-F238E27FC236}">
                <a16:creationId xmlns:a16="http://schemas.microsoft.com/office/drawing/2014/main" id="{DBA25DB0-2A8A-68A0-2FE9-989DFC0C7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825" y="3527626"/>
            <a:ext cx="2360613" cy="31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02" name="Picture 30">
            <a:extLst>
              <a:ext uri="{FF2B5EF4-FFF2-40B4-BE49-F238E27FC236}">
                <a16:creationId xmlns:a16="http://schemas.microsoft.com/office/drawing/2014/main" id="{D411B608-EDF1-B002-ADA5-63EF7C06C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410"/>
          <a:stretch>
            <a:fillRect/>
          </a:stretch>
        </p:blipFill>
        <p:spPr bwMode="auto">
          <a:xfrm>
            <a:off x="5300274" y="3526040"/>
            <a:ext cx="2590800" cy="3146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303" name="Text Box 31">
            <a:extLst>
              <a:ext uri="{FF2B5EF4-FFF2-40B4-BE49-F238E27FC236}">
                <a16:creationId xmlns:a16="http://schemas.microsoft.com/office/drawing/2014/main" id="{24A9D820-40D7-C80D-129F-0A29B4AEC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299" y="1994101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>
                <a:latin typeface="SimHei" panose="02010609060101010101" pitchFamily="49" charset="-122"/>
                <a:ea typeface="SimHei" panose="02010609060101010101" pitchFamily="49" charset="-122"/>
              </a:rPr>
              <a:t>285</a:t>
            </a:r>
            <a:r>
              <a:rPr lang="zh-TW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</a:p>
        </p:txBody>
      </p:sp>
      <p:graphicFrame>
        <p:nvGraphicFramePr>
          <p:cNvPr id="2" name="Group 2">
            <a:extLst>
              <a:ext uri="{FF2B5EF4-FFF2-40B4-BE49-F238E27FC236}">
                <a16:creationId xmlns:a16="http://schemas.microsoft.com/office/drawing/2014/main" id="{2F51976C-5C56-E130-8F5C-E955159C1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101539"/>
              </p:ext>
            </p:extLst>
          </p:nvPr>
        </p:nvGraphicFramePr>
        <p:xfrm>
          <a:off x="938813" y="1520563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352290211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0365937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516305653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252179363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637743947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12075634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18782598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36789193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11814897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719476476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12772"/>
                  </a:ext>
                </a:extLst>
              </a:tr>
            </a:tbl>
          </a:graphicData>
        </a:graphic>
      </p:graphicFrame>
      <p:graphicFrame>
        <p:nvGraphicFramePr>
          <p:cNvPr id="3" name="Group 26">
            <a:extLst>
              <a:ext uri="{FF2B5EF4-FFF2-40B4-BE49-F238E27FC236}">
                <a16:creationId xmlns:a16="http://schemas.microsoft.com/office/drawing/2014/main" id="{F138F7CD-B96A-EDA5-F620-11CCA276B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825361"/>
              </p:ext>
            </p:extLst>
          </p:nvPr>
        </p:nvGraphicFramePr>
        <p:xfrm>
          <a:off x="538764" y="1642800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53182793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70434192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74398140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36750121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16680625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412429220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64421917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862274726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411406353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35392776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725921637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581607"/>
                  </a:ext>
                </a:extLst>
              </a:tr>
            </a:tbl>
          </a:graphicData>
        </a:graphic>
      </p:graphicFrame>
      <p:sp>
        <p:nvSpPr>
          <p:cNvPr id="4" name="Rectangle 42">
            <a:extLst>
              <a:ext uri="{FF2B5EF4-FFF2-40B4-BE49-F238E27FC236}">
                <a16:creationId xmlns:a16="http://schemas.microsoft.com/office/drawing/2014/main" id="{D8EB0973-4227-3FDC-349B-5BE33AFBD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613" y="847463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5" name="Rectangle 43">
            <a:extLst>
              <a:ext uri="{FF2B5EF4-FFF2-40B4-BE49-F238E27FC236}">
                <a16:creationId xmlns:a16="http://schemas.microsoft.com/office/drawing/2014/main" id="{D79B62FA-72D6-3FAB-F43A-A2403BCE0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638" y="847463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id="{9016885E-7DF1-20C2-CAF2-2D39928CC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1339" y="847463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7" name="Rectangle 45">
            <a:extLst>
              <a:ext uri="{FF2B5EF4-FFF2-40B4-BE49-F238E27FC236}">
                <a16:creationId xmlns:a16="http://schemas.microsoft.com/office/drawing/2014/main" id="{9C1396A0-C713-F463-12D0-58B75DBB1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3400" y="847463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5B786492-E3A8-9280-D451-6A9FA4BDE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688" y="847463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9" name="Rectangle 47">
            <a:extLst>
              <a:ext uri="{FF2B5EF4-FFF2-40B4-BE49-F238E27FC236}">
                <a16:creationId xmlns:a16="http://schemas.microsoft.com/office/drawing/2014/main" id="{6150BE60-22E4-3F63-4CB2-B633EACC7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688" y="847463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0" name="Rectangle 48">
            <a:extLst>
              <a:ext uri="{FF2B5EF4-FFF2-40B4-BE49-F238E27FC236}">
                <a16:creationId xmlns:a16="http://schemas.microsoft.com/office/drawing/2014/main" id="{EDE63D96-27EC-F941-84F6-304712A5A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014" y="847463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1" name="Rectangle 49">
            <a:extLst>
              <a:ext uri="{FF2B5EF4-FFF2-40B4-BE49-F238E27FC236}">
                <a16:creationId xmlns:a16="http://schemas.microsoft.com/office/drawing/2014/main" id="{42E70BEA-58B0-F7A9-5540-66513328C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7663" y="847463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12" name="Rectangle 50">
            <a:extLst>
              <a:ext uri="{FF2B5EF4-FFF2-40B4-BE49-F238E27FC236}">
                <a16:creationId xmlns:a16="http://schemas.microsoft.com/office/drawing/2014/main" id="{1A37FC47-EA7B-BFCC-56B4-ABA16470E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775" y="847463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3" name="Text Box 51">
            <a:extLst>
              <a:ext uri="{FF2B5EF4-FFF2-40B4-BE49-F238E27FC236}">
                <a16:creationId xmlns:a16="http://schemas.microsoft.com/office/drawing/2014/main" id="{B0C1C65D-FDA3-3697-7217-56F3F6960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88" y="1636450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14" name="Rectangle 52">
            <a:extLst>
              <a:ext uri="{FF2B5EF4-FFF2-40B4-BE49-F238E27FC236}">
                <a16:creationId xmlns:a16="http://schemas.microsoft.com/office/drawing/2014/main" id="{93A38983-4A17-76F2-650E-511DDD174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963" y="847463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15" name="Rectangle 53">
            <a:extLst>
              <a:ext uri="{FF2B5EF4-FFF2-40B4-BE49-F238E27FC236}">
                <a16:creationId xmlns:a16="http://schemas.microsoft.com/office/drawing/2014/main" id="{2558C4DA-4A74-8534-B956-8772354A2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638" y="847463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16" name="Rectangle 54">
            <a:extLst>
              <a:ext uri="{FF2B5EF4-FFF2-40B4-BE49-F238E27FC236}">
                <a16:creationId xmlns:a16="http://schemas.microsoft.com/office/drawing/2014/main" id="{7E8CACFA-282C-2A7F-761A-34975059C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1575" y="847462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" name="Rectangle 55">
            <a:extLst>
              <a:ext uri="{FF2B5EF4-FFF2-40B4-BE49-F238E27FC236}">
                <a16:creationId xmlns:a16="http://schemas.microsoft.com/office/drawing/2014/main" id="{6EBDF46A-8343-6622-4276-B440E29B3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5238" y="853812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8" name="Rectangle 56">
            <a:extLst>
              <a:ext uri="{FF2B5EF4-FFF2-40B4-BE49-F238E27FC236}">
                <a16:creationId xmlns:a16="http://schemas.microsoft.com/office/drawing/2014/main" id="{3E059D88-F2C1-8CB6-E4B6-0DD1A5192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288" y="847463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9" name="Rectangle 57">
            <a:extLst>
              <a:ext uri="{FF2B5EF4-FFF2-40B4-BE49-F238E27FC236}">
                <a16:creationId xmlns:a16="http://schemas.microsoft.com/office/drawing/2014/main" id="{704036D3-2619-93A2-3577-1B5F2E3F2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6189" y="847463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20" name="Rectangle 58">
            <a:extLst>
              <a:ext uri="{FF2B5EF4-FFF2-40B4-BE49-F238E27FC236}">
                <a16:creationId xmlns:a16="http://schemas.microsoft.com/office/drawing/2014/main" id="{0A6F3C99-ECAC-3F98-48D4-CB4D56CF5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876" y="847463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1" name="Rectangle 59">
            <a:extLst>
              <a:ext uri="{FF2B5EF4-FFF2-40B4-BE49-F238E27FC236}">
                <a16:creationId xmlns:a16="http://schemas.microsoft.com/office/drawing/2014/main" id="{6036FA47-89A7-1ADE-A313-661540348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751" y="847463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2" name="Text Box 60">
            <a:extLst>
              <a:ext uri="{FF2B5EF4-FFF2-40B4-BE49-F238E27FC236}">
                <a16:creationId xmlns:a16="http://schemas.microsoft.com/office/drawing/2014/main" id="{D79B9077-F5D3-22CD-2C82-805C02619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863" y="79113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23" name="Rectangle 61">
            <a:extLst>
              <a:ext uri="{FF2B5EF4-FFF2-40B4-BE49-F238E27FC236}">
                <a16:creationId xmlns:a16="http://schemas.microsoft.com/office/drawing/2014/main" id="{CEF37D06-2C60-498D-742F-D7BBC2D34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850" y="309300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24" name="Rectangle 62">
            <a:extLst>
              <a:ext uri="{FF2B5EF4-FFF2-40B4-BE49-F238E27FC236}">
                <a16:creationId xmlns:a16="http://schemas.microsoft.com/office/drawing/2014/main" id="{71728AA4-E62E-97C8-A638-939E0B2A7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8450" y="847463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" name="Rectangle 63">
            <a:extLst>
              <a:ext uri="{FF2B5EF4-FFF2-40B4-BE49-F238E27FC236}">
                <a16:creationId xmlns:a16="http://schemas.microsoft.com/office/drawing/2014/main" id="{4DC3B159-2568-E755-874A-B04A77D66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9889" y="847463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26" name="Rectangle 64">
            <a:extLst>
              <a:ext uri="{FF2B5EF4-FFF2-40B4-BE49-F238E27FC236}">
                <a16:creationId xmlns:a16="http://schemas.microsoft.com/office/drawing/2014/main" id="{6E53BF4B-47A0-DCE1-39BD-9874CF63D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9339" y="847463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7" name="Rectangle 65">
            <a:extLst>
              <a:ext uri="{FF2B5EF4-FFF2-40B4-BE49-F238E27FC236}">
                <a16:creationId xmlns:a16="http://schemas.microsoft.com/office/drawing/2014/main" id="{499194E6-D34C-5926-2605-C793D78E5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701" y="847463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28" name="Text Box 66">
            <a:extLst>
              <a:ext uri="{FF2B5EF4-FFF2-40B4-BE49-F238E27FC236}">
                <a16:creationId xmlns:a16="http://schemas.microsoft.com/office/drawing/2014/main" id="{306912A1-3054-A33C-AF54-EBA05549B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8825" y="307712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30" name="Line 68">
            <a:extLst>
              <a:ext uri="{FF2B5EF4-FFF2-40B4-BE49-F238E27FC236}">
                <a16:creationId xmlns:a16="http://schemas.microsoft.com/office/drawing/2014/main" id="{E545816E-BB8E-1B42-5DC9-12E5C1038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5363" y="647437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69">
            <a:extLst>
              <a:ext uri="{FF2B5EF4-FFF2-40B4-BE49-F238E27FC236}">
                <a16:creationId xmlns:a16="http://schemas.microsoft.com/office/drawing/2014/main" id="{C3E947EC-5ABA-42E5-146C-93E81C16DB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3525" y="652201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3" name="Line 71">
            <a:extLst>
              <a:ext uri="{FF2B5EF4-FFF2-40B4-BE49-F238E27FC236}">
                <a16:creationId xmlns:a16="http://schemas.microsoft.com/office/drawing/2014/main" id="{6F80A9D1-62E4-4F63-14AB-D8FCAC026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4113" y="649026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4" name="AutoShape 74">
            <a:extLst>
              <a:ext uri="{FF2B5EF4-FFF2-40B4-BE49-F238E27FC236}">
                <a16:creationId xmlns:a16="http://schemas.microsoft.com/office/drawing/2014/main" id="{487022CC-CC9F-1004-99A0-06FCFF2D8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5888" y="1669787"/>
            <a:ext cx="323850" cy="323850"/>
          </a:xfrm>
          <a:prstGeom prst="star16">
            <a:avLst>
              <a:gd name="adj" fmla="val 31370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5" grpId="0" animBg="1"/>
      <p:bldP spid="182286" grpId="0" animBg="1"/>
      <p:bldP spid="182287" grpId="0" animBg="1"/>
      <p:bldP spid="182288" grpId="0" animBg="1"/>
      <p:bldP spid="182289" grpId="0" animBg="1"/>
      <p:bldP spid="1823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67C66D17-AE0A-8A20-8B48-BB2319B2E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5524" y="917287"/>
            <a:ext cx="2625725" cy="7207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西方</a:t>
            </a:r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1AEDA2A6-D240-96E0-8279-80BF5ED61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9037" y="917287"/>
            <a:ext cx="2625725" cy="72072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東方</a:t>
            </a:r>
          </a:p>
        </p:txBody>
      </p:sp>
      <p:sp>
        <p:nvSpPr>
          <p:cNvPr id="186372" name="Rectangle 4">
            <a:extLst>
              <a:ext uri="{FF2B5EF4-FFF2-40B4-BE49-F238E27FC236}">
                <a16:creationId xmlns:a16="http://schemas.microsoft.com/office/drawing/2014/main" id="{B33CB152-765D-91BD-C01A-FBD6792BD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8699" y="1709450"/>
            <a:ext cx="2625725" cy="720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 dirty="0">
                <a:ea typeface="SimHei" panose="02010609060101010101" pitchFamily="49" charset="-122"/>
              </a:rPr>
              <a:t>馬克西勉</a:t>
            </a:r>
          </a:p>
        </p:txBody>
      </p:sp>
      <p:sp>
        <p:nvSpPr>
          <p:cNvPr id="186373" name="Rectangle 5">
            <a:extLst>
              <a:ext uri="{FF2B5EF4-FFF2-40B4-BE49-F238E27FC236}">
                <a16:creationId xmlns:a16="http://schemas.microsoft.com/office/drawing/2014/main" id="{5945152B-E087-7170-3A75-B1A4BBD58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212" y="1709450"/>
            <a:ext cx="2625725" cy="720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丟克理田</a:t>
            </a:r>
          </a:p>
        </p:txBody>
      </p:sp>
      <p:sp>
        <p:nvSpPr>
          <p:cNvPr id="186374" name="Rectangle 6">
            <a:extLst>
              <a:ext uri="{FF2B5EF4-FFF2-40B4-BE49-F238E27FC236}">
                <a16:creationId xmlns:a16="http://schemas.microsoft.com/office/drawing/2014/main" id="{A22488ED-0FC7-F461-820B-100A08824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7862" y="1709450"/>
            <a:ext cx="1552575" cy="720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亞古士督</a:t>
            </a:r>
          </a:p>
        </p:txBody>
      </p:sp>
      <p:sp>
        <p:nvSpPr>
          <p:cNvPr id="186375" name="Rectangle 7">
            <a:extLst>
              <a:ext uri="{FF2B5EF4-FFF2-40B4-BE49-F238E27FC236}">
                <a16:creationId xmlns:a16="http://schemas.microsoft.com/office/drawing/2014/main" id="{1DAECE87-6243-AFF8-AE19-417BDED2C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5524" y="2501612"/>
            <a:ext cx="2625725" cy="720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康士坦丟克羅如</a:t>
            </a:r>
          </a:p>
        </p:txBody>
      </p:sp>
      <p:sp>
        <p:nvSpPr>
          <p:cNvPr id="186376" name="Rectangle 8">
            <a:extLst>
              <a:ext uri="{FF2B5EF4-FFF2-40B4-BE49-F238E27FC236}">
                <a16:creationId xmlns:a16="http://schemas.microsoft.com/office/drawing/2014/main" id="{8B9042E6-13A5-39A7-E8C8-2AFAC0B43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9037" y="2501612"/>
            <a:ext cx="2625725" cy="720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加利流</a:t>
            </a:r>
          </a:p>
        </p:txBody>
      </p:sp>
      <p:sp>
        <p:nvSpPr>
          <p:cNvPr id="186377" name="Rectangle 9">
            <a:extLst>
              <a:ext uri="{FF2B5EF4-FFF2-40B4-BE49-F238E27FC236}">
                <a16:creationId xmlns:a16="http://schemas.microsoft.com/office/drawing/2014/main" id="{0A77AD9C-F9AC-721C-C35B-1DD3E5B71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4687" y="2501612"/>
            <a:ext cx="1552575" cy="720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該撒</a:t>
            </a:r>
          </a:p>
        </p:txBody>
      </p:sp>
      <p:pic>
        <p:nvPicPr>
          <p:cNvPr id="186382" name="Picture 14">
            <a:extLst>
              <a:ext uri="{FF2B5EF4-FFF2-40B4-BE49-F238E27FC236}">
                <a16:creationId xmlns:a16="http://schemas.microsoft.com/office/drawing/2014/main" id="{B9BAA25B-FC97-6F68-90F7-20F176490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912" y="3308062"/>
            <a:ext cx="1785937" cy="282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83" name="Picture 15">
            <a:extLst>
              <a:ext uri="{FF2B5EF4-FFF2-40B4-BE49-F238E27FC236}">
                <a16:creationId xmlns:a16="http://schemas.microsoft.com/office/drawing/2014/main" id="{32C0AA20-10B4-78CC-573C-4F138E9DB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2"/>
          <a:stretch>
            <a:fillRect/>
          </a:stretch>
        </p:blipFill>
        <p:spPr bwMode="auto">
          <a:xfrm>
            <a:off x="3118861" y="3308061"/>
            <a:ext cx="2271712" cy="2820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4" name="AutoShape 16">
            <a:extLst>
              <a:ext uri="{FF2B5EF4-FFF2-40B4-BE49-F238E27FC236}">
                <a16:creationId xmlns:a16="http://schemas.microsoft.com/office/drawing/2014/main" id="{802BA4C0-E178-3933-4963-3C265F1FB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0561" y="3306475"/>
            <a:ext cx="1504950" cy="2778125"/>
          </a:xfrm>
          <a:prstGeom prst="wedgeRectCallout">
            <a:avLst>
              <a:gd name="adj1" fmla="val -67829"/>
              <a:gd name="adj2" fmla="val -17431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solidFill>
                  <a:schemeClr val="bg1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十分敵視基督教，慫恿丟克理田逼迫教會</a:t>
            </a:r>
          </a:p>
        </p:txBody>
      </p:sp>
      <p:sp>
        <p:nvSpPr>
          <p:cNvPr id="186386" name="Rectangle 18">
            <a:extLst>
              <a:ext uri="{FF2B5EF4-FFF2-40B4-BE49-F238E27FC236}">
                <a16:creationId xmlns:a16="http://schemas.microsoft.com/office/drawing/2014/main" id="{5650EFA6-D95E-AB69-88E5-243A633A9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924" y="1680082"/>
            <a:ext cx="7740650" cy="792162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186387" name="Text Box 19">
            <a:extLst>
              <a:ext uri="{FF2B5EF4-FFF2-40B4-BE49-F238E27FC236}">
                <a16:creationId xmlns:a16="http://schemas.microsoft.com/office/drawing/2014/main" id="{5888A736-19A2-AFCC-E527-4DA2DDE33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2861" y="1668174"/>
            <a:ext cx="819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ct val="20000"/>
              </a:spcAft>
            </a:pP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305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</a:p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退位</a:t>
            </a:r>
          </a:p>
        </p:txBody>
      </p:sp>
      <p:sp>
        <p:nvSpPr>
          <p:cNvPr id="186388" name="Text Box 20">
            <a:extLst>
              <a:ext uri="{FF2B5EF4-FFF2-40B4-BE49-F238E27FC236}">
                <a16:creationId xmlns:a16="http://schemas.microsoft.com/office/drawing/2014/main" id="{9043DB49-7979-AD2B-BAFA-EE1048E55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523" y="1009361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>
                <a:latin typeface="SimHei" panose="02010609060101010101" pitchFamily="49" charset="-122"/>
                <a:ea typeface="SimHei" panose="02010609060101010101" pitchFamily="49" charset="-122"/>
              </a:rPr>
              <a:t>285</a:t>
            </a:r>
            <a:r>
              <a:rPr lang="zh-TW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5" grpId="0" animBg="1"/>
      <p:bldP spid="186376" grpId="0" animBg="1"/>
      <p:bldP spid="186377" grpId="0" animBg="1"/>
      <p:bldP spid="186384" grpId="0" animBg="1"/>
      <p:bldP spid="186386" grpId="0" animBg="1"/>
      <p:bldP spid="1863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77E566A7-F07C-BA3B-0B92-E4D488D08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651" y="584778"/>
            <a:ext cx="2625725" cy="7207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西方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B49F8D71-256D-1B6F-BC22-20830FAA3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4" y="584778"/>
            <a:ext cx="2625725" cy="72072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東方</a:t>
            </a:r>
          </a:p>
        </p:txBody>
      </p:sp>
      <p:sp>
        <p:nvSpPr>
          <p:cNvPr id="183300" name="Rectangle 4">
            <a:extLst>
              <a:ext uri="{FF2B5EF4-FFF2-40B4-BE49-F238E27FC236}">
                <a16:creationId xmlns:a16="http://schemas.microsoft.com/office/drawing/2014/main" id="{1C0C8CA0-E863-8E83-F79A-6C140B3D1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826" y="1376941"/>
            <a:ext cx="2625725" cy="720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 dirty="0">
                <a:ea typeface="SimHei" panose="02010609060101010101" pitchFamily="49" charset="-122"/>
              </a:rPr>
              <a:t>馬克西勉</a:t>
            </a:r>
          </a:p>
        </p:txBody>
      </p:sp>
      <p:sp>
        <p:nvSpPr>
          <p:cNvPr id="183301" name="Rectangle 5">
            <a:extLst>
              <a:ext uri="{FF2B5EF4-FFF2-40B4-BE49-F238E27FC236}">
                <a16:creationId xmlns:a16="http://schemas.microsoft.com/office/drawing/2014/main" id="{F2C15BC1-292B-A74B-CB0D-D40A99F95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339" y="1376941"/>
            <a:ext cx="2625725" cy="720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丟克理田</a:t>
            </a:r>
          </a:p>
        </p:txBody>
      </p:sp>
      <p:sp>
        <p:nvSpPr>
          <p:cNvPr id="183302" name="Rectangle 6">
            <a:extLst>
              <a:ext uri="{FF2B5EF4-FFF2-40B4-BE49-F238E27FC236}">
                <a16:creationId xmlns:a16="http://schemas.microsoft.com/office/drawing/2014/main" id="{77CEC7C2-370C-40AE-8DE6-ECC038E09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9" y="1376941"/>
            <a:ext cx="1552575" cy="720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亞古士督</a:t>
            </a:r>
          </a:p>
        </p:txBody>
      </p:sp>
      <p:sp>
        <p:nvSpPr>
          <p:cNvPr id="183303" name="Rectangle 7">
            <a:extLst>
              <a:ext uri="{FF2B5EF4-FFF2-40B4-BE49-F238E27FC236}">
                <a16:creationId xmlns:a16="http://schemas.microsoft.com/office/drawing/2014/main" id="{E380873A-951C-2933-0B2A-2FA8A1B9A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651" y="2169103"/>
            <a:ext cx="2625725" cy="720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 dirty="0">
                <a:ea typeface="SimHei" panose="02010609060101010101" pitchFamily="49" charset="-122"/>
              </a:rPr>
              <a:t>康士坦丟克羅如</a:t>
            </a:r>
          </a:p>
        </p:txBody>
      </p:sp>
      <p:sp>
        <p:nvSpPr>
          <p:cNvPr id="183304" name="Rectangle 8">
            <a:extLst>
              <a:ext uri="{FF2B5EF4-FFF2-40B4-BE49-F238E27FC236}">
                <a16:creationId xmlns:a16="http://schemas.microsoft.com/office/drawing/2014/main" id="{15E52167-6B24-C507-8782-4F60AF546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4" y="2169103"/>
            <a:ext cx="2625725" cy="720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加利流</a:t>
            </a:r>
          </a:p>
        </p:txBody>
      </p:sp>
      <p:sp>
        <p:nvSpPr>
          <p:cNvPr id="183305" name="Rectangle 9">
            <a:extLst>
              <a:ext uri="{FF2B5EF4-FFF2-40B4-BE49-F238E27FC236}">
                <a16:creationId xmlns:a16="http://schemas.microsoft.com/office/drawing/2014/main" id="{B541D230-534A-CE65-4B67-220365D1F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814" y="2169103"/>
            <a:ext cx="1552575" cy="720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亞古士督</a:t>
            </a:r>
          </a:p>
        </p:txBody>
      </p:sp>
      <p:sp>
        <p:nvSpPr>
          <p:cNvPr id="183306" name="Rectangle 10">
            <a:extLst>
              <a:ext uri="{FF2B5EF4-FFF2-40B4-BE49-F238E27FC236}">
                <a16:creationId xmlns:a16="http://schemas.microsoft.com/office/drawing/2014/main" id="{29B65B73-4C6B-25A6-E0BF-2AA5D3377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826" y="2961266"/>
            <a:ext cx="2625725" cy="720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瑟佛留</a:t>
            </a:r>
          </a:p>
        </p:txBody>
      </p:sp>
      <p:sp>
        <p:nvSpPr>
          <p:cNvPr id="183307" name="Rectangle 11">
            <a:extLst>
              <a:ext uri="{FF2B5EF4-FFF2-40B4-BE49-F238E27FC236}">
                <a16:creationId xmlns:a16="http://schemas.microsoft.com/office/drawing/2014/main" id="{12603747-C4C1-90A4-7CEE-14626B6D1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339" y="2961266"/>
            <a:ext cx="2625725" cy="720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 dirty="0">
                <a:ea typeface="SimHei" panose="02010609060101010101" pitchFamily="49" charset="-122"/>
              </a:rPr>
              <a:t>馬克西</a:t>
            </a:r>
            <a:r>
              <a:rPr lang="zh-CN" altLang="en-US" sz="2400" dirty="0">
                <a:ea typeface="SimHei" panose="02010609060101010101" pitchFamily="49" charset="-122"/>
              </a:rPr>
              <a:t>勉</a:t>
            </a:r>
            <a:endParaRPr lang="zh-TW" altLang="en-US" sz="2400" dirty="0">
              <a:ea typeface="SimHei" panose="02010609060101010101" pitchFamily="49" charset="-122"/>
            </a:endParaRPr>
          </a:p>
        </p:txBody>
      </p:sp>
      <p:sp>
        <p:nvSpPr>
          <p:cNvPr id="183308" name="Rectangle 12">
            <a:extLst>
              <a:ext uri="{FF2B5EF4-FFF2-40B4-BE49-F238E27FC236}">
                <a16:creationId xmlns:a16="http://schemas.microsoft.com/office/drawing/2014/main" id="{CF760118-1FEF-D990-DCB9-82972E926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9" y="2961266"/>
            <a:ext cx="1552575" cy="720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該撒</a:t>
            </a:r>
          </a:p>
        </p:txBody>
      </p:sp>
      <p:sp>
        <p:nvSpPr>
          <p:cNvPr id="183309" name="Rectangle 13">
            <a:extLst>
              <a:ext uri="{FF2B5EF4-FFF2-40B4-BE49-F238E27FC236}">
                <a16:creationId xmlns:a16="http://schemas.microsoft.com/office/drawing/2014/main" id="{8C1F67D2-9905-1E11-1ED4-71FC24B70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488" y="1376940"/>
            <a:ext cx="7740650" cy="792162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83316" name="Text Box 20">
            <a:extLst>
              <a:ext uri="{FF2B5EF4-FFF2-40B4-BE49-F238E27FC236}">
                <a16:creationId xmlns:a16="http://schemas.microsoft.com/office/drawing/2014/main" id="{62AFCAB2-9062-9A44-1681-65DF8DC53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1335665"/>
            <a:ext cx="819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ct val="20000"/>
              </a:spcAft>
            </a:pP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305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</a:p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退位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6" grpId="0" animBg="1"/>
      <p:bldP spid="183307" grpId="0" animBg="1"/>
      <p:bldP spid="1833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926B9A6A-B38C-5423-F680-0E11820B2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251" y="843397"/>
            <a:ext cx="2625725" cy="7207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西方</a:t>
            </a: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786A86E3-6C9A-A43B-85A4-8C895C5D3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4" y="843397"/>
            <a:ext cx="2625725" cy="72072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東方</a:t>
            </a:r>
          </a:p>
        </p:txBody>
      </p:sp>
      <p:sp>
        <p:nvSpPr>
          <p:cNvPr id="189444" name="Rectangle 4">
            <a:extLst>
              <a:ext uri="{FF2B5EF4-FFF2-40B4-BE49-F238E27FC236}">
                <a16:creationId xmlns:a16="http://schemas.microsoft.com/office/drawing/2014/main" id="{EB377BEE-4C67-2A10-5734-6EA10CE33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426" y="1635560"/>
            <a:ext cx="2625725" cy="720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 dirty="0">
                <a:ea typeface="SimHei" panose="02010609060101010101" pitchFamily="49" charset="-122"/>
              </a:rPr>
              <a:t>馬克西勉</a:t>
            </a:r>
          </a:p>
        </p:txBody>
      </p:sp>
      <p:sp>
        <p:nvSpPr>
          <p:cNvPr id="189445" name="Rectangle 5">
            <a:extLst>
              <a:ext uri="{FF2B5EF4-FFF2-40B4-BE49-F238E27FC236}">
                <a16:creationId xmlns:a16="http://schemas.microsoft.com/office/drawing/2014/main" id="{1F7E3A96-C2DC-3019-69A6-7622CEAD6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9" y="1635560"/>
            <a:ext cx="2625725" cy="720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丟克理田</a:t>
            </a:r>
          </a:p>
        </p:txBody>
      </p:sp>
      <p:sp>
        <p:nvSpPr>
          <p:cNvPr id="189446" name="Rectangle 6">
            <a:extLst>
              <a:ext uri="{FF2B5EF4-FFF2-40B4-BE49-F238E27FC236}">
                <a16:creationId xmlns:a16="http://schemas.microsoft.com/office/drawing/2014/main" id="{86FE4369-F4D4-9CB5-4511-E0D74BACF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589" y="1635560"/>
            <a:ext cx="1552575" cy="720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亞古士督</a:t>
            </a:r>
          </a:p>
        </p:txBody>
      </p:sp>
      <p:sp>
        <p:nvSpPr>
          <p:cNvPr id="189447" name="Rectangle 7">
            <a:extLst>
              <a:ext uri="{FF2B5EF4-FFF2-40B4-BE49-F238E27FC236}">
                <a16:creationId xmlns:a16="http://schemas.microsoft.com/office/drawing/2014/main" id="{1164C403-8FBA-F641-345B-819CD154E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251" y="2427722"/>
            <a:ext cx="2625725" cy="720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康士坦丟克羅如</a:t>
            </a:r>
          </a:p>
        </p:txBody>
      </p:sp>
      <p:sp>
        <p:nvSpPr>
          <p:cNvPr id="189448" name="Rectangle 8">
            <a:extLst>
              <a:ext uri="{FF2B5EF4-FFF2-40B4-BE49-F238E27FC236}">
                <a16:creationId xmlns:a16="http://schemas.microsoft.com/office/drawing/2014/main" id="{331D756D-1965-6603-1AEB-BAD015903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4" y="2427722"/>
            <a:ext cx="2625725" cy="720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加利流</a:t>
            </a:r>
          </a:p>
        </p:txBody>
      </p:sp>
      <p:sp>
        <p:nvSpPr>
          <p:cNvPr id="189449" name="Rectangle 9">
            <a:extLst>
              <a:ext uri="{FF2B5EF4-FFF2-40B4-BE49-F238E27FC236}">
                <a16:creationId xmlns:a16="http://schemas.microsoft.com/office/drawing/2014/main" id="{6F377D79-BD9E-E8A9-4695-F54517AD5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414" y="2427722"/>
            <a:ext cx="1552575" cy="720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亞古士督</a:t>
            </a:r>
          </a:p>
        </p:txBody>
      </p:sp>
      <p:sp>
        <p:nvSpPr>
          <p:cNvPr id="189450" name="Rectangle 10">
            <a:extLst>
              <a:ext uri="{FF2B5EF4-FFF2-40B4-BE49-F238E27FC236}">
                <a16:creationId xmlns:a16="http://schemas.microsoft.com/office/drawing/2014/main" id="{AA306432-B646-4D83-E7BF-C7C519F9F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426" y="3219885"/>
            <a:ext cx="2625725" cy="720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瑟佛留</a:t>
            </a:r>
          </a:p>
        </p:txBody>
      </p:sp>
      <p:sp>
        <p:nvSpPr>
          <p:cNvPr id="189451" name="Rectangle 11">
            <a:extLst>
              <a:ext uri="{FF2B5EF4-FFF2-40B4-BE49-F238E27FC236}">
                <a16:creationId xmlns:a16="http://schemas.microsoft.com/office/drawing/2014/main" id="{15A5F9CA-7EFE-CAE2-C6B2-1DADD99C8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9" y="3219885"/>
            <a:ext cx="2625725" cy="720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 dirty="0">
                <a:ea typeface="SimHei" panose="02010609060101010101" pitchFamily="49" charset="-122"/>
              </a:rPr>
              <a:t>馬克西</a:t>
            </a:r>
            <a:r>
              <a:rPr lang="zh-CN" altLang="en-US" sz="2400" dirty="0">
                <a:ea typeface="SimHei" panose="02010609060101010101" pitchFamily="49" charset="-122"/>
              </a:rPr>
              <a:t>勉</a:t>
            </a:r>
            <a:endParaRPr lang="zh-TW" altLang="en-US" sz="2400" dirty="0">
              <a:ea typeface="SimHei" panose="02010609060101010101" pitchFamily="49" charset="-122"/>
            </a:endParaRPr>
          </a:p>
        </p:txBody>
      </p:sp>
      <p:sp>
        <p:nvSpPr>
          <p:cNvPr id="189452" name="Rectangle 12">
            <a:extLst>
              <a:ext uri="{FF2B5EF4-FFF2-40B4-BE49-F238E27FC236}">
                <a16:creationId xmlns:a16="http://schemas.microsoft.com/office/drawing/2014/main" id="{46B7A04E-533C-E6F4-8D99-56ECD8D57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589" y="3219885"/>
            <a:ext cx="1552575" cy="720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該撒</a:t>
            </a:r>
          </a:p>
        </p:txBody>
      </p:sp>
      <p:sp>
        <p:nvSpPr>
          <p:cNvPr id="189453" name="Rectangle 13">
            <a:extLst>
              <a:ext uri="{FF2B5EF4-FFF2-40B4-BE49-F238E27FC236}">
                <a16:creationId xmlns:a16="http://schemas.microsoft.com/office/drawing/2014/main" id="{D6D20840-99D1-82BC-C686-6A25BC356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676" y="1628057"/>
            <a:ext cx="7740650" cy="792162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89454" name="Rectangle 14">
            <a:extLst>
              <a:ext uri="{FF2B5EF4-FFF2-40B4-BE49-F238E27FC236}">
                <a16:creationId xmlns:a16="http://schemas.microsoft.com/office/drawing/2014/main" id="{7741D195-9C28-43B3-6CD4-911A858BE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426" y="4012046"/>
            <a:ext cx="828675" cy="18732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康</a:t>
            </a:r>
          </a:p>
          <a:p>
            <a:pPr algn="ctr"/>
            <a:r>
              <a:rPr lang="zh-TW" altLang="en-US" sz="2400">
                <a:ea typeface="SimHei" panose="02010609060101010101" pitchFamily="49" charset="-122"/>
              </a:rPr>
              <a:t>士</a:t>
            </a:r>
          </a:p>
          <a:p>
            <a:pPr algn="ctr"/>
            <a:r>
              <a:rPr lang="zh-TW" altLang="en-US" sz="2400">
                <a:ea typeface="SimHei" panose="02010609060101010101" pitchFamily="49" charset="-122"/>
              </a:rPr>
              <a:t>坦</a:t>
            </a:r>
          </a:p>
          <a:p>
            <a:pPr algn="ctr"/>
            <a:r>
              <a:rPr lang="zh-TW" altLang="en-US" sz="2400">
                <a:ea typeface="SimHei" panose="02010609060101010101" pitchFamily="49" charset="-122"/>
              </a:rPr>
              <a:t>丁</a:t>
            </a:r>
          </a:p>
        </p:txBody>
      </p:sp>
      <p:sp>
        <p:nvSpPr>
          <p:cNvPr id="189455" name="Rectangle 15">
            <a:extLst>
              <a:ext uri="{FF2B5EF4-FFF2-40B4-BE49-F238E27FC236}">
                <a16:creationId xmlns:a16="http://schemas.microsoft.com/office/drawing/2014/main" id="{4D9B09F7-95D4-EB66-F97B-911E06658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539" y="4012046"/>
            <a:ext cx="828675" cy="18732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理</a:t>
            </a:r>
          </a:p>
          <a:p>
            <a:pPr algn="ctr"/>
            <a:r>
              <a:rPr lang="zh-TW" altLang="en-US" sz="2400">
                <a:ea typeface="SimHei" panose="02010609060101010101" pitchFamily="49" charset="-122"/>
              </a:rPr>
              <a:t>吉</a:t>
            </a:r>
          </a:p>
          <a:p>
            <a:pPr algn="ctr"/>
            <a:r>
              <a:rPr lang="zh-TW" altLang="en-US" sz="2400">
                <a:ea typeface="SimHei" panose="02010609060101010101" pitchFamily="49" charset="-122"/>
              </a:rPr>
              <a:t>紐</a:t>
            </a:r>
          </a:p>
        </p:txBody>
      </p:sp>
      <p:sp>
        <p:nvSpPr>
          <p:cNvPr id="189456" name="Rectangle 16">
            <a:extLst>
              <a:ext uri="{FF2B5EF4-FFF2-40B4-BE49-F238E27FC236}">
                <a16:creationId xmlns:a16="http://schemas.microsoft.com/office/drawing/2014/main" id="{1C1E59E9-6385-84C0-DB33-6F0339373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3651" y="4012046"/>
            <a:ext cx="828675" cy="18732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 dirty="0">
                <a:ea typeface="SimHei" panose="02010609060101010101" pitchFamily="49" charset="-122"/>
              </a:rPr>
              <a:t>馬</a:t>
            </a:r>
          </a:p>
          <a:p>
            <a:pPr algn="ctr"/>
            <a:r>
              <a:rPr lang="zh-TW" altLang="en-US" sz="2400" dirty="0">
                <a:ea typeface="SimHei" panose="02010609060101010101" pitchFamily="49" charset="-122"/>
              </a:rPr>
              <a:t>克</a:t>
            </a:r>
          </a:p>
          <a:p>
            <a:pPr algn="ctr"/>
            <a:r>
              <a:rPr lang="zh-TW" altLang="en-US" sz="2400" dirty="0">
                <a:ea typeface="SimHei" panose="02010609060101010101" pitchFamily="49" charset="-122"/>
              </a:rPr>
              <a:t>森</a:t>
            </a:r>
          </a:p>
          <a:p>
            <a:pPr algn="ctr"/>
            <a:r>
              <a:rPr lang="zh-TW" altLang="en-US" sz="2400" dirty="0">
                <a:ea typeface="SimHei" panose="02010609060101010101" pitchFamily="49" charset="-122"/>
              </a:rPr>
              <a:t>狄</a:t>
            </a:r>
          </a:p>
        </p:txBody>
      </p:sp>
      <p:sp>
        <p:nvSpPr>
          <p:cNvPr id="189457" name="Rectangle 17">
            <a:extLst>
              <a:ext uri="{FF2B5EF4-FFF2-40B4-BE49-F238E27FC236}">
                <a16:creationId xmlns:a16="http://schemas.microsoft.com/office/drawing/2014/main" id="{F8709DE3-8208-2D56-6E95-D4D9D3B48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914" y="2392797"/>
            <a:ext cx="2700337" cy="792163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89458" name="Rectangle 18">
            <a:extLst>
              <a:ext uri="{FF2B5EF4-FFF2-40B4-BE49-F238E27FC236}">
                <a16:creationId xmlns:a16="http://schemas.microsoft.com/office/drawing/2014/main" id="{7B584EA1-99C3-8CC3-94BC-7C7A7B898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914" y="3184959"/>
            <a:ext cx="2700337" cy="792162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89459" name="Text Box 19">
            <a:extLst>
              <a:ext uri="{FF2B5EF4-FFF2-40B4-BE49-F238E27FC236}">
                <a16:creationId xmlns:a16="http://schemas.microsoft.com/office/drawing/2014/main" id="{98378C5C-60B1-56BD-AFD8-22545F3AF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7588" y="1594284"/>
            <a:ext cx="819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ct val="20000"/>
              </a:spcAft>
            </a:pP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305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</a:p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退位</a:t>
            </a:r>
          </a:p>
        </p:txBody>
      </p:sp>
      <p:sp>
        <p:nvSpPr>
          <p:cNvPr id="189460" name="Text Box 20">
            <a:extLst>
              <a:ext uri="{FF2B5EF4-FFF2-40B4-BE49-F238E27FC236}">
                <a16:creationId xmlns:a16="http://schemas.microsoft.com/office/drawing/2014/main" id="{A520C178-1F8D-AAE5-C842-1D52A75F3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427722"/>
            <a:ext cx="819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306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</a:p>
          <a:p>
            <a:pPr algn="ctr"/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死</a:t>
            </a:r>
          </a:p>
        </p:txBody>
      </p:sp>
      <p:pic>
        <p:nvPicPr>
          <p:cNvPr id="189464" name="Picture 24">
            <a:extLst>
              <a:ext uri="{FF2B5EF4-FFF2-40B4-BE49-F238E27FC236}">
                <a16:creationId xmlns:a16="http://schemas.microsoft.com/office/drawing/2014/main" id="{E526613C-08C4-52A0-DC14-C6E9F8C9A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4039034"/>
            <a:ext cx="1900238" cy="18605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189465" name="Picture 25">
            <a:extLst>
              <a:ext uri="{FF2B5EF4-FFF2-40B4-BE49-F238E27FC236}">
                <a16:creationId xmlns:a16="http://schemas.microsoft.com/office/drawing/2014/main" id="{6A393A23-ED87-EA6E-D142-274578161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86"/>
          <a:stretch>
            <a:fillRect/>
          </a:stretch>
        </p:blipFill>
        <p:spPr bwMode="auto">
          <a:xfrm>
            <a:off x="5986463" y="4037447"/>
            <a:ext cx="1568450" cy="1858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189467" name="Oval 27">
            <a:extLst>
              <a:ext uri="{FF2B5EF4-FFF2-40B4-BE49-F238E27FC236}">
                <a16:creationId xmlns:a16="http://schemas.microsoft.com/office/drawing/2014/main" id="{3EE11B25-83BE-885B-48E5-E7EDE9AF9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600" y="1643496"/>
            <a:ext cx="2082800" cy="7175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89468" name="Text Box 28">
            <a:extLst>
              <a:ext uri="{FF2B5EF4-FFF2-40B4-BE49-F238E27FC236}">
                <a16:creationId xmlns:a16="http://schemas.microsoft.com/office/drawing/2014/main" id="{16A3CF86-C302-533C-6396-FB5608A57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676" y="5982134"/>
            <a:ext cx="2733675" cy="4064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不列顛、高盧、西班牙</a:t>
            </a:r>
          </a:p>
        </p:txBody>
      </p:sp>
      <p:sp>
        <p:nvSpPr>
          <p:cNvPr id="189469" name="Text Box 29">
            <a:extLst>
              <a:ext uri="{FF2B5EF4-FFF2-40B4-BE49-F238E27FC236}">
                <a16:creationId xmlns:a16="http://schemas.microsoft.com/office/drawing/2014/main" id="{D0D4560B-64CA-F83F-338B-EB6565486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4" y="5980546"/>
            <a:ext cx="1717675" cy="4064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義大利、北非</a:t>
            </a:r>
          </a:p>
        </p:txBody>
      </p:sp>
      <p:sp>
        <p:nvSpPr>
          <p:cNvPr id="189470" name="Text Box 30">
            <a:extLst>
              <a:ext uri="{FF2B5EF4-FFF2-40B4-BE49-F238E27FC236}">
                <a16:creationId xmlns:a16="http://schemas.microsoft.com/office/drawing/2014/main" id="{5D2CEC8D-5301-6D87-5934-964A889A0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864" y="5980546"/>
            <a:ext cx="701675" cy="4064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其他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4" grpId="0" animBg="1"/>
      <p:bldP spid="189455" grpId="0" animBg="1"/>
      <p:bldP spid="189456" grpId="0" animBg="1"/>
      <p:bldP spid="189457" grpId="0" animBg="1"/>
      <p:bldP spid="189458" grpId="0" animBg="1"/>
      <p:bldP spid="189460" grpId="0"/>
      <p:bldP spid="189467" grpId="0" animBg="1"/>
      <p:bldP spid="189467" grpId="1" animBg="1"/>
      <p:bldP spid="189468" grpId="0" animBg="1"/>
      <p:bldP spid="189469" grpId="0" animBg="1"/>
      <p:bldP spid="1894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EB6BED32-3BCD-1638-95E7-A9024174A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306" y="843397"/>
            <a:ext cx="2625725" cy="7207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西方</a:t>
            </a:r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2D338D4C-3AB9-64EA-E326-D3E85E6A1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6819" y="843397"/>
            <a:ext cx="2625725" cy="72072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東方</a:t>
            </a:r>
          </a:p>
        </p:txBody>
      </p:sp>
      <p:sp>
        <p:nvSpPr>
          <p:cNvPr id="190468" name="Rectangle 4">
            <a:extLst>
              <a:ext uri="{FF2B5EF4-FFF2-40B4-BE49-F238E27FC236}">
                <a16:creationId xmlns:a16="http://schemas.microsoft.com/office/drawing/2014/main" id="{AD3FB7B8-ADC3-3D75-E37E-F4B0A6DCE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481" y="1635560"/>
            <a:ext cx="2625725" cy="720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 dirty="0">
                <a:ea typeface="SimHei" panose="02010609060101010101" pitchFamily="49" charset="-122"/>
              </a:rPr>
              <a:t>馬克西勉</a:t>
            </a:r>
          </a:p>
        </p:txBody>
      </p:sp>
      <p:sp>
        <p:nvSpPr>
          <p:cNvPr id="190469" name="Rectangle 5">
            <a:extLst>
              <a:ext uri="{FF2B5EF4-FFF2-40B4-BE49-F238E27FC236}">
                <a16:creationId xmlns:a16="http://schemas.microsoft.com/office/drawing/2014/main" id="{EDDD957B-07E7-D0F7-CDB6-9F623978A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9994" y="1635560"/>
            <a:ext cx="2625725" cy="720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丟克理田</a:t>
            </a:r>
          </a:p>
        </p:txBody>
      </p:sp>
      <p:sp>
        <p:nvSpPr>
          <p:cNvPr id="190470" name="Rectangle 6">
            <a:extLst>
              <a:ext uri="{FF2B5EF4-FFF2-40B4-BE49-F238E27FC236}">
                <a16:creationId xmlns:a16="http://schemas.microsoft.com/office/drawing/2014/main" id="{1B894A3C-2A82-7100-B7CC-A6592C7BE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644" y="1635560"/>
            <a:ext cx="1552575" cy="720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亞古士督</a:t>
            </a:r>
          </a:p>
        </p:txBody>
      </p:sp>
      <p:sp>
        <p:nvSpPr>
          <p:cNvPr id="190471" name="Rectangle 7">
            <a:extLst>
              <a:ext uri="{FF2B5EF4-FFF2-40B4-BE49-F238E27FC236}">
                <a16:creationId xmlns:a16="http://schemas.microsoft.com/office/drawing/2014/main" id="{11891303-13A5-9A60-5CB6-7B5C3E483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306" y="2427722"/>
            <a:ext cx="2625725" cy="720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康士坦丟克羅如</a:t>
            </a:r>
          </a:p>
        </p:txBody>
      </p:sp>
      <p:sp>
        <p:nvSpPr>
          <p:cNvPr id="190472" name="Rectangle 8">
            <a:extLst>
              <a:ext uri="{FF2B5EF4-FFF2-40B4-BE49-F238E27FC236}">
                <a16:creationId xmlns:a16="http://schemas.microsoft.com/office/drawing/2014/main" id="{EADB841A-10F9-9B78-5927-F9CF48348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6819" y="2427722"/>
            <a:ext cx="2625725" cy="720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加利流</a:t>
            </a:r>
          </a:p>
        </p:txBody>
      </p:sp>
      <p:sp>
        <p:nvSpPr>
          <p:cNvPr id="190473" name="Rectangle 9">
            <a:extLst>
              <a:ext uri="{FF2B5EF4-FFF2-40B4-BE49-F238E27FC236}">
                <a16:creationId xmlns:a16="http://schemas.microsoft.com/office/drawing/2014/main" id="{4894B7DE-F810-D730-7AD7-33A3FAAAB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469" y="2427722"/>
            <a:ext cx="1552575" cy="720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亞古士督</a:t>
            </a:r>
          </a:p>
        </p:txBody>
      </p:sp>
      <p:sp>
        <p:nvSpPr>
          <p:cNvPr id="190474" name="Rectangle 10">
            <a:extLst>
              <a:ext uri="{FF2B5EF4-FFF2-40B4-BE49-F238E27FC236}">
                <a16:creationId xmlns:a16="http://schemas.microsoft.com/office/drawing/2014/main" id="{068C50C9-A8D4-3A4D-254B-199009F10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481" y="3219885"/>
            <a:ext cx="2625725" cy="720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瑟佛留</a:t>
            </a:r>
          </a:p>
        </p:txBody>
      </p:sp>
      <p:sp>
        <p:nvSpPr>
          <p:cNvPr id="190475" name="Rectangle 11">
            <a:extLst>
              <a:ext uri="{FF2B5EF4-FFF2-40B4-BE49-F238E27FC236}">
                <a16:creationId xmlns:a16="http://schemas.microsoft.com/office/drawing/2014/main" id="{B535A6B1-871E-C0F6-AFC1-D66B15E36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9994" y="3219885"/>
            <a:ext cx="2625725" cy="720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 dirty="0">
                <a:ea typeface="SimHei" panose="02010609060101010101" pitchFamily="49" charset="-122"/>
              </a:rPr>
              <a:t>馬克西</a:t>
            </a:r>
            <a:r>
              <a:rPr lang="zh-CN" altLang="en-US" sz="2400" dirty="0">
                <a:ea typeface="SimHei" panose="02010609060101010101" pitchFamily="49" charset="-122"/>
              </a:rPr>
              <a:t>勉</a:t>
            </a:r>
            <a:endParaRPr lang="zh-TW" altLang="en-US" sz="2400" dirty="0">
              <a:ea typeface="SimHei" panose="02010609060101010101" pitchFamily="49" charset="-122"/>
            </a:endParaRPr>
          </a:p>
        </p:txBody>
      </p:sp>
      <p:sp>
        <p:nvSpPr>
          <p:cNvPr id="190476" name="Rectangle 12">
            <a:extLst>
              <a:ext uri="{FF2B5EF4-FFF2-40B4-BE49-F238E27FC236}">
                <a16:creationId xmlns:a16="http://schemas.microsoft.com/office/drawing/2014/main" id="{EF8AF018-67AA-1D26-433D-B1A5AE498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644" y="3219885"/>
            <a:ext cx="1552575" cy="720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該撒</a:t>
            </a:r>
          </a:p>
        </p:txBody>
      </p:sp>
      <p:sp>
        <p:nvSpPr>
          <p:cNvPr id="190477" name="Rectangle 13">
            <a:extLst>
              <a:ext uri="{FF2B5EF4-FFF2-40B4-BE49-F238E27FC236}">
                <a16:creationId xmlns:a16="http://schemas.microsoft.com/office/drawing/2014/main" id="{798E5ECD-2CF8-63C4-9A52-BD875010D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193" y="1617304"/>
            <a:ext cx="7740650" cy="792162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90478" name="Rectangle 14">
            <a:extLst>
              <a:ext uri="{FF2B5EF4-FFF2-40B4-BE49-F238E27FC236}">
                <a16:creationId xmlns:a16="http://schemas.microsoft.com/office/drawing/2014/main" id="{59E15590-A679-3272-8E35-2EE678D17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481" y="4012046"/>
            <a:ext cx="828675" cy="18732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康</a:t>
            </a:r>
          </a:p>
          <a:p>
            <a:pPr algn="ctr"/>
            <a:r>
              <a:rPr lang="zh-TW" altLang="en-US" sz="2400">
                <a:ea typeface="SimHei" panose="02010609060101010101" pitchFamily="49" charset="-122"/>
              </a:rPr>
              <a:t>士</a:t>
            </a:r>
          </a:p>
          <a:p>
            <a:pPr algn="ctr"/>
            <a:r>
              <a:rPr lang="zh-TW" altLang="en-US" sz="2400">
                <a:ea typeface="SimHei" panose="02010609060101010101" pitchFamily="49" charset="-122"/>
              </a:rPr>
              <a:t>坦</a:t>
            </a:r>
          </a:p>
          <a:p>
            <a:pPr algn="ctr"/>
            <a:r>
              <a:rPr lang="zh-TW" altLang="en-US" sz="2400">
                <a:ea typeface="SimHei" panose="02010609060101010101" pitchFamily="49" charset="-122"/>
              </a:rPr>
              <a:t>丁</a:t>
            </a:r>
          </a:p>
        </p:txBody>
      </p:sp>
      <p:sp>
        <p:nvSpPr>
          <p:cNvPr id="190479" name="Rectangle 15">
            <a:extLst>
              <a:ext uri="{FF2B5EF4-FFF2-40B4-BE49-F238E27FC236}">
                <a16:creationId xmlns:a16="http://schemas.microsoft.com/office/drawing/2014/main" id="{0D0B8218-CAA4-9D65-43BF-ECA24CC77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594" y="4012046"/>
            <a:ext cx="828675" cy="18732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理</a:t>
            </a:r>
          </a:p>
          <a:p>
            <a:pPr algn="ctr"/>
            <a:r>
              <a:rPr lang="zh-TW" altLang="en-US" sz="2400">
                <a:ea typeface="SimHei" panose="02010609060101010101" pitchFamily="49" charset="-122"/>
              </a:rPr>
              <a:t>吉</a:t>
            </a:r>
          </a:p>
          <a:p>
            <a:pPr algn="ctr"/>
            <a:r>
              <a:rPr lang="zh-TW" altLang="en-US" sz="2400">
                <a:ea typeface="SimHei" panose="02010609060101010101" pitchFamily="49" charset="-122"/>
              </a:rPr>
              <a:t>紐</a:t>
            </a:r>
          </a:p>
        </p:txBody>
      </p:sp>
      <p:sp>
        <p:nvSpPr>
          <p:cNvPr id="190480" name="Rectangle 16">
            <a:extLst>
              <a:ext uri="{FF2B5EF4-FFF2-40B4-BE49-F238E27FC236}">
                <a16:creationId xmlns:a16="http://schemas.microsoft.com/office/drawing/2014/main" id="{E8B1BBA2-992A-180F-BE68-86F0AE1E2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6706" y="4012046"/>
            <a:ext cx="828675" cy="18732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馬</a:t>
            </a:r>
          </a:p>
          <a:p>
            <a:pPr algn="ctr"/>
            <a:r>
              <a:rPr lang="zh-TW" altLang="en-US" sz="2400">
                <a:ea typeface="SimHei" panose="02010609060101010101" pitchFamily="49" charset="-122"/>
              </a:rPr>
              <a:t>克</a:t>
            </a:r>
          </a:p>
          <a:p>
            <a:pPr algn="ctr"/>
            <a:r>
              <a:rPr lang="zh-TW" altLang="en-US" sz="2400">
                <a:ea typeface="SimHei" panose="02010609060101010101" pitchFamily="49" charset="-122"/>
              </a:rPr>
              <a:t>森</a:t>
            </a:r>
          </a:p>
          <a:p>
            <a:pPr algn="ctr"/>
            <a:r>
              <a:rPr lang="zh-TW" altLang="en-US" sz="2400">
                <a:ea typeface="SimHei" panose="02010609060101010101" pitchFamily="49" charset="-122"/>
              </a:rPr>
              <a:t>狄</a:t>
            </a:r>
          </a:p>
        </p:txBody>
      </p:sp>
      <p:sp>
        <p:nvSpPr>
          <p:cNvPr id="190481" name="Rectangle 17">
            <a:extLst>
              <a:ext uri="{FF2B5EF4-FFF2-40B4-BE49-F238E27FC236}">
                <a16:creationId xmlns:a16="http://schemas.microsoft.com/office/drawing/2014/main" id="{F4F93A4F-84C1-A4C1-543C-871FB0594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9969" y="2392797"/>
            <a:ext cx="2700337" cy="792163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90482" name="Rectangle 18">
            <a:extLst>
              <a:ext uri="{FF2B5EF4-FFF2-40B4-BE49-F238E27FC236}">
                <a16:creationId xmlns:a16="http://schemas.microsoft.com/office/drawing/2014/main" id="{E1E2708F-6FC7-22F4-2DD7-E3943EA94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9969" y="3184959"/>
            <a:ext cx="2700337" cy="792162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90483" name="Text Box 19">
            <a:extLst>
              <a:ext uri="{FF2B5EF4-FFF2-40B4-BE49-F238E27FC236}">
                <a16:creationId xmlns:a16="http://schemas.microsoft.com/office/drawing/2014/main" id="{C5839565-9B5C-D733-91D2-B82C481E5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0643" y="1594284"/>
            <a:ext cx="819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ct val="20000"/>
              </a:spcAft>
            </a:pP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305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</a:p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退位</a:t>
            </a:r>
          </a:p>
        </p:txBody>
      </p:sp>
      <p:sp>
        <p:nvSpPr>
          <p:cNvPr id="190484" name="Text Box 20">
            <a:extLst>
              <a:ext uri="{FF2B5EF4-FFF2-40B4-BE49-F238E27FC236}">
                <a16:creationId xmlns:a16="http://schemas.microsoft.com/office/drawing/2014/main" id="{43139333-5BF0-DB6D-A78B-AA680C02F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055" y="2427722"/>
            <a:ext cx="819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306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</a:p>
          <a:p>
            <a:pPr algn="ctr"/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死</a:t>
            </a:r>
          </a:p>
        </p:txBody>
      </p:sp>
      <p:sp>
        <p:nvSpPr>
          <p:cNvPr id="190485" name="Text Box 21">
            <a:extLst>
              <a:ext uri="{FF2B5EF4-FFF2-40B4-BE49-F238E27FC236}">
                <a16:creationId xmlns:a16="http://schemas.microsoft.com/office/drawing/2014/main" id="{EEBDFD52-71C7-8864-588D-F2D6AD881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168" y="2427722"/>
            <a:ext cx="819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3</a:t>
            </a:r>
            <a:r>
              <a:rPr lang="en-US" altLang="zh-TW" sz="2000">
                <a:latin typeface="SimHei" panose="02010609060101010101" pitchFamily="49" charset="-122"/>
              </a:rPr>
              <a:t>11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</a:p>
          <a:p>
            <a:pPr algn="ctr"/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死</a:t>
            </a:r>
          </a:p>
        </p:txBody>
      </p:sp>
      <p:sp>
        <p:nvSpPr>
          <p:cNvPr id="190486" name="Rectangle 22">
            <a:extLst>
              <a:ext uri="{FF2B5EF4-FFF2-40B4-BE49-F238E27FC236}">
                <a16:creationId xmlns:a16="http://schemas.microsoft.com/office/drawing/2014/main" id="{93A12B1D-1C96-06D5-F679-0346F2C36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305" y="2392797"/>
            <a:ext cx="2700338" cy="792163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90487" name="Text Box 23">
            <a:extLst>
              <a:ext uri="{FF2B5EF4-FFF2-40B4-BE49-F238E27FC236}">
                <a16:creationId xmlns:a16="http://schemas.microsoft.com/office/drawing/2014/main" id="{4E3A9A27-DBDB-B1D4-3E7C-851A4D751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281" y="4156510"/>
            <a:ext cx="2709863" cy="2060575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n-US" altLang="zh-TW" sz="2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311</a:t>
            </a:r>
            <a:r>
              <a:rPr lang="zh-TW" altLang="en-US" sz="2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年加利流突患不治之症，痛苦萬狀。他在病床上下詔，准許基督徒恢復聚會，並呼籲他們為他禱告。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85" grpId="0"/>
      <p:bldP spid="190486" grpId="0" animBg="1"/>
      <p:bldP spid="1904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195D056D-19DA-3323-AF47-9DB4C9322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5524" y="677142"/>
            <a:ext cx="2625725" cy="7207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西方</a:t>
            </a:r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62D62E98-20BA-9D10-BBAF-AE40D6A39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9037" y="677142"/>
            <a:ext cx="2625725" cy="72072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東方</a:t>
            </a:r>
          </a:p>
        </p:txBody>
      </p:sp>
      <p:sp>
        <p:nvSpPr>
          <p:cNvPr id="184324" name="Rectangle 4">
            <a:extLst>
              <a:ext uri="{FF2B5EF4-FFF2-40B4-BE49-F238E27FC236}">
                <a16:creationId xmlns:a16="http://schemas.microsoft.com/office/drawing/2014/main" id="{205F3B59-9F85-192D-13BB-331C26C6A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8699" y="1469305"/>
            <a:ext cx="2625725" cy="720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馬克西勉努</a:t>
            </a:r>
          </a:p>
        </p:txBody>
      </p:sp>
      <p:sp>
        <p:nvSpPr>
          <p:cNvPr id="184325" name="Rectangle 5">
            <a:extLst>
              <a:ext uri="{FF2B5EF4-FFF2-40B4-BE49-F238E27FC236}">
                <a16:creationId xmlns:a16="http://schemas.microsoft.com/office/drawing/2014/main" id="{E5B05732-BD68-87E9-8A78-A44E8C460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212" y="1469305"/>
            <a:ext cx="2625725" cy="720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丟克理田</a:t>
            </a:r>
          </a:p>
        </p:txBody>
      </p:sp>
      <p:sp>
        <p:nvSpPr>
          <p:cNvPr id="184326" name="Rectangle 6">
            <a:extLst>
              <a:ext uri="{FF2B5EF4-FFF2-40B4-BE49-F238E27FC236}">
                <a16:creationId xmlns:a16="http://schemas.microsoft.com/office/drawing/2014/main" id="{EBC815DF-431E-0F31-4AA4-5E6702491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7862" y="1469305"/>
            <a:ext cx="1552575" cy="720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亞古士督</a:t>
            </a:r>
          </a:p>
        </p:txBody>
      </p:sp>
      <p:sp>
        <p:nvSpPr>
          <p:cNvPr id="184327" name="Rectangle 7">
            <a:extLst>
              <a:ext uri="{FF2B5EF4-FFF2-40B4-BE49-F238E27FC236}">
                <a16:creationId xmlns:a16="http://schemas.microsoft.com/office/drawing/2014/main" id="{B65B6659-AA4F-72CE-DDF1-0DFCC0920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5524" y="2261467"/>
            <a:ext cx="2625725" cy="720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康士坦丟克羅如</a:t>
            </a:r>
          </a:p>
        </p:txBody>
      </p:sp>
      <p:sp>
        <p:nvSpPr>
          <p:cNvPr id="184328" name="Rectangle 8">
            <a:extLst>
              <a:ext uri="{FF2B5EF4-FFF2-40B4-BE49-F238E27FC236}">
                <a16:creationId xmlns:a16="http://schemas.microsoft.com/office/drawing/2014/main" id="{931E162A-6A76-2C14-0DB1-9143ED837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9037" y="2261467"/>
            <a:ext cx="2625725" cy="720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加利流</a:t>
            </a:r>
          </a:p>
        </p:txBody>
      </p:sp>
      <p:sp>
        <p:nvSpPr>
          <p:cNvPr id="184329" name="Rectangle 9">
            <a:extLst>
              <a:ext uri="{FF2B5EF4-FFF2-40B4-BE49-F238E27FC236}">
                <a16:creationId xmlns:a16="http://schemas.microsoft.com/office/drawing/2014/main" id="{4C4D2383-EB93-DE4F-C602-72487669B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4687" y="2261467"/>
            <a:ext cx="1552575" cy="720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亞古士督</a:t>
            </a:r>
          </a:p>
        </p:txBody>
      </p:sp>
      <p:sp>
        <p:nvSpPr>
          <p:cNvPr id="184330" name="Rectangle 10">
            <a:extLst>
              <a:ext uri="{FF2B5EF4-FFF2-40B4-BE49-F238E27FC236}">
                <a16:creationId xmlns:a16="http://schemas.microsoft.com/office/drawing/2014/main" id="{1A57938D-6231-70AA-CFAF-49616A149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8699" y="3053630"/>
            <a:ext cx="2625725" cy="720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瑟佛留</a:t>
            </a:r>
          </a:p>
        </p:txBody>
      </p:sp>
      <p:sp>
        <p:nvSpPr>
          <p:cNvPr id="184331" name="Rectangle 11">
            <a:extLst>
              <a:ext uri="{FF2B5EF4-FFF2-40B4-BE49-F238E27FC236}">
                <a16:creationId xmlns:a16="http://schemas.microsoft.com/office/drawing/2014/main" id="{648D68E5-0710-E02C-5C17-75DF9BE0D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212" y="3053630"/>
            <a:ext cx="2625725" cy="720725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 dirty="0">
                <a:ea typeface="SimHei" panose="02010609060101010101" pitchFamily="49" charset="-122"/>
              </a:rPr>
              <a:t>馬克西</a:t>
            </a:r>
            <a:r>
              <a:rPr lang="zh-CN" altLang="en-US" sz="2400" dirty="0">
                <a:ea typeface="SimHei" panose="02010609060101010101" pitchFamily="49" charset="-122"/>
              </a:rPr>
              <a:t>勉</a:t>
            </a:r>
            <a:endParaRPr lang="zh-TW" altLang="en-US" sz="2400" dirty="0">
              <a:ea typeface="SimHei" panose="02010609060101010101" pitchFamily="49" charset="-122"/>
            </a:endParaRPr>
          </a:p>
        </p:txBody>
      </p:sp>
      <p:sp>
        <p:nvSpPr>
          <p:cNvPr id="184332" name="Rectangle 12">
            <a:extLst>
              <a:ext uri="{FF2B5EF4-FFF2-40B4-BE49-F238E27FC236}">
                <a16:creationId xmlns:a16="http://schemas.microsoft.com/office/drawing/2014/main" id="{F1940BE1-7417-FEA9-73ED-D9B0974BE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7862" y="3053630"/>
            <a:ext cx="1552575" cy="720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該撒</a:t>
            </a:r>
          </a:p>
        </p:txBody>
      </p:sp>
      <p:sp>
        <p:nvSpPr>
          <p:cNvPr id="184333" name="Rectangle 13">
            <a:extLst>
              <a:ext uri="{FF2B5EF4-FFF2-40B4-BE49-F238E27FC236}">
                <a16:creationId xmlns:a16="http://schemas.microsoft.com/office/drawing/2014/main" id="{E7D5A73A-8E87-C0B8-74BE-3CA868AAB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373" y="1434379"/>
            <a:ext cx="7740650" cy="792162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84334" name="Rectangle 14">
            <a:extLst>
              <a:ext uri="{FF2B5EF4-FFF2-40B4-BE49-F238E27FC236}">
                <a16:creationId xmlns:a16="http://schemas.microsoft.com/office/drawing/2014/main" id="{B0177DF2-1B65-8488-7F61-9AA18D180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8699" y="3845791"/>
            <a:ext cx="828675" cy="187325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康</a:t>
            </a:r>
          </a:p>
          <a:p>
            <a:pPr algn="ctr"/>
            <a:r>
              <a:rPr lang="zh-TW" altLang="en-US" sz="2400">
                <a:ea typeface="SimHei" panose="02010609060101010101" pitchFamily="49" charset="-122"/>
              </a:rPr>
              <a:t>士</a:t>
            </a:r>
          </a:p>
          <a:p>
            <a:pPr algn="ctr"/>
            <a:r>
              <a:rPr lang="zh-TW" altLang="en-US" sz="2400">
                <a:ea typeface="SimHei" panose="02010609060101010101" pitchFamily="49" charset="-122"/>
              </a:rPr>
              <a:t>坦</a:t>
            </a:r>
          </a:p>
          <a:p>
            <a:pPr algn="ctr"/>
            <a:r>
              <a:rPr lang="zh-TW" altLang="en-US" sz="2400">
                <a:ea typeface="SimHei" panose="02010609060101010101" pitchFamily="49" charset="-122"/>
              </a:rPr>
              <a:t>丁</a:t>
            </a:r>
          </a:p>
        </p:txBody>
      </p:sp>
      <p:sp>
        <p:nvSpPr>
          <p:cNvPr id="184335" name="Rectangle 15">
            <a:extLst>
              <a:ext uri="{FF2B5EF4-FFF2-40B4-BE49-F238E27FC236}">
                <a16:creationId xmlns:a16="http://schemas.microsoft.com/office/drawing/2014/main" id="{27714AB5-4B30-E855-0B78-D4E27EEEB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8812" y="3845791"/>
            <a:ext cx="828675" cy="187325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理</a:t>
            </a:r>
          </a:p>
          <a:p>
            <a:pPr algn="ctr"/>
            <a:r>
              <a:rPr lang="zh-TW" altLang="en-US" sz="2400">
                <a:ea typeface="SimHei" panose="02010609060101010101" pitchFamily="49" charset="-122"/>
              </a:rPr>
              <a:t>吉</a:t>
            </a:r>
          </a:p>
          <a:p>
            <a:pPr algn="ctr"/>
            <a:r>
              <a:rPr lang="zh-TW" altLang="en-US" sz="2400">
                <a:ea typeface="SimHei" panose="02010609060101010101" pitchFamily="49" charset="-122"/>
              </a:rPr>
              <a:t>紐</a:t>
            </a:r>
          </a:p>
        </p:txBody>
      </p:sp>
      <p:sp>
        <p:nvSpPr>
          <p:cNvPr id="184336" name="Rectangle 16">
            <a:extLst>
              <a:ext uri="{FF2B5EF4-FFF2-40B4-BE49-F238E27FC236}">
                <a16:creationId xmlns:a16="http://schemas.microsoft.com/office/drawing/2014/main" id="{410A597F-8995-76B4-DFDF-523816ADE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924" y="3845791"/>
            <a:ext cx="828675" cy="187325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馬</a:t>
            </a:r>
          </a:p>
          <a:p>
            <a:pPr algn="ctr"/>
            <a:r>
              <a:rPr lang="zh-TW" altLang="en-US" sz="2400">
                <a:ea typeface="SimHei" panose="02010609060101010101" pitchFamily="49" charset="-122"/>
              </a:rPr>
              <a:t>克</a:t>
            </a:r>
          </a:p>
          <a:p>
            <a:pPr algn="ctr"/>
            <a:r>
              <a:rPr lang="zh-TW" altLang="en-US" sz="2400">
                <a:ea typeface="SimHei" panose="02010609060101010101" pitchFamily="49" charset="-122"/>
              </a:rPr>
              <a:t>森</a:t>
            </a:r>
          </a:p>
          <a:p>
            <a:pPr algn="ctr"/>
            <a:r>
              <a:rPr lang="zh-TW" altLang="en-US" sz="2400">
                <a:ea typeface="SimHei" panose="02010609060101010101" pitchFamily="49" charset="-122"/>
              </a:rPr>
              <a:t>狄</a:t>
            </a:r>
          </a:p>
        </p:txBody>
      </p:sp>
      <p:sp>
        <p:nvSpPr>
          <p:cNvPr id="184337" name="Rectangle 17">
            <a:extLst>
              <a:ext uri="{FF2B5EF4-FFF2-40B4-BE49-F238E27FC236}">
                <a16:creationId xmlns:a16="http://schemas.microsoft.com/office/drawing/2014/main" id="{C2E4FD99-0905-22B3-3707-BA1256A8F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187" y="2226542"/>
            <a:ext cx="2700337" cy="792163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84338" name="Rectangle 18">
            <a:extLst>
              <a:ext uri="{FF2B5EF4-FFF2-40B4-BE49-F238E27FC236}">
                <a16:creationId xmlns:a16="http://schemas.microsoft.com/office/drawing/2014/main" id="{75CA4B53-3FE7-660D-F595-C45F073DA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187" y="3018704"/>
            <a:ext cx="2700337" cy="792162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84339" name="Text Box 19">
            <a:extLst>
              <a:ext uri="{FF2B5EF4-FFF2-40B4-BE49-F238E27FC236}">
                <a16:creationId xmlns:a16="http://schemas.microsoft.com/office/drawing/2014/main" id="{97B29AD7-92FF-F1E6-D91A-13552D4E0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2861" y="1428029"/>
            <a:ext cx="819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ct val="20000"/>
              </a:spcAft>
            </a:pP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305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</a:p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退位</a:t>
            </a:r>
          </a:p>
        </p:txBody>
      </p:sp>
      <p:sp>
        <p:nvSpPr>
          <p:cNvPr id="184340" name="Text Box 20">
            <a:extLst>
              <a:ext uri="{FF2B5EF4-FFF2-40B4-BE49-F238E27FC236}">
                <a16:creationId xmlns:a16="http://schemas.microsoft.com/office/drawing/2014/main" id="{7998A689-FE28-9D47-F19F-AE6F8B5F7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73" y="2261467"/>
            <a:ext cx="819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306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</a:p>
          <a:p>
            <a:pPr algn="ctr"/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死</a:t>
            </a:r>
          </a:p>
        </p:txBody>
      </p:sp>
      <p:sp>
        <p:nvSpPr>
          <p:cNvPr id="184341" name="Text Box 21">
            <a:extLst>
              <a:ext uri="{FF2B5EF4-FFF2-40B4-BE49-F238E27FC236}">
                <a16:creationId xmlns:a16="http://schemas.microsoft.com/office/drawing/2014/main" id="{1C10C177-E24F-2DA7-B69D-A495CA020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2386" y="2261467"/>
            <a:ext cx="819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3</a:t>
            </a:r>
            <a:r>
              <a:rPr lang="en-US" altLang="zh-TW" sz="2000">
                <a:latin typeface="SimHei" panose="02010609060101010101" pitchFamily="49" charset="-122"/>
              </a:rPr>
              <a:t>11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</a:p>
          <a:p>
            <a:pPr algn="ctr"/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死</a:t>
            </a:r>
          </a:p>
        </p:txBody>
      </p:sp>
      <p:sp>
        <p:nvSpPr>
          <p:cNvPr id="184342" name="Rectangle 22">
            <a:extLst>
              <a:ext uri="{FF2B5EF4-FFF2-40B4-BE49-F238E27FC236}">
                <a16:creationId xmlns:a16="http://schemas.microsoft.com/office/drawing/2014/main" id="{9242FD2A-988B-42DF-DDB0-B70F63E54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523" y="2226542"/>
            <a:ext cx="2700338" cy="792163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84344" name="Text Box 24">
            <a:extLst>
              <a:ext uri="{FF2B5EF4-FFF2-40B4-BE49-F238E27FC236}">
                <a16:creationId xmlns:a16="http://schemas.microsoft.com/office/drawing/2014/main" id="{D39D0AC3-A5B7-C8F1-C7A1-D629FA5E9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037" y="5957166"/>
            <a:ext cx="1463675" cy="4064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ea typeface="SimHei" panose="02010609060101010101" pitchFamily="49" charset="-122"/>
              </a:rPr>
              <a:t>同情基督徒</a:t>
            </a:r>
          </a:p>
        </p:txBody>
      </p:sp>
      <p:sp>
        <p:nvSpPr>
          <p:cNvPr id="184345" name="Text Box 25">
            <a:extLst>
              <a:ext uri="{FF2B5EF4-FFF2-40B4-BE49-F238E27FC236}">
                <a16:creationId xmlns:a16="http://schemas.microsoft.com/office/drawing/2014/main" id="{A02A284A-FE45-DCD8-12D5-F76A44C11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237" y="4579216"/>
            <a:ext cx="1463675" cy="4064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逼迫基督徒</a:t>
            </a:r>
          </a:p>
        </p:txBody>
      </p:sp>
      <p:cxnSp>
        <p:nvCxnSpPr>
          <p:cNvPr id="184346" name="AutoShape 26">
            <a:extLst>
              <a:ext uri="{FF2B5EF4-FFF2-40B4-BE49-F238E27FC236}">
                <a16:creationId xmlns:a16="http://schemas.microsoft.com/office/drawing/2014/main" id="{65C365D3-F5B0-2221-1F69-36829F0EDBD5}"/>
              </a:ext>
            </a:extLst>
          </p:cNvPr>
          <p:cNvCxnSpPr>
            <a:cxnSpLocks noChangeShapeType="1"/>
            <a:stCxn id="184331" idx="2"/>
            <a:endCxn id="184345" idx="0"/>
          </p:cNvCxnSpPr>
          <p:nvPr/>
        </p:nvCxnSpPr>
        <p:spPr bwMode="auto">
          <a:xfrm rot="5400000">
            <a:off x="6702642" y="4176785"/>
            <a:ext cx="804862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347" name="AutoShape 27">
            <a:extLst>
              <a:ext uri="{FF2B5EF4-FFF2-40B4-BE49-F238E27FC236}">
                <a16:creationId xmlns:a16="http://schemas.microsoft.com/office/drawing/2014/main" id="{5B908A7F-380B-7017-D277-B364A62A6289}"/>
              </a:ext>
            </a:extLst>
          </p:cNvPr>
          <p:cNvCxnSpPr>
            <a:cxnSpLocks noChangeShapeType="1"/>
            <a:stCxn id="184336" idx="3"/>
            <a:endCxn id="184345" idx="1"/>
          </p:cNvCxnSpPr>
          <p:nvPr/>
        </p:nvCxnSpPr>
        <p:spPr bwMode="auto">
          <a:xfrm>
            <a:off x="5717598" y="4782416"/>
            <a:ext cx="655638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348" name="AutoShape 28">
            <a:extLst>
              <a:ext uri="{FF2B5EF4-FFF2-40B4-BE49-F238E27FC236}">
                <a16:creationId xmlns:a16="http://schemas.microsoft.com/office/drawing/2014/main" id="{808C3AAE-BAC8-5636-E6C5-EAA1407E3F63}"/>
              </a:ext>
            </a:extLst>
          </p:cNvPr>
          <p:cNvCxnSpPr>
            <a:cxnSpLocks noChangeShapeType="1"/>
            <a:stCxn id="184334" idx="2"/>
            <a:endCxn id="184344" idx="0"/>
          </p:cNvCxnSpPr>
          <p:nvPr/>
        </p:nvCxnSpPr>
        <p:spPr bwMode="auto">
          <a:xfrm rot="16200000" flipH="1">
            <a:off x="3622893" y="5599186"/>
            <a:ext cx="238125" cy="4778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349" name="AutoShape 29">
            <a:extLst>
              <a:ext uri="{FF2B5EF4-FFF2-40B4-BE49-F238E27FC236}">
                <a16:creationId xmlns:a16="http://schemas.microsoft.com/office/drawing/2014/main" id="{3BFE58F7-A5EF-657C-6A2C-83579F67EBDC}"/>
              </a:ext>
            </a:extLst>
          </p:cNvPr>
          <p:cNvCxnSpPr>
            <a:cxnSpLocks noChangeShapeType="1"/>
            <a:stCxn id="184335" idx="2"/>
            <a:endCxn id="184344" idx="0"/>
          </p:cNvCxnSpPr>
          <p:nvPr/>
        </p:nvCxnSpPr>
        <p:spPr bwMode="auto">
          <a:xfrm rot="5400000">
            <a:off x="4072949" y="5626967"/>
            <a:ext cx="238125" cy="4222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4" grpId="0" animBg="1"/>
      <p:bldP spid="1843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B61C1C97-6E71-8893-112E-E3A65AA4B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833" y="834160"/>
            <a:ext cx="2625725" cy="7207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西方</a:t>
            </a: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FDA966AE-54E0-A6C8-C393-70A930071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346" y="834160"/>
            <a:ext cx="2625725" cy="72072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東方</a:t>
            </a:r>
          </a:p>
        </p:txBody>
      </p:sp>
      <p:sp>
        <p:nvSpPr>
          <p:cNvPr id="194564" name="Rectangle 4">
            <a:extLst>
              <a:ext uri="{FF2B5EF4-FFF2-40B4-BE49-F238E27FC236}">
                <a16:creationId xmlns:a16="http://schemas.microsoft.com/office/drawing/2014/main" id="{76E9B907-E045-0629-7910-F40F84C33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8008" y="1626323"/>
            <a:ext cx="2625725" cy="720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馬克西勉努</a:t>
            </a:r>
          </a:p>
        </p:txBody>
      </p:sp>
      <p:sp>
        <p:nvSpPr>
          <p:cNvPr id="194565" name="Rectangle 5">
            <a:extLst>
              <a:ext uri="{FF2B5EF4-FFF2-40B4-BE49-F238E27FC236}">
                <a16:creationId xmlns:a16="http://schemas.microsoft.com/office/drawing/2014/main" id="{1FBC760C-CC0B-B345-D309-AB80A700E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521" y="1626323"/>
            <a:ext cx="2625725" cy="720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丟克理田</a:t>
            </a:r>
          </a:p>
        </p:txBody>
      </p:sp>
      <p:sp>
        <p:nvSpPr>
          <p:cNvPr id="194566" name="Rectangle 6">
            <a:extLst>
              <a:ext uri="{FF2B5EF4-FFF2-40B4-BE49-F238E27FC236}">
                <a16:creationId xmlns:a16="http://schemas.microsoft.com/office/drawing/2014/main" id="{66E2E32B-18D2-379B-C8AB-EE08FB829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171" y="1626323"/>
            <a:ext cx="1552575" cy="720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亞古士督</a:t>
            </a:r>
          </a:p>
        </p:txBody>
      </p:sp>
      <p:sp>
        <p:nvSpPr>
          <p:cNvPr id="194567" name="Rectangle 7">
            <a:extLst>
              <a:ext uri="{FF2B5EF4-FFF2-40B4-BE49-F238E27FC236}">
                <a16:creationId xmlns:a16="http://schemas.microsoft.com/office/drawing/2014/main" id="{F45502EC-B367-A465-FC5B-51A64E655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833" y="2418485"/>
            <a:ext cx="2625725" cy="720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康士坦丟克羅如</a:t>
            </a:r>
          </a:p>
        </p:txBody>
      </p:sp>
      <p:sp>
        <p:nvSpPr>
          <p:cNvPr id="194568" name="Rectangle 8">
            <a:extLst>
              <a:ext uri="{FF2B5EF4-FFF2-40B4-BE49-F238E27FC236}">
                <a16:creationId xmlns:a16="http://schemas.microsoft.com/office/drawing/2014/main" id="{D30016A1-7AAA-0C5B-3CDF-739E8DF0F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346" y="2418485"/>
            <a:ext cx="2625725" cy="720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加利流</a:t>
            </a:r>
          </a:p>
        </p:txBody>
      </p:sp>
      <p:sp>
        <p:nvSpPr>
          <p:cNvPr id="194569" name="Rectangle 9">
            <a:extLst>
              <a:ext uri="{FF2B5EF4-FFF2-40B4-BE49-F238E27FC236}">
                <a16:creationId xmlns:a16="http://schemas.microsoft.com/office/drawing/2014/main" id="{1235B01F-0222-6F22-88A9-AEDD1123A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996" y="2418485"/>
            <a:ext cx="1552575" cy="720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亞古士督</a:t>
            </a:r>
          </a:p>
        </p:txBody>
      </p:sp>
      <p:sp>
        <p:nvSpPr>
          <p:cNvPr id="194570" name="Rectangle 10">
            <a:extLst>
              <a:ext uri="{FF2B5EF4-FFF2-40B4-BE49-F238E27FC236}">
                <a16:creationId xmlns:a16="http://schemas.microsoft.com/office/drawing/2014/main" id="{3C3F228E-3B3B-D8F6-E031-7378E0422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8008" y="3210648"/>
            <a:ext cx="2625725" cy="720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瑟佛留</a:t>
            </a:r>
          </a:p>
        </p:txBody>
      </p:sp>
      <p:sp>
        <p:nvSpPr>
          <p:cNvPr id="194571" name="Rectangle 11">
            <a:extLst>
              <a:ext uri="{FF2B5EF4-FFF2-40B4-BE49-F238E27FC236}">
                <a16:creationId xmlns:a16="http://schemas.microsoft.com/office/drawing/2014/main" id="{BEDA66BC-7633-6356-2221-8BA9A1DFF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521" y="3210648"/>
            <a:ext cx="2625725" cy="720725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 dirty="0">
                <a:ea typeface="SimHei" panose="02010609060101010101" pitchFamily="49" charset="-122"/>
              </a:rPr>
              <a:t>馬克西</a:t>
            </a:r>
            <a:r>
              <a:rPr lang="zh-CN" altLang="en-US" sz="2400" dirty="0">
                <a:ea typeface="SimHei" panose="02010609060101010101" pitchFamily="49" charset="-122"/>
              </a:rPr>
              <a:t>勉</a:t>
            </a:r>
            <a:endParaRPr lang="zh-TW" altLang="en-US" sz="2400" dirty="0">
              <a:ea typeface="SimHei" panose="02010609060101010101" pitchFamily="49" charset="-122"/>
            </a:endParaRPr>
          </a:p>
        </p:txBody>
      </p:sp>
      <p:sp>
        <p:nvSpPr>
          <p:cNvPr id="194572" name="Rectangle 12">
            <a:extLst>
              <a:ext uri="{FF2B5EF4-FFF2-40B4-BE49-F238E27FC236}">
                <a16:creationId xmlns:a16="http://schemas.microsoft.com/office/drawing/2014/main" id="{8E8F7D11-307C-AB7D-681D-80D08009B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171" y="3210648"/>
            <a:ext cx="1552575" cy="720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該撒</a:t>
            </a:r>
          </a:p>
        </p:txBody>
      </p:sp>
      <p:sp>
        <p:nvSpPr>
          <p:cNvPr id="194573" name="Rectangle 13">
            <a:extLst>
              <a:ext uri="{FF2B5EF4-FFF2-40B4-BE49-F238E27FC236}">
                <a16:creationId xmlns:a16="http://schemas.microsoft.com/office/drawing/2014/main" id="{84701340-2A9F-191B-4C5B-D3715CC61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682" y="1591397"/>
            <a:ext cx="7740650" cy="792162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94574" name="Rectangle 14">
            <a:extLst>
              <a:ext uri="{FF2B5EF4-FFF2-40B4-BE49-F238E27FC236}">
                <a16:creationId xmlns:a16="http://schemas.microsoft.com/office/drawing/2014/main" id="{37F17048-79AD-1252-C0DB-C1D60FA8A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8008" y="4002809"/>
            <a:ext cx="828675" cy="187325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康</a:t>
            </a:r>
          </a:p>
          <a:p>
            <a:pPr algn="ctr"/>
            <a:r>
              <a:rPr lang="zh-TW" altLang="en-US" sz="2400">
                <a:ea typeface="SimHei" panose="02010609060101010101" pitchFamily="49" charset="-122"/>
              </a:rPr>
              <a:t>士</a:t>
            </a:r>
          </a:p>
          <a:p>
            <a:pPr algn="ctr"/>
            <a:r>
              <a:rPr lang="zh-TW" altLang="en-US" sz="2400">
                <a:ea typeface="SimHei" panose="02010609060101010101" pitchFamily="49" charset="-122"/>
              </a:rPr>
              <a:t>坦</a:t>
            </a:r>
          </a:p>
          <a:p>
            <a:pPr algn="ctr"/>
            <a:r>
              <a:rPr lang="zh-TW" altLang="en-US" sz="2400">
                <a:ea typeface="SimHei" panose="02010609060101010101" pitchFamily="49" charset="-122"/>
              </a:rPr>
              <a:t>丁</a:t>
            </a:r>
          </a:p>
        </p:txBody>
      </p:sp>
      <p:sp>
        <p:nvSpPr>
          <p:cNvPr id="194575" name="Rectangle 15">
            <a:extLst>
              <a:ext uri="{FF2B5EF4-FFF2-40B4-BE49-F238E27FC236}">
                <a16:creationId xmlns:a16="http://schemas.microsoft.com/office/drawing/2014/main" id="{F6FEF7EA-5C10-8317-C6AF-EFC2A368A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8121" y="4002809"/>
            <a:ext cx="828675" cy="187325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理</a:t>
            </a:r>
          </a:p>
          <a:p>
            <a:pPr algn="ctr"/>
            <a:r>
              <a:rPr lang="zh-TW" altLang="en-US" sz="2400">
                <a:ea typeface="SimHei" panose="02010609060101010101" pitchFamily="49" charset="-122"/>
              </a:rPr>
              <a:t>吉</a:t>
            </a:r>
          </a:p>
          <a:p>
            <a:pPr algn="ctr"/>
            <a:r>
              <a:rPr lang="zh-TW" altLang="en-US" sz="2400">
                <a:ea typeface="SimHei" panose="02010609060101010101" pitchFamily="49" charset="-122"/>
              </a:rPr>
              <a:t>紐</a:t>
            </a:r>
          </a:p>
        </p:txBody>
      </p:sp>
      <p:sp>
        <p:nvSpPr>
          <p:cNvPr id="194576" name="Rectangle 16">
            <a:extLst>
              <a:ext uri="{FF2B5EF4-FFF2-40B4-BE49-F238E27FC236}">
                <a16:creationId xmlns:a16="http://schemas.microsoft.com/office/drawing/2014/main" id="{B1459BAF-939F-467C-2DFD-85296B4EB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233" y="4002809"/>
            <a:ext cx="828675" cy="187325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馬</a:t>
            </a:r>
          </a:p>
          <a:p>
            <a:pPr algn="ctr"/>
            <a:r>
              <a:rPr lang="zh-TW" altLang="en-US" sz="2400">
                <a:ea typeface="SimHei" panose="02010609060101010101" pitchFamily="49" charset="-122"/>
              </a:rPr>
              <a:t>克</a:t>
            </a:r>
          </a:p>
          <a:p>
            <a:pPr algn="ctr"/>
            <a:r>
              <a:rPr lang="zh-TW" altLang="en-US" sz="2400">
                <a:ea typeface="SimHei" panose="02010609060101010101" pitchFamily="49" charset="-122"/>
              </a:rPr>
              <a:t>森</a:t>
            </a:r>
          </a:p>
          <a:p>
            <a:pPr algn="ctr"/>
            <a:r>
              <a:rPr lang="zh-TW" altLang="en-US" sz="2400">
                <a:ea typeface="SimHei" panose="02010609060101010101" pitchFamily="49" charset="-122"/>
              </a:rPr>
              <a:t>狄</a:t>
            </a:r>
          </a:p>
        </p:txBody>
      </p:sp>
      <p:sp>
        <p:nvSpPr>
          <p:cNvPr id="194577" name="Rectangle 17">
            <a:extLst>
              <a:ext uri="{FF2B5EF4-FFF2-40B4-BE49-F238E27FC236}">
                <a16:creationId xmlns:a16="http://schemas.microsoft.com/office/drawing/2014/main" id="{05DB5E04-A172-AF12-13E9-45B43A177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496" y="2383560"/>
            <a:ext cx="2700337" cy="792163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94578" name="Rectangle 18">
            <a:extLst>
              <a:ext uri="{FF2B5EF4-FFF2-40B4-BE49-F238E27FC236}">
                <a16:creationId xmlns:a16="http://schemas.microsoft.com/office/drawing/2014/main" id="{5FF75918-E060-598D-DC9D-2541A1D1D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496" y="3175722"/>
            <a:ext cx="2700337" cy="792162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94579" name="Text Box 19">
            <a:extLst>
              <a:ext uri="{FF2B5EF4-FFF2-40B4-BE49-F238E27FC236}">
                <a16:creationId xmlns:a16="http://schemas.microsoft.com/office/drawing/2014/main" id="{5081DBE1-83AF-E7DB-8B13-90762DA56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2170" y="1585047"/>
            <a:ext cx="819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ct val="20000"/>
              </a:spcAft>
            </a:pP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305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</a:p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退位</a:t>
            </a:r>
          </a:p>
        </p:txBody>
      </p:sp>
      <p:sp>
        <p:nvSpPr>
          <p:cNvPr id="194580" name="Text Box 20">
            <a:extLst>
              <a:ext uri="{FF2B5EF4-FFF2-40B4-BE49-F238E27FC236}">
                <a16:creationId xmlns:a16="http://schemas.microsoft.com/office/drawing/2014/main" id="{CA869460-46F2-B6B8-39BA-98F772FC5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582" y="2418485"/>
            <a:ext cx="819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306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</a:p>
          <a:p>
            <a:pPr algn="ctr"/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死</a:t>
            </a:r>
          </a:p>
        </p:txBody>
      </p:sp>
      <p:sp>
        <p:nvSpPr>
          <p:cNvPr id="194581" name="Text Box 21">
            <a:extLst>
              <a:ext uri="{FF2B5EF4-FFF2-40B4-BE49-F238E27FC236}">
                <a16:creationId xmlns:a16="http://schemas.microsoft.com/office/drawing/2014/main" id="{2D9A2C9E-1366-F195-0025-1C39EEBC9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695" y="2418485"/>
            <a:ext cx="819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3</a:t>
            </a:r>
            <a:r>
              <a:rPr lang="en-US" altLang="zh-TW" sz="2000">
                <a:latin typeface="SimHei" panose="02010609060101010101" pitchFamily="49" charset="-122"/>
              </a:rPr>
              <a:t>11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</a:p>
          <a:p>
            <a:pPr algn="ctr"/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死</a:t>
            </a:r>
          </a:p>
        </p:txBody>
      </p:sp>
      <p:sp>
        <p:nvSpPr>
          <p:cNvPr id="194582" name="Rectangle 22">
            <a:extLst>
              <a:ext uri="{FF2B5EF4-FFF2-40B4-BE49-F238E27FC236}">
                <a16:creationId xmlns:a16="http://schemas.microsoft.com/office/drawing/2014/main" id="{30008A54-69D3-359F-6BE3-7E7A9C87B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1832" y="2383560"/>
            <a:ext cx="2700338" cy="792163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194589" name="AutoShape 29">
            <a:extLst>
              <a:ext uri="{FF2B5EF4-FFF2-40B4-BE49-F238E27FC236}">
                <a16:creationId xmlns:a16="http://schemas.microsoft.com/office/drawing/2014/main" id="{D07CFC8B-17D6-395A-226C-638FF4DE3C6F}"/>
              </a:ext>
            </a:extLst>
          </p:cNvPr>
          <p:cNvCxnSpPr>
            <a:cxnSpLocks noChangeShapeType="1"/>
            <a:stCxn id="194574" idx="2"/>
            <a:endCxn id="194576" idx="2"/>
          </p:cNvCxnSpPr>
          <p:nvPr/>
        </p:nvCxnSpPr>
        <p:spPr bwMode="auto">
          <a:xfrm rot="16200000" flipH="1">
            <a:off x="4531664" y="4976741"/>
            <a:ext cx="1588" cy="1800225"/>
          </a:xfrm>
          <a:prstGeom prst="bentConnector3">
            <a:avLst>
              <a:gd name="adj1" fmla="val 24600000"/>
            </a:avLst>
          </a:prstGeom>
          <a:noFill/>
          <a:ln w="12700">
            <a:solidFill>
              <a:srgbClr val="A5002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>
            <a:extLst>
              <a:ext uri="{FF2B5EF4-FFF2-40B4-BE49-F238E27FC236}">
                <a16:creationId xmlns:a16="http://schemas.microsoft.com/office/drawing/2014/main" id="{2D7C1CBD-91A9-A7F5-E4AB-875963AC1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" y="394494"/>
            <a:ext cx="9144000" cy="60690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27" name="Picture 3">
            <a:extLst>
              <a:ext uri="{FF2B5EF4-FFF2-40B4-BE49-F238E27FC236}">
                <a16:creationId xmlns:a16="http://schemas.microsoft.com/office/drawing/2014/main" id="{42458D19-1127-AC79-A43B-719DB1C2E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66" y="270669"/>
            <a:ext cx="1582737" cy="1549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28" name="Picture 4">
            <a:extLst>
              <a:ext uri="{FF2B5EF4-FFF2-40B4-BE49-F238E27FC236}">
                <a16:creationId xmlns:a16="http://schemas.microsoft.com/office/drawing/2014/main" id="{2C4C87FB-EC52-DD9C-0912-455DA77E4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228" y="4339432"/>
            <a:ext cx="1395413" cy="18780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29" name="Oval 5">
            <a:extLst>
              <a:ext uri="{FF2B5EF4-FFF2-40B4-BE49-F238E27FC236}">
                <a16:creationId xmlns:a16="http://schemas.microsoft.com/office/drawing/2014/main" id="{E7B37906-6C83-4B7E-DB41-21A41F5BE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2890" y="3201194"/>
            <a:ext cx="330200" cy="330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80230" name="Text Box 6">
            <a:extLst>
              <a:ext uri="{FF2B5EF4-FFF2-40B4-BE49-F238E27FC236}">
                <a16:creationId xmlns:a16="http://schemas.microsoft.com/office/drawing/2014/main" id="{2DE4FEF7-7B47-C269-4094-7D58912B5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390" y="1939132"/>
            <a:ext cx="1200150" cy="396875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zh-TW" altLang="en-US" sz="2000">
                <a:solidFill>
                  <a:schemeClr val="bg1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康士坦丁</a:t>
            </a:r>
          </a:p>
        </p:txBody>
      </p:sp>
      <p:sp>
        <p:nvSpPr>
          <p:cNvPr id="180231" name="Text Box 7">
            <a:extLst>
              <a:ext uri="{FF2B5EF4-FFF2-40B4-BE49-F238E27FC236}">
                <a16:creationId xmlns:a16="http://schemas.microsoft.com/office/drawing/2014/main" id="{44167991-71C4-ED0D-FDE6-5241CD32F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827" y="6347620"/>
            <a:ext cx="1200150" cy="396875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zh-TW" altLang="en-US" sz="2000">
                <a:solidFill>
                  <a:schemeClr val="bg1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馬克森狄</a:t>
            </a:r>
          </a:p>
        </p:txBody>
      </p:sp>
      <p:sp>
        <p:nvSpPr>
          <p:cNvPr id="180232" name="AutoShape 8">
            <a:extLst>
              <a:ext uri="{FF2B5EF4-FFF2-40B4-BE49-F238E27FC236}">
                <a16:creationId xmlns:a16="http://schemas.microsoft.com/office/drawing/2014/main" id="{1745887E-A697-3E78-C670-A2F4F3314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165" y="4591845"/>
            <a:ext cx="1573212" cy="871537"/>
          </a:xfrm>
          <a:prstGeom prst="wedgeRectCallout">
            <a:avLst>
              <a:gd name="adj1" fmla="val 56861"/>
              <a:gd name="adj2" fmla="val -176958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kumimoji="0" lang="en-US" altLang="zh-TW">
                <a:solidFill>
                  <a:schemeClr val="bg1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312</a:t>
            </a:r>
            <a:r>
              <a:rPr lang="en-US" altLang="zh-TW">
                <a:solidFill>
                  <a:schemeClr val="bg1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.10.27</a:t>
            </a:r>
          </a:p>
          <a:p>
            <a:pPr algn="ctr">
              <a:spcAft>
                <a:spcPct val="20000"/>
              </a:spcAft>
            </a:pPr>
            <a:r>
              <a:rPr kumimoji="0"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米里維橋之役</a:t>
            </a:r>
          </a:p>
        </p:txBody>
      </p:sp>
    </p:spTree>
    <p:extLst>
      <p:ext uri="{BB962C8B-B14F-4D97-AF65-F5344CB8AC3E}">
        <p14:creationId xmlns:p14="http://schemas.microsoft.com/office/powerpoint/2010/main" val="218743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9" grpId="0" animBg="1"/>
      <p:bldP spid="180230" grpId="0" animBg="1"/>
      <p:bldP spid="180231" grpId="0" animBg="1"/>
      <p:bldP spid="1802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>
            <a:extLst>
              <a:ext uri="{FF2B5EF4-FFF2-40B4-BE49-F238E27FC236}">
                <a16:creationId xmlns:a16="http://schemas.microsoft.com/office/drawing/2014/main" id="{585A0892-D282-90CF-2D8D-9C722DA3A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5249863" cy="6858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3" name="AutoShape 5">
            <a:extLst>
              <a:ext uri="{FF2B5EF4-FFF2-40B4-BE49-F238E27FC236}">
                <a16:creationId xmlns:a16="http://schemas.microsoft.com/office/drawing/2014/main" id="{AEB103EB-8F57-841B-1B07-084649076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0" y="209551"/>
            <a:ext cx="1492250" cy="944563"/>
          </a:xfrm>
          <a:prstGeom prst="wedgeRectCallout">
            <a:avLst>
              <a:gd name="adj1" fmla="val 84148"/>
              <a:gd name="adj2" fmla="val 23782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kumimoji="0" lang="zh-TW" altLang="en-US" sz="2000" dirty="0">
                <a:solidFill>
                  <a:schemeClr val="bg1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靠此记号，</a:t>
            </a:r>
          </a:p>
          <a:p>
            <a:pPr algn="ctr">
              <a:spcAft>
                <a:spcPct val="20000"/>
              </a:spcAft>
            </a:pPr>
            <a:r>
              <a:rPr kumimoji="0" lang="zh-TW" altLang="en-US" sz="2000" dirty="0">
                <a:solidFill>
                  <a:schemeClr val="bg1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就必得胜。</a:t>
            </a:r>
          </a:p>
        </p:txBody>
      </p:sp>
      <p:pic>
        <p:nvPicPr>
          <p:cNvPr id="181255" name="Picture 7">
            <a:extLst>
              <a:ext uri="{FF2B5EF4-FFF2-40B4-BE49-F238E27FC236}">
                <a16:creationId xmlns:a16="http://schemas.microsoft.com/office/drawing/2014/main" id="{D72FE9B3-51B0-ACFD-BB3E-6D53E1AC4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9" y="968376"/>
            <a:ext cx="19653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6" name="Text Box 8">
            <a:extLst>
              <a:ext uri="{FF2B5EF4-FFF2-40B4-BE49-F238E27FC236}">
                <a16:creationId xmlns:a16="http://schemas.microsoft.com/office/drawing/2014/main" id="{2B2EDCF5-9589-9EFB-EB45-14242ABD1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7976" y="4089401"/>
            <a:ext cx="2031325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2400" dirty="0">
                <a:solidFill>
                  <a:srgbClr val="663300"/>
                </a:solidFill>
                <a:ea typeface="SimHei" panose="02010609060101010101" pitchFamily="49" charset="-122"/>
              </a:rPr>
              <a:t>希腊文基督</a:t>
            </a:r>
          </a:p>
          <a:p>
            <a:pPr algn="ctr">
              <a:spcAft>
                <a:spcPct val="10000"/>
              </a:spcAft>
            </a:pPr>
            <a:r>
              <a:rPr lang="en-US" altLang="zh-TW" sz="2400" dirty="0">
                <a:solidFill>
                  <a:srgbClr val="FF0000"/>
                </a:solidFill>
                <a:ea typeface="SimHei" panose="02010609060101010101" pitchFamily="49" charset="-122"/>
              </a:rPr>
              <a:t>ΧΡ</a:t>
            </a:r>
            <a:r>
              <a:rPr lang="en-US" altLang="zh-TW" sz="2400" dirty="0">
                <a:solidFill>
                  <a:srgbClr val="663300"/>
                </a:solidFill>
                <a:ea typeface="SimHei" panose="02010609060101010101" pitchFamily="49" charset="-122"/>
              </a:rPr>
              <a:t>ΙΣΤΟΣ</a:t>
            </a:r>
          </a:p>
          <a:p>
            <a:pPr algn="ctr">
              <a:spcAft>
                <a:spcPct val="10000"/>
              </a:spcAft>
            </a:pPr>
            <a:r>
              <a:rPr lang="zh-TW" altLang="en-US" sz="2400" dirty="0">
                <a:solidFill>
                  <a:srgbClr val="663300"/>
                </a:solidFill>
                <a:ea typeface="SimHei" panose="02010609060101010101" pitchFamily="49" charset="-122"/>
              </a:rPr>
              <a:t>的前两个字母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3" grpId="0" animBg="1"/>
      <p:bldP spid="1812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AutoShape 3">
            <a:extLst>
              <a:ext uri="{FF2B5EF4-FFF2-40B4-BE49-F238E27FC236}">
                <a16:creationId xmlns:a16="http://schemas.microsoft.com/office/drawing/2014/main" id="{217E291C-49AA-87A4-3AA0-7DE69776C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233" y="782061"/>
            <a:ext cx="2487612" cy="1346200"/>
          </a:xfrm>
          <a:prstGeom prst="horizontalScrol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kumimoji="0" lang="zh-TW" altLang="en-US" sz="3200" dirty="0">
                <a:ea typeface="SimHei" panose="02010609060101010101" pitchFamily="49" charset="-122"/>
                <a:cs typeface="Arial" panose="020B0604020202020204" pitchFamily="34" charset="0"/>
              </a:rPr>
              <a:t>米兰诏谕</a:t>
            </a:r>
          </a:p>
        </p:txBody>
      </p:sp>
      <p:sp>
        <p:nvSpPr>
          <p:cNvPr id="199684" name="Text Box 4">
            <a:extLst>
              <a:ext uri="{FF2B5EF4-FFF2-40B4-BE49-F238E27FC236}">
                <a16:creationId xmlns:a16="http://schemas.microsoft.com/office/drawing/2014/main" id="{B3DBD37D-47B2-AB2E-1D09-E76567558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621" y="2333048"/>
            <a:ext cx="3109913" cy="55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0" lang="en-US" altLang="zh-TW" sz="2800" dirty="0">
                <a:solidFill>
                  <a:srgbClr val="A50021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313</a:t>
            </a:r>
            <a:r>
              <a:rPr kumimoji="0" lang="zh-TW" altLang="en-US" sz="2800" dirty="0">
                <a:solidFill>
                  <a:srgbClr val="A50021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年初</a:t>
            </a:r>
          </a:p>
        </p:txBody>
      </p:sp>
      <p:sp>
        <p:nvSpPr>
          <p:cNvPr id="199686" name="Text Box 6">
            <a:extLst>
              <a:ext uri="{FF2B5EF4-FFF2-40B4-BE49-F238E27FC236}">
                <a16:creationId xmlns:a16="http://schemas.microsoft.com/office/drawing/2014/main" id="{2645375A-387D-24F8-2377-53EA80AF3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796" y="3172837"/>
            <a:ext cx="5389563" cy="261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8775" indent="-3587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381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4"/>
              </a:buBlip>
            </a:pPr>
            <a:r>
              <a:rPr kumimoji="0" lang="zh-TW" altLang="en-US" sz="2400" dirty="0">
                <a:ea typeface="SimHei" panose="02010609060101010101" pitchFamily="49" charset="-122"/>
                <a:cs typeface="Arial" panose="020B0604020202020204" pitchFamily="34" charset="0"/>
              </a:rPr>
              <a:t>宣布停止逼迫基督徒。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4"/>
              </a:buBlip>
            </a:pPr>
            <a:r>
              <a:rPr kumimoji="0" lang="zh-TW" altLang="en-US" sz="2400" dirty="0">
                <a:ea typeface="SimHei" panose="02010609060101010101" pitchFamily="49" charset="-122"/>
                <a:cs typeface="Arial" panose="020B0604020202020204" pitchFamily="34" charset="0"/>
              </a:rPr>
              <a:t>宣告良心的绝对自由</a:t>
            </a:r>
            <a:r>
              <a:rPr kumimoji="0" lang="en-US" altLang="zh-TW" sz="24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kumimoji="0" lang="zh-TW" altLang="en-US" sz="24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信仰自由</a:t>
            </a:r>
            <a:r>
              <a:rPr kumimoji="0" lang="en-US" altLang="zh-TW" sz="24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r>
              <a:rPr kumimoji="0" lang="zh-TW" altLang="en-US" sz="2400" dirty="0">
                <a:ea typeface="SimHei" panose="02010609060101010101" pitchFamily="49" charset="-122"/>
                <a:cs typeface="Arial" panose="020B0604020202020204" pitchFamily="34" charset="0"/>
              </a:rPr>
              <a:t>。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4"/>
              </a:buBlip>
            </a:pPr>
            <a:r>
              <a:rPr kumimoji="0" lang="zh-TW" altLang="en-US" sz="2400" dirty="0">
                <a:ea typeface="SimHei" panose="02010609060101010101" pitchFamily="49" charset="-122"/>
                <a:cs typeface="Arial" panose="020B0604020202020204" pitchFamily="34" charset="0"/>
              </a:rPr>
              <a:t>允许基督徒在罗马帝国内和其他宗教一样，可享法律上平等地位。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4"/>
              </a:buBlip>
            </a:pPr>
            <a:r>
              <a:rPr lang="zh-TW" altLang="en-US" sz="2400" dirty="0">
                <a:ea typeface="SimHei" panose="02010609060101010101" pitchFamily="49" charset="-122"/>
                <a:cs typeface="Arial" panose="020B0604020202020204" pitchFamily="34" charset="0"/>
              </a:rPr>
              <a:t>发还逼迫时代所没收的教会财产。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animBg="1"/>
      <p:bldP spid="1996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52A62-040C-3CC0-D655-2FBBD8401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740" y="336533"/>
            <a:ext cx="8229600" cy="775564"/>
          </a:xfrm>
        </p:spPr>
        <p:txBody>
          <a:bodyPr/>
          <a:lstStyle/>
          <a:p>
            <a:r>
              <a:rPr lang="zh-CN" altLang="en-US" sz="3600" b="1" dirty="0"/>
              <a:t>神在历史中的作为、历史作为显现的神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261A0-2D84-8D7B-D846-EE9BEA6BC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253" y="1342227"/>
            <a:ext cx="9000421" cy="5057192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b="1" dirty="0"/>
              <a:t>1. </a:t>
            </a:r>
            <a:r>
              <a:rPr lang="zh-CN" altLang="en-US" sz="2400" b="1" dirty="0"/>
              <a:t>在与各种异端的争斗过程中，建立正统的神学观。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2. </a:t>
            </a:r>
            <a:r>
              <a:rPr lang="zh-CN" altLang="en-US" b="1" dirty="0">
                <a:solidFill>
                  <a:srgbClr val="FF0000"/>
                </a:solidFill>
              </a:rPr>
              <a:t>在对付逼迫、利诱、世俗化的过程中，锻炼品格</a:t>
            </a:r>
          </a:p>
          <a:p>
            <a:pPr marL="0" indent="0">
              <a:buNone/>
            </a:pPr>
            <a:r>
              <a:rPr lang="en-US" altLang="zh-CN" sz="2400" b="1" dirty="0"/>
              <a:t>3. </a:t>
            </a:r>
            <a:r>
              <a:rPr lang="zh-CN" altLang="en-US" sz="2400" b="1" dirty="0"/>
              <a:t>神权与世俗权力、神本思想与世俗思想的交战</a:t>
            </a:r>
            <a:endParaRPr lang="en-US" altLang="zh-CN" sz="2400" b="1" dirty="0"/>
          </a:p>
          <a:p>
            <a:pPr marL="0" indent="0"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4. </a:t>
            </a:r>
            <a:r>
              <a:rPr lang="zh-CN" altLang="en-US" b="1" dirty="0">
                <a:solidFill>
                  <a:srgbClr val="FF0000"/>
                </a:solidFill>
              </a:rPr>
              <a:t>在历史关键节点上神如何使用祂的器皿成就祂的旨意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514350" indent="-514350">
              <a:buAutoNum type="arabicPeriod" startAt="5"/>
            </a:pPr>
            <a:r>
              <a:rPr lang="zh-CN" altLang="en-US" sz="2400" b="1" dirty="0"/>
              <a:t>历史问题的正确认识</a:t>
            </a:r>
            <a:endParaRPr lang="en-US" altLang="zh-CN" sz="2400" b="1" dirty="0"/>
          </a:p>
          <a:p>
            <a:pPr marL="514350" indent="-514350">
              <a:buAutoNum type="arabicPeriod" startAt="5"/>
            </a:pPr>
            <a:r>
              <a:rPr lang="zh-CN" altLang="en-US" sz="2400" b="1" dirty="0"/>
              <a:t>对近代教会信徒神学观，人生观，世界观影响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2AEA556B-151C-56E6-345B-9B74C46CC160}"/>
              </a:ext>
            </a:extLst>
          </p:cNvPr>
          <p:cNvSpPr/>
          <p:nvPr/>
        </p:nvSpPr>
        <p:spPr bwMode="auto">
          <a:xfrm>
            <a:off x="9137195" y="4840118"/>
            <a:ext cx="1716959" cy="1900511"/>
          </a:xfrm>
          <a:prstGeom prst="flowChartConnector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3B10D17B-B59E-726B-522F-8CDDBBCB5027}"/>
              </a:ext>
            </a:extLst>
          </p:cNvPr>
          <p:cNvSpPr/>
          <p:nvPr/>
        </p:nvSpPr>
        <p:spPr bwMode="auto">
          <a:xfrm>
            <a:off x="8020421" y="3852574"/>
            <a:ext cx="2146046" cy="2052098"/>
          </a:xfrm>
          <a:prstGeom prst="flowChartConnector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DE35F3F9-F694-8C42-340E-A36FF1EFB656}"/>
              </a:ext>
            </a:extLst>
          </p:cNvPr>
          <p:cNvSpPr/>
          <p:nvPr/>
        </p:nvSpPr>
        <p:spPr bwMode="auto">
          <a:xfrm>
            <a:off x="9874480" y="3845714"/>
            <a:ext cx="2029569" cy="2007675"/>
          </a:xfrm>
          <a:prstGeom prst="flowChartConnector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A80767-BF6E-1913-4669-0A5C1DDACA9F}"/>
              </a:ext>
            </a:extLst>
          </p:cNvPr>
          <p:cNvSpPr txBox="1"/>
          <p:nvPr/>
        </p:nvSpPr>
        <p:spPr>
          <a:xfrm>
            <a:off x="9380396" y="5911533"/>
            <a:ext cx="1274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思想交锋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445052-3EA1-8DC8-FBB3-B22362CDDFA3}"/>
              </a:ext>
            </a:extLst>
          </p:cNvPr>
          <p:cNvSpPr txBox="1"/>
          <p:nvPr/>
        </p:nvSpPr>
        <p:spPr>
          <a:xfrm>
            <a:off x="10543976" y="4446304"/>
            <a:ext cx="124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生活目标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82A057-F331-E4CB-8760-E0C5F659CC37}"/>
              </a:ext>
            </a:extLst>
          </p:cNvPr>
          <p:cNvSpPr txBox="1"/>
          <p:nvPr/>
        </p:nvSpPr>
        <p:spPr>
          <a:xfrm>
            <a:off x="8086510" y="4446304"/>
            <a:ext cx="131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权力争斗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8F21F4-396C-E2A9-9435-420CD1D14D43}"/>
              </a:ext>
            </a:extLst>
          </p:cNvPr>
          <p:cNvSpPr/>
          <p:nvPr/>
        </p:nvSpPr>
        <p:spPr bwMode="auto">
          <a:xfrm>
            <a:off x="1981387" y="4843220"/>
            <a:ext cx="4786102" cy="550505"/>
          </a:xfrm>
          <a:prstGeom prst="rect">
            <a:avLst/>
          </a:prstGeom>
          <a:gradFill flip="none" rotWithShape="1">
            <a:gsLst>
              <a:gs pos="67000">
                <a:schemeClr val="tx1"/>
              </a:gs>
              <a:gs pos="35000">
                <a:schemeClr val="accent2">
                  <a:lumMod val="0"/>
                  <a:lumOff val="100000"/>
                </a:schemeClr>
              </a:gs>
              <a:gs pos="64000">
                <a:schemeClr val="accent2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48121C23-F035-FD54-3806-FDC677CA2E27}"/>
              </a:ext>
            </a:extLst>
          </p:cNvPr>
          <p:cNvSpPr/>
          <p:nvPr/>
        </p:nvSpPr>
        <p:spPr bwMode="auto">
          <a:xfrm>
            <a:off x="1716581" y="5023133"/>
            <a:ext cx="5028143" cy="1189089"/>
          </a:xfrm>
          <a:prstGeom prst="curved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Arrow: Curved Up 17">
            <a:extLst>
              <a:ext uri="{FF2B5EF4-FFF2-40B4-BE49-F238E27FC236}">
                <a16:creationId xmlns:a16="http://schemas.microsoft.com/office/drawing/2014/main" id="{43B07120-F19F-6ED2-680D-FDE67B421B11}"/>
              </a:ext>
            </a:extLst>
          </p:cNvPr>
          <p:cNvSpPr/>
          <p:nvPr/>
        </p:nvSpPr>
        <p:spPr bwMode="auto">
          <a:xfrm>
            <a:off x="1972138" y="4304355"/>
            <a:ext cx="4722769" cy="858569"/>
          </a:xfrm>
          <a:prstGeom prst="curvedUpArrow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505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61" name="Rectangle 93">
            <a:extLst>
              <a:ext uri="{FF2B5EF4-FFF2-40B4-BE49-F238E27FC236}">
                <a16:creationId xmlns:a16="http://schemas.microsoft.com/office/drawing/2014/main" id="{73A5BE9C-E2D4-0187-0BA4-51C29F9BB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752" y="1049339"/>
            <a:ext cx="828675" cy="217487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2059" name="Rectangle 91">
            <a:extLst>
              <a:ext uri="{FF2B5EF4-FFF2-40B4-BE49-F238E27FC236}">
                <a16:creationId xmlns:a16="http://schemas.microsoft.com/office/drawing/2014/main" id="{12AC78E1-B3EA-18F8-1115-11894A11D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613" y="1049339"/>
            <a:ext cx="122713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aphicFrame>
        <p:nvGraphicFramePr>
          <p:cNvPr id="211970" name="Group 2">
            <a:extLst>
              <a:ext uri="{FF2B5EF4-FFF2-40B4-BE49-F238E27FC236}">
                <a16:creationId xmlns:a16="http://schemas.microsoft.com/office/drawing/2014/main" id="{38686B03-7B94-FCF8-E359-E7DA4686F5E3}"/>
              </a:ext>
            </a:extLst>
          </p:cNvPr>
          <p:cNvGraphicFramePr>
            <a:graphicFrameLocks noGrp="1"/>
          </p:cNvGraphicFramePr>
          <p:nvPr/>
        </p:nvGraphicFramePr>
        <p:xfrm>
          <a:off x="1249651" y="1389063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116721726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55557638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491486683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70832239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152329009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321604646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3312051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19002047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61697129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423695076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212698"/>
                  </a:ext>
                </a:extLst>
              </a:tr>
            </a:tbl>
          </a:graphicData>
        </a:graphic>
      </p:graphicFrame>
      <p:graphicFrame>
        <p:nvGraphicFramePr>
          <p:cNvPr id="211994" name="Group 26">
            <a:extLst>
              <a:ext uri="{FF2B5EF4-FFF2-40B4-BE49-F238E27FC236}">
                <a16:creationId xmlns:a16="http://schemas.microsoft.com/office/drawing/2014/main" id="{5F781EEE-C9F5-1532-FDEB-AD2FFBEE1DA9}"/>
              </a:ext>
            </a:extLst>
          </p:cNvPr>
          <p:cNvGraphicFramePr>
            <a:graphicFrameLocks noGrp="1"/>
          </p:cNvGraphicFramePr>
          <p:nvPr/>
        </p:nvGraphicFramePr>
        <p:xfrm>
          <a:off x="849602" y="1511300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192656608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40319480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411869971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458355608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314124007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188009684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91946835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433733628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68856709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44077471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624407721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033165"/>
                  </a:ext>
                </a:extLst>
              </a:tr>
            </a:tbl>
          </a:graphicData>
        </a:graphic>
      </p:graphicFrame>
      <p:sp>
        <p:nvSpPr>
          <p:cNvPr id="212010" name="Text Box 42">
            <a:extLst>
              <a:ext uri="{FF2B5EF4-FFF2-40B4-BE49-F238E27FC236}">
                <a16:creationId xmlns:a16="http://schemas.microsoft.com/office/drawing/2014/main" id="{4BEC0F26-36BF-C64A-56BB-03D767AC9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26" y="1504951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212011" name="Rectangle 43">
            <a:extLst>
              <a:ext uri="{FF2B5EF4-FFF2-40B4-BE49-F238E27FC236}">
                <a16:creationId xmlns:a16="http://schemas.microsoft.com/office/drawing/2014/main" id="{153E973D-EF57-ECF2-13B0-6DACA005F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501" y="1049339"/>
            <a:ext cx="42862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2012" name="Rectangle 44">
            <a:extLst>
              <a:ext uri="{FF2B5EF4-FFF2-40B4-BE49-F238E27FC236}">
                <a16:creationId xmlns:a16="http://schemas.microsoft.com/office/drawing/2014/main" id="{71E94A16-6C64-BBEB-C06C-E6DDF133F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027" y="833439"/>
            <a:ext cx="625475" cy="433387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12013" name="Rectangle 45">
            <a:extLst>
              <a:ext uri="{FF2B5EF4-FFF2-40B4-BE49-F238E27FC236}">
                <a16:creationId xmlns:a16="http://schemas.microsoft.com/office/drawing/2014/main" id="{5185D402-C5CF-A5EF-2ED8-614874F59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0151" y="833439"/>
            <a:ext cx="950912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2014" name="Rectangle 46">
            <a:extLst>
              <a:ext uri="{FF2B5EF4-FFF2-40B4-BE49-F238E27FC236}">
                <a16:creationId xmlns:a16="http://schemas.microsoft.com/office/drawing/2014/main" id="{A4A7C973-14C7-9009-8389-EADD7A4BF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652" y="833439"/>
            <a:ext cx="79375" cy="4333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2015" name="Rectangle 47">
            <a:extLst>
              <a:ext uri="{FF2B5EF4-FFF2-40B4-BE49-F238E27FC236}">
                <a16:creationId xmlns:a16="http://schemas.microsoft.com/office/drawing/2014/main" id="{B827F39E-5A73-E0FF-3C61-17BDCBCB8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613" y="833439"/>
            <a:ext cx="39688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2025" name="Rectangle 57">
            <a:extLst>
              <a:ext uri="{FF2B5EF4-FFF2-40B4-BE49-F238E27FC236}">
                <a16:creationId xmlns:a16="http://schemas.microsoft.com/office/drawing/2014/main" id="{73618265-E6BF-DEB3-43BB-17EEA02A1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7264" y="1049339"/>
            <a:ext cx="115252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212028" name="Rectangle 60">
            <a:extLst>
              <a:ext uri="{FF2B5EF4-FFF2-40B4-BE49-F238E27FC236}">
                <a16:creationId xmlns:a16="http://schemas.microsoft.com/office/drawing/2014/main" id="{74E6B20F-D712-3786-B19F-522C5E4E9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777" y="833439"/>
            <a:ext cx="1222375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12029" name="Rectangle 61">
            <a:extLst>
              <a:ext uri="{FF2B5EF4-FFF2-40B4-BE49-F238E27FC236}">
                <a16:creationId xmlns:a16="http://schemas.microsoft.com/office/drawing/2014/main" id="{EA6039D4-C09E-4710-2167-6A32A0F3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777" y="1120775"/>
            <a:ext cx="230187" cy="7143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2030" name="Rectangle 62">
            <a:extLst>
              <a:ext uri="{FF2B5EF4-FFF2-40B4-BE49-F238E27FC236}">
                <a16:creationId xmlns:a16="http://schemas.microsoft.com/office/drawing/2014/main" id="{7D9DF686-995B-26DD-8AF2-AFCAB67DF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776" y="833439"/>
            <a:ext cx="711200" cy="28733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2031" name="Rectangle 63">
            <a:extLst>
              <a:ext uri="{FF2B5EF4-FFF2-40B4-BE49-F238E27FC236}">
                <a16:creationId xmlns:a16="http://schemas.microsoft.com/office/drawing/2014/main" id="{C7B944E4-0BAE-AFF8-078F-0FC71E57F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3038" y="833439"/>
            <a:ext cx="77788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2032" name="Rectangle 64">
            <a:extLst>
              <a:ext uri="{FF2B5EF4-FFF2-40B4-BE49-F238E27FC236}">
                <a16:creationId xmlns:a16="http://schemas.microsoft.com/office/drawing/2014/main" id="{C659B196-33F1-910B-580E-6653D2F97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502" y="833439"/>
            <a:ext cx="23653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12033" name="Rectangle 65">
            <a:extLst>
              <a:ext uri="{FF2B5EF4-FFF2-40B4-BE49-F238E27FC236}">
                <a16:creationId xmlns:a16="http://schemas.microsoft.com/office/drawing/2014/main" id="{52978CA5-EED8-7F11-45AB-DC459DF1B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701" y="238125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康士坦丁</a:t>
            </a:r>
          </a:p>
        </p:txBody>
      </p:sp>
      <p:sp>
        <p:nvSpPr>
          <p:cNvPr id="212034" name="Rectangle 66">
            <a:extLst>
              <a:ext uri="{FF2B5EF4-FFF2-40B4-BE49-F238E27FC236}">
                <a16:creationId xmlns:a16="http://schemas.microsoft.com/office/drawing/2014/main" id="{87648E0C-E925-EAD2-5B95-0E873A6D2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63" y="238125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丟克理田</a:t>
            </a:r>
          </a:p>
        </p:txBody>
      </p:sp>
      <p:cxnSp>
        <p:nvCxnSpPr>
          <p:cNvPr id="212037" name="AutoShape 69">
            <a:extLst>
              <a:ext uri="{FF2B5EF4-FFF2-40B4-BE49-F238E27FC236}">
                <a16:creationId xmlns:a16="http://schemas.microsoft.com/office/drawing/2014/main" id="{425C49D8-2406-DA52-E6B1-A8DD5D17F6DE}"/>
              </a:ext>
            </a:extLst>
          </p:cNvPr>
          <p:cNvCxnSpPr>
            <a:cxnSpLocks noChangeShapeType="1"/>
            <a:stCxn id="212034" idx="2"/>
            <a:endCxn id="212012" idx="0"/>
          </p:cNvCxnSpPr>
          <p:nvPr/>
        </p:nvCxnSpPr>
        <p:spPr bwMode="auto">
          <a:xfrm rot="5400000">
            <a:off x="994857" y="694532"/>
            <a:ext cx="2778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2038" name="Rectangle 70">
            <a:extLst>
              <a:ext uri="{FF2B5EF4-FFF2-40B4-BE49-F238E27FC236}">
                <a16:creationId xmlns:a16="http://schemas.microsoft.com/office/drawing/2014/main" id="{68DC4C68-8EE7-7995-3431-FCB3D7E3F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563" y="831851"/>
            <a:ext cx="50323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12039" name="AutoShape 71">
            <a:extLst>
              <a:ext uri="{FF2B5EF4-FFF2-40B4-BE49-F238E27FC236}">
                <a16:creationId xmlns:a16="http://schemas.microsoft.com/office/drawing/2014/main" id="{C92CFE2D-C709-A3D8-2F6D-AF23A23D929B}"/>
              </a:ext>
            </a:extLst>
          </p:cNvPr>
          <p:cNvCxnSpPr>
            <a:cxnSpLocks noChangeShapeType="1"/>
            <a:stCxn id="212033" idx="2"/>
            <a:endCxn id="212038" idx="0"/>
          </p:cNvCxnSpPr>
          <p:nvPr/>
        </p:nvCxnSpPr>
        <p:spPr bwMode="auto">
          <a:xfrm rot="16200000" flipH="1">
            <a:off x="2179927" y="558801"/>
            <a:ext cx="276225" cy="2698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2042" name="Rectangle 74">
            <a:extLst>
              <a:ext uri="{FF2B5EF4-FFF2-40B4-BE49-F238E27FC236}">
                <a16:creationId xmlns:a16="http://schemas.microsoft.com/office/drawing/2014/main" id="{4FE26CED-946C-01F2-5074-1BA364B9E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7263" y="833439"/>
            <a:ext cx="55880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12043" name="Rectangle 75">
            <a:extLst>
              <a:ext uri="{FF2B5EF4-FFF2-40B4-BE49-F238E27FC236}">
                <a16:creationId xmlns:a16="http://schemas.microsoft.com/office/drawing/2014/main" id="{CFAF1B6A-6375-A096-164D-D61C2688F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6063" y="833439"/>
            <a:ext cx="163988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2044" name="Rectangle 76">
            <a:extLst>
              <a:ext uri="{FF2B5EF4-FFF2-40B4-BE49-F238E27FC236}">
                <a16:creationId xmlns:a16="http://schemas.microsoft.com/office/drawing/2014/main" id="{F7959287-AD39-5A97-1561-CD2EF0D32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952" y="833439"/>
            <a:ext cx="2698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2045" name="Rectangle 77">
            <a:extLst>
              <a:ext uri="{FF2B5EF4-FFF2-40B4-BE49-F238E27FC236}">
                <a16:creationId xmlns:a16="http://schemas.microsoft.com/office/drawing/2014/main" id="{2DE6930A-B69E-019B-8C8E-7BBDC80C8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827" y="833439"/>
            <a:ext cx="674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2046" name="Rectangle 78">
            <a:extLst>
              <a:ext uri="{FF2B5EF4-FFF2-40B4-BE49-F238E27FC236}">
                <a16:creationId xmlns:a16="http://schemas.microsoft.com/office/drawing/2014/main" id="{B853BD16-3BD4-5FC7-A24C-B95859BCF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5751" y="833439"/>
            <a:ext cx="7032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2047" name="Rectangle 79">
            <a:extLst>
              <a:ext uri="{FF2B5EF4-FFF2-40B4-BE49-F238E27FC236}">
                <a16:creationId xmlns:a16="http://schemas.microsoft.com/office/drawing/2014/main" id="{4D7B922B-6F98-3F06-B497-E694A3579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1076" y="833439"/>
            <a:ext cx="32385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2050" name="Rectangle 82">
            <a:extLst>
              <a:ext uri="{FF2B5EF4-FFF2-40B4-BE49-F238E27FC236}">
                <a16:creationId xmlns:a16="http://schemas.microsoft.com/office/drawing/2014/main" id="{E1D81EE0-3F3F-482D-F680-03C1CCC43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064" y="1012825"/>
            <a:ext cx="315913" cy="10795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12051" name="Rectangle 83">
            <a:extLst>
              <a:ext uri="{FF2B5EF4-FFF2-40B4-BE49-F238E27FC236}">
                <a16:creationId xmlns:a16="http://schemas.microsoft.com/office/drawing/2014/main" id="{2E26581E-1EF6-9D22-7819-D87943FD1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826" y="1017588"/>
            <a:ext cx="315912" cy="1079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12054" name="Text Box 86">
            <a:extLst>
              <a:ext uri="{FF2B5EF4-FFF2-40B4-BE49-F238E27FC236}">
                <a16:creationId xmlns:a16="http://schemas.microsoft.com/office/drawing/2014/main" id="{52783497-ED4A-B05D-C1EC-1B8143E8A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088" y="1970089"/>
            <a:ext cx="7894638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8775" indent="-3587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6302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康士坦丁登基后的改变：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3"/>
              </a:buBlip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基督教合法化，鼓励百姓改信基督教。给予主教在教区内的审判权；免除教会的税项，并给予补贴；在全国各地兴建大教堂。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3"/>
              </a:buBlip>
            </a:pPr>
            <a:endParaRPr lang="zh-TW" alt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12055" name="Picture 87">
            <a:extLst>
              <a:ext uri="{FF2B5EF4-FFF2-40B4-BE49-F238E27FC236}">
                <a16:creationId xmlns:a16="http://schemas.microsoft.com/office/drawing/2014/main" id="{57A61758-CF4B-974D-6830-E41EA4A43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033" y="3783805"/>
            <a:ext cx="4573587" cy="3036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056" name="Picture 88">
            <a:extLst>
              <a:ext uri="{FF2B5EF4-FFF2-40B4-BE49-F238E27FC236}">
                <a16:creationId xmlns:a16="http://schemas.microsoft.com/office/drawing/2014/main" id="{DD278C19-46FF-461F-7586-1158E9567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44" y="3783805"/>
            <a:ext cx="4573588" cy="3036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057" name="Text Box 89">
            <a:extLst>
              <a:ext uri="{FF2B5EF4-FFF2-40B4-BE49-F238E27FC236}">
                <a16:creationId xmlns:a16="http://schemas.microsoft.com/office/drawing/2014/main" id="{2D73ED9A-811C-CE6F-F140-7E40FB107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913" y="3454401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996633"/>
                </a:solidFill>
                <a:ea typeface="SimHei" panose="02010609060101010101" pitchFamily="49" charset="-122"/>
              </a:rPr>
              <a:t>伯利恒主诞堂</a:t>
            </a:r>
          </a:p>
        </p:txBody>
      </p:sp>
      <p:sp>
        <p:nvSpPr>
          <p:cNvPr id="212058" name="Text Box 90">
            <a:extLst>
              <a:ext uri="{FF2B5EF4-FFF2-40B4-BE49-F238E27FC236}">
                <a16:creationId xmlns:a16="http://schemas.microsoft.com/office/drawing/2014/main" id="{8789538A-8AAD-7CB0-DA71-307FB3AD8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826" y="3452813"/>
            <a:ext cx="178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996633"/>
                </a:solidFill>
                <a:ea typeface="SimHei" panose="02010609060101010101" pitchFamily="49" charset="-122"/>
              </a:rPr>
              <a:t>耶路撒冷圣墓堂</a:t>
            </a:r>
          </a:p>
        </p:txBody>
      </p:sp>
      <p:sp>
        <p:nvSpPr>
          <p:cNvPr id="212062" name="Rectangle 94">
            <a:extLst>
              <a:ext uri="{FF2B5EF4-FFF2-40B4-BE49-F238E27FC236}">
                <a16:creationId xmlns:a16="http://schemas.microsoft.com/office/drawing/2014/main" id="{DEC85DB5-747E-4941-6AEC-5A63BAD4F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302" y="833439"/>
            <a:ext cx="547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2063" name="Rectangle 95">
            <a:extLst>
              <a:ext uri="{FF2B5EF4-FFF2-40B4-BE49-F238E27FC236}">
                <a16:creationId xmlns:a16="http://schemas.microsoft.com/office/drawing/2014/main" id="{EE44C4E1-6AFC-0481-5C71-0A2F8EEBC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889" y="1049339"/>
            <a:ext cx="423863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2064" name="Rectangle 96">
            <a:extLst>
              <a:ext uri="{FF2B5EF4-FFF2-40B4-BE49-F238E27FC236}">
                <a16:creationId xmlns:a16="http://schemas.microsoft.com/office/drawing/2014/main" id="{9DED4F6F-98B2-1BDF-D93F-1F76F8504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9088" y="833439"/>
            <a:ext cx="636588" cy="4333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700">
              <a:ea typeface="SimHei" panose="02010609060101010101" pitchFamily="49" charset="-122"/>
            </a:endParaRPr>
          </a:p>
        </p:txBody>
      </p:sp>
      <p:sp>
        <p:nvSpPr>
          <p:cNvPr id="212065" name="Rectangle 97">
            <a:extLst>
              <a:ext uri="{FF2B5EF4-FFF2-40B4-BE49-F238E27FC236}">
                <a16:creationId xmlns:a16="http://schemas.microsoft.com/office/drawing/2014/main" id="{EB8F6F10-53B8-016D-5507-91E0E6A3F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752" y="1049339"/>
            <a:ext cx="3206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2066" name="Rectangle 98">
            <a:extLst>
              <a:ext uri="{FF2B5EF4-FFF2-40B4-BE49-F238E27FC236}">
                <a16:creationId xmlns:a16="http://schemas.microsoft.com/office/drawing/2014/main" id="{FC218761-E218-1F03-59B6-409C9CA8D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401" y="833439"/>
            <a:ext cx="428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2067" name="Rectangle 99">
            <a:extLst>
              <a:ext uri="{FF2B5EF4-FFF2-40B4-BE49-F238E27FC236}">
                <a16:creationId xmlns:a16="http://schemas.microsoft.com/office/drawing/2014/main" id="{1373F59A-C18A-B899-AA30-1AF9BCC69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163" y="992188"/>
            <a:ext cx="31750" cy="76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2068" name="Rectangle 100">
            <a:extLst>
              <a:ext uri="{FF2B5EF4-FFF2-40B4-BE49-F238E27FC236}">
                <a16:creationId xmlns:a16="http://schemas.microsoft.com/office/drawing/2014/main" id="{7DD937DB-93AF-FE9C-9A7D-6EAF25506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9427" y="1049339"/>
            <a:ext cx="3571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2069" name="Rectangle 101">
            <a:extLst>
              <a:ext uri="{FF2B5EF4-FFF2-40B4-BE49-F238E27FC236}">
                <a16:creationId xmlns:a16="http://schemas.microsoft.com/office/drawing/2014/main" id="{B94B5043-A1B8-C045-6E19-21EA609C8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0151" y="977901"/>
            <a:ext cx="512762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2070" name="Rectangle 102">
            <a:extLst>
              <a:ext uri="{FF2B5EF4-FFF2-40B4-BE49-F238E27FC236}">
                <a16:creationId xmlns:a16="http://schemas.microsoft.com/office/drawing/2014/main" id="{B7ADFF1F-4071-8376-1951-05517D5DC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739" y="977901"/>
            <a:ext cx="123825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2071" name="Rectangle 103">
            <a:extLst>
              <a:ext uri="{FF2B5EF4-FFF2-40B4-BE49-F238E27FC236}">
                <a16:creationId xmlns:a16="http://schemas.microsoft.com/office/drawing/2014/main" id="{90BCC328-8BBA-0BC8-9822-F1F1E57C3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0151" y="1122363"/>
            <a:ext cx="119062" cy="1444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57" grpId="0"/>
      <p:bldP spid="2120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77" name="Rectangle 89">
            <a:extLst>
              <a:ext uri="{FF2B5EF4-FFF2-40B4-BE49-F238E27FC236}">
                <a16:creationId xmlns:a16="http://schemas.microsoft.com/office/drawing/2014/main" id="{808471F9-DA68-20E9-1055-FD8074511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0698" y="1437555"/>
            <a:ext cx="828675" cy="217487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7175" name="Rectangle 87">
            <a:extLst>
              <a:ext uri="{FF2B5EF4-FFF2-40B4-BE49-F238E27FC236}">
                <a16:creationId xmlns:a16="http://schemas.microsoft.com/office/drawing/2014/main" id="{2CF7B995-697B-3DA2-8367-27F3C3746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3559" y="1437555"/>
            <a:ext cx="122713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aphicFrame>
        <p:nvGraphicFramePr>
          <p:cNvPr id="217090" name="Group 2">
            <a:extLst>
              <a:ext uri="{FF2B5EF4-FFF2-40B4-BE49-F238E27FC236}">
                <a16:creationId xmlns:a16="http://schemas.microsoft.com/office/drawing/2014/main" id="{9A9467F3-CBC4-5828-2B29-A4ACCB450312}"/>
              </a:ext>
            </a:extLst>
          </p:cNvPr>
          <p:cNvGraphicFramePr>
            <a:graphicFrameLocks noGrp="1"/>
          </p:cNvGraphicFramePr>
          <p:nvPr/>
        </p:nvGraphicFramePr>
        <p:xfrm>
          <a:off x="1286597" y="1777279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104249494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78007534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323658704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222416883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195464226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389968318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14169320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3366982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52294102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764155755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680364"/>
                  </a:ext>
                </a:extLst>
              </a:tr>
            </a:tbl>
          </a:graphicData>
        </a:graphic>
      </p:graphicFrame>
      <p:graphicFrame>
        <p:nvGraphicFramePr>
          <p:cNvPr id="217114" name="Group 26">
            <a:extLst>
              <a:ext uri="{FF2B5EF4-FFF2-40B4-BE49-F238E27FC236}">
                <a16:creationId xmlns:a16="http://schemas.microsoft.com/office/drawing/2014/main" id="{35C56C92-F591-3FF1-7FE9-3EB84DC3BF16}"/>
              </a:ext>
            </a:extLst>
          </p:cNvPr>
          <p:cNvGraphicFramePr>
            <a:graphicFrameLocks noGrp="1"/>
          </p:cNvGraphicFramePr>
          <p:nvPr/>
        </p:nvGraphicFramePr>
        <p:xfrm>
          <a:off x="886548" y="1899516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27151805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17915097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54501762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258235546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024590607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85995548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80693143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744635603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87525740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50355867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87078839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280091"/>
                  </a:ext>
                </a:extLst>
              </a:tr>
            </a:tbl>
          </a:graphicData>
        </a:graphic>
      </p:graphicFrame>
      <p:sp>
        <p:nvSpPr>
          <p:cNvPr id="217130" name="Text Box 42">
            <a:extLst>
              <a:ext uri="{FF2B5EF4-FFF2-40B4-BE49-F238E27FC236}">
                <a16:creationId xmlns:a16="http://schemas.microsoft.com/office/drawing/2014/main" id="{0E92610D-1D77-4F60-AA49-2234F87D4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672" y="1893167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217131" name="Rectangle 43">
            <a:extLst>
              <a:ext uri="{FF2B5EF4-FFF2-40B4-BE49-F238E27FC236}">
                <a16:creationId xmlns:a16="http://schemas.microsoft.com/office/drawing/2014/main" id="{AA04077C-4D1E-D5A6-3F11-7B9A2CE87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447" y="1437555"/>
            <a:ext cx="42862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7132" name="Rectangle 44">
            <a:extLst>
              <a:ext uri="{FF2B5EF4-FFF2-40B4-BE49-F238E27FC236}">
                <a16:creationId xmlns:a16="http://schemas.microsoft.com/office/drawing/2014/main" id="{A1D1CAA2-6B6E-D0D6-8D3A-A482B8156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973" y="1221655"/>
            <a:ext cx="625475" cy="433387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17133" name="Rectangle 45">
            <a:extLst>
              <a:ext uri="{FF2B5EF4-FFF2-40B4-BE49-F238E27FC236}">
                <a16:creationId xmlns:a16="http://schemas.microsoft.com/office/drawing/2014/main" id="{A7D1F6F5-0928-D698-9E32-5CC0B9E76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097" y="1221655"/>
            <a:ext cx="950912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7134" name="Rectangle 46">
            <a:extLst>
              <a:ext uri="{FF2B5EF4-FFF2-40B4-BE49-F238E27FC236}">
                <a16:creationId xmlns:a16="http://schemas.microsoft.com/office/drawing/2014/main" id="{85740351-F71C-7379-290B-44B341EA4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9598" y="1221655"/>
            <a:ext cx="79375" cy="4333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7135" name="Rectangle 47">
            <a:extLst>
              <a:ext uri="{FF2B5EF4-FFF2-40B4-BE49-F238E27FC236}">
                <a16:creationId xmlns:a16="http://schemas.microsoft.com/office/drawing/2014/main" id="{8B76DB01-570C-3D93-D572-1F7761C8A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559" y="1221655"/>
            <a:ext cx="39688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7145" name="Rectangle 57">
            <a:extLst>
              <a:ext uri="{FF2B5EF4-FFF2-40B4-BE49-F238E27FC236}">
                <a16:creationId xmlns:a16="http://schemas.microsoft.com/office/drawing/2014/main" id="{D3DAD202-A348-E1FE-3E78-ABE04F926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210" y="1437555"/>
            <a:ext cx="115252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217148" name="Rectangle 60">
            <a:extLst>
              <a:ext uri="{FF2B5EF4-FFF2-40B4-BE49-F238E27FC236}">
                <a16:creationId xmlns:a16="http://schemas.microsoft.com/office/drawing/2014/main" id="{1B330B7D-75C9-7C78-3C91-7DCF8D0C4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723" y="1221655"/>
            <a:ext cx="1222375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17149" name="Rectangle 61">
            <a:extLst>
              <a:ext uri="{FF2B5EF4-FFF2-40B4-BE49-F238E27FC236}">
                <a16:creationId xmlns:a16="http://schemas.microsoft.com/office/drawing/2014/main" id="{B23629C3-EA3D-AC67-C9B1-040162CBD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723" y="1508991"/>
            <a:ext cx="230187" cy="7143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7150" name="Rectangle 62">
            <a:extLst>
              <a:ext uri="{FF2B5EF4-FFF2-40B4-BE49-F238E27FC236}">
                <a16:creationId xmlns:a16="http://schemas.microsoft.com/office/drawing/2014/main" id="{DA1A47A2-C719-BEDC-4ECD-8F11AC040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722" y="1221655"/>
            <a:ext cx="711200" cy="28733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7151" name="Rectangle 63">
            <a:extLst>
              <a:ext uri="{FF2B5EF4-FFF2-40B4-BE49-F238E27FC236}">
                <a16:creationId xmlns:a16="http://schemas.microsoft.com/office/drawing/2014/main" id="{8D1A3EF9-0210-4FF2-7624-297D96120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984" y="1221655"/>
            <a:ext cx="77788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7152" name="Rectangle 64">
            <a:extLst>
              <a:ext uri="{FF2B5EF4-FFF2-40B4-BE49-F238E27FC236}">
                <a16:creationId xmlns:a16="http://schemas.microsoft.com/office/drawing/2014/main" id="{BC349648-39A6-F3EC-79A4-D9FD4EB0E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448" y="1221655"/>
            <a:ext cx="23653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17153" name="Rectangle 65">
            <a:extLst>
              <a:ext uri="{FF2B5EF4-FFF2-40B4-BE49-F238E27FC236}">
                <a16:creationId xmlns:a16="http://schemas.microsoft.com/office/drawing/2014/main" id="{7E4873BD-E4AB-EA6E-BC27-CD4AEEFA9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3647" y="626341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康士坦丁</a:t>
            </a:r>
          </a:p>
        </p:txBody>
      </p:sp>
      <p:sp>
        <p:nvSpPr>
          <p:cNvPr id="217154" name="Rectangle 66">
            <a:extLst>
              <a:ext uri="{FF2B5EF4-FFF2-40B4-BE49-F238E27FC236}">
                <a16:creationId xmlns:a16="http://schemas.microsoft.com/office/drawing/2014/main" id="{1AF15900-95DF-7424-853B-90A024160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09" y="626341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丟克理田</a:t>
            </a:r>
          </a:p>
        </p:txBody>
      </p:sp>
      <p:cxnSp>
        <p:nvCxnSpPr>
          <p:cNvPr id="217157" name="AutoShape 69">
            <a:extLst>
              <a:ext uri="{FF2B5EF4-FFF2-40B4-BE49-F238E27FC236}">
                <a16:creationId xmlns:a16="http://schemas.microsoft.com/office/drawing/2014/main" id="{2B15F829-6980-4EE0-5347-020DEBB2B020}"/>
              </a:ext>
            </a:extLst>
          </p:cNvPr>
          <p:cNvCxnSpPr>
            <a:cxnSpLocks noChangeShapeType="1"/>
            <a:stCxn id="217154" idx="2"/>
            <a:endCxn id="217132" idx="0"/>
          </p:cNvCxnSpPr>
          <p:nvPr/>
        </p:nvCxnSpPr>
        <p:spPr bwMode="auto">
          <a:xfrm rot="5400000">
            <a:off x="1031803" y="1082748"/>
            <a:ext cx="2778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7158" name="Rectangle 70">
            <a:extLst>
              <a:ext uri="{FF2B5EF4-FFF2-40B4-BE49-F238E27FC236}">
                <a16:creationId xmlns:a16="http://schemas.microsoft.com/office/drawing/2014/main" id="{614950F5-C33C-C40B-D2D5-21903CCF8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509" y="1220067"/>
            <a:ext cx="50323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17159" name="AutoShape 71">
            <a:extLst>
              <a:ext uri="{FF2B5EF4-FFF2-40B4-BE49-F238E27FC236}">
                <a16:creationId xmlns:a16="http://schemas.microsoft.com/office/drawing/2014/main" id="{9742C92F-90A5-CC0C-877A-689949FCC939}"/>
              </a:ext>
            </a:extLst>
          </p:cNvPr>
          <p:cNvCxnSpPr>
            <a:cxnSpLocks noChangeShapeType="1"/>
            <a:stCxn id="217153" idx="2"/>
            <a:endCxn id="217158" idx="0"/>
          </p:cNvCxnSpPr>
          <p:nvPr/>
        </p:nvCxnSpPr>
        <p:spPr bwMode="auto">
          <a:xfrm rot="16200000" flipH="1">
            <a:off x="2216873" y="947017"/>
            <a:ext cx="276225" cy="2698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7162" name="Rectangle 74">
            <a:extLst>
              <a:ext uri="{FF2B5EF4-FFF2-40B4-BE49-F238E27FC236}">
                <a16:creationId xmlns:a16="http://schemas.microsoft.com/office/drawing/2014/main" id="{60C4E6AD-6345-1DC1-1304-F7BB75167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209" y="1221655"/>
            <a:ext cx="55880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17163" name="Rectangle 75">
            <a:extLst>
              <a:ext uri="{FF2B5EF4-FFF2-40B4-BE49-F238E27FC236}">
                <a16:creationId xmlns:a16="http://schemas.microsoft.com/office/drawing/2014/main" id="{DFB75C4F-E431-1731-6796-ACAD967F3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009" y="1221655"/>
            <a:ext cx="163988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7164" name="Rectangle 76">
            <a:extLst>
              <a:ext uri="{FF2B5EF4-FFF2-40B4-BE49-F238E27FC236}">
                <a16:creationId xmlns:a16="http://schemas.microsoft.com/office/drawing/2014/main" id="{DB0D87E8-66F0-1A84-956E-72079C0EF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898" y="1221655"/>
            <a:ext cx="2698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7165" name="Rectangle 77">
            <a:extLst>
              <a:ext uri="{FF2B5EF4-FFF2-40B4-BE49-F238E27FC236}">
                <a16:creationId xmlns:a16="http://schemas.microsoft.com/office/drawing/2014/main" id="{DA21A912-673E-996A-6D71-D26D48B55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2773" y="1221655"/>
            <a:ext cx="674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7166" name="Rectangle 78">
            <a:extLst>
              <a:ext uri="{FF2B5EF4-FFF2-40B4-BE49-F238E27FC236}">
                <a16:creationId xmlns:a16="http://schemas.microsoft.com/office/drawing/2014/main" id="{0C2191BD-4672-2D0F-1833-AE8F1797C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2697" y="1221655"/>
            <a:ext cx="7032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7167" name="Rectangle 79">
            <a:extLst>
              <a:ext uri="{FF2B5EF4-FFF2-40B4-BE49-F238E27FC236}">
                <a16:creationId xmlns:a16="http://schemas.microsoft.com/office/drawing/2014/main" id="{F30E31F6-054E-1263-4E06-480C07801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8022" y="1221655"/>
            <a:ext cx="32385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7170" name="Rectangle 82">
            <a:extLst>
              <a:ext uri="{FF2B5EF4-FFF2-40B4-BE49-F238E27FC236}">
                <a16:creationId xmlns:a16="http://schemas.microsoft.com/office/drawing/2014/main" id="{18C546AE-5CBB-09FE-94EA-A2EE9F7BB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010" y="1401041"/>
            <a:ext cx="315913" cy="10795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17171" name="Rectangle 83">
            <a:extLst>
              <a:ext uri="{FF2B5EF4-FFF2-40B4-BE49-F238E27FC236}">
                <a16:creationId xmlns:a16="http://schemas.microsoft.com/office/drawing/2014/main" id="{0D0B21F4-D779-1D25-D62A-7584A70C7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772" y="1405804"/>
            <a:ext cx="315912" cy="1079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17174" name="Text Box 86">
            <a:extLst>
              <a:ext uri="{FF2B5EF4-FFF2-40B4-BE49-F238E27FC236}">
                <a16:creationId xmlns:a16="http://schemas.microsoft.com/office/drawing/2014/main" id="{E3D21078-A8F6-A55F-A35F-377556077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034" y="2358304"/>
            <a:ext cx="7894638" cy="382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8775" indent="-3587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6302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康士坦丁登基後的改變：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3"/>
              </a:buBlip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基督教合法化，鼓励百姓改信基督教。给予主教在教区内的审判权；免除教会的税项，并给予补贴；在全国各地兴建大教堂。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3"/>
              </a:buBlip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政府介入教会事务，资助举行大公会议，仲裁神学争议；使用政治手段对付不顺从大公教会决议的信徒和异端。禁止百姓在</a:t>
            </a: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礼拜天圣日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工作。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3"/>
              </a:buBlip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迁都到君士坦丁堡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拜占庭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3"/>
              </a:buBlip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废除十字架酷刑。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3"/>
              </a:buBlip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康士坦丁本人到临终前才受洗。</a:t>
            </a:r>
          </a:p>
        </p:txBody>
      </p:sp>
      <p:sp>
        <p:nvSpPr>
          <p:cNvPr id="217178" name="Rectangle 90">
            <a:extLst>
              <a:ext uri="{FF2B5EF4-FFF2-40B4-BE49-F238E27FC236}">
                <a16:creationId xmlns:a16="http://schemas.microsoft.com/office/drawing/2014/main" id="{8D2E9F17-6F6D-5F71-CBDB-05529175B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0248" y="1221655"/>
            <a:ext cx="547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7179" name="Rectangle 91">
            <a:extLst>
              <a:ext uri="{FF2B5EF4-FFF2-40B4-BE49-F238E27FC236}">
                <a16:creationId xmlns:a16="http://schemas.microsoft.com/office/drawing/2014/main" id="{C60CAB08-F063-F7C1-B5A3-2B8B6BFC3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835" y="1437555"/>
            <a:ext cx="423863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7180" name="Rectangle 92">
            <a:extLst>
              <a:ext uri="{FF2B5EF4-FFF2-40B4-BE49-F238E27FC236}">
                <a16:creationId xmlns:a16="http://schemas.microsoft.com/office/drawing/2014/main" id="{41E381A7-EDE6-A780-D029-EA327ECF1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034" y="1221655"/>
            <a:ext cx="636588" cy="4333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700">
              <a:ea typeface="SimHei" panose="02010609060101010101" pitchFamily="49" charset="-122"/>
            </a:endParaRPr>
          </a:p>
        </p:txBody>
      </p:sp>
      <p:sp>
        <p:nvSpPr>
          <p:cNvPr id="217181" name="Rectangle 93">
            <a:extLst>
              <a:ext uri="{FF2B5EF4-FFF2-40B4-BE49-F238E27FC236}">
                <a16:creationId xmlns:a16="http://schemas.microsoft.com/office/drawing/2014/main" id="{DFFCD99F-4D79-4FA5-5245-05935380A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698" y="1437555"/>
            <a:ext cx="3206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7182" name="Rectangle 94">
            <a:extLst>
              <a:ext uri="{FF2B5EF4-FFF2-40B4-BE49-F238E27FC236}">
                <a16:creationId xmlns:a16="http://schemas.microsoft.com/office/drawing/2014/main" id="{D917B6F6-642F-E0B7-A210-A66CEE2D6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6347" y="1221655"/>
            <a:ext cx="428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7183" name="Rectangle 95">
            <a:extLst>
              <a:ext uri="{FF2B5EF4-FFF2-40B4-BE49-F238E27FC236}">
                <a16:creationId xmlns:a16="http://schemas.microsoft.com/office/drawing/2014/main" id="{D761DEA5-AB62-90B1-413F-1D9EFAF1B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109" y="1380404"/>
            <a:ext cx="31750" cy="76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7184" name="Rectangle 96">
            <a:extLst>
              <a:ext uri="{FF2B5EF4-FFF2-40B4-BE49-F238E27FC236}">
                <a16:creationId xmlns:a16="http://schemas.microsoft.com/office/drawing/2014/main" id="{A82AEB69-58FE-DCF7-5CEC-30E80964F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6373" y="1437555"/>
            <a:ext cx="3571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7185" name="Rectangle 97">
            <a:extLst>
              <a:ext uri="{FF2B5EF4-FFF2-40B4-BE49-F238E27FC236}">
                <a16:creationId xmlns:a16="http://schemas.microsoft.com/office/drawing/2014/main" id="{A6FE4225-54A3-0E5F-5B49-D26A2F37F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097" y="1366117"/>
            <a:ext cx="512762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7186" name="Rectangle 98">
            <a:extLst>
              <a:ext uri="{FF2B5EF4-FFF2-40B4-BE49-F238E27FC236}">
                <a16:creationId xmlns:a16="http://schemas.microsoft.com/office/drawing/2014/main" id="{A1682017-44CA-2E2D-4A3E-24B903414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6685" y="1366117"/>
            <a:ext cx="123825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17187" name="Rectangle 99">
            <a:extLst>
              <a:ext uri="{FF2B5EF4-FFF2-40B4-BE49-F238E27FC236}">
                <a16:creationId xmlns:a16="http://schemas.microsoft.com/office/drawing/2014/main" id="{9C2C0EBB-BD2C-09F5-7E59-CAC01EB09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097" y="1510579"/>
            <a:ext cx="119062" cy="1444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73" name="Rectangle 97">
            <a:extLst>
              <a:ext uri="{FF2B5EF4-FFF2-40B4-BE49-F238E27FC236}">
                <a16:creationId xmlns:a16="http://schemas.microsoft.com/office/drawing/2014/main" id="{E879B0B5-C1F1-6E49-3F7D-7875E9D14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825" y="1049628"/>
            <a:ext cx="828675" cy="217487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71" name="Rectangle 95">
            <a:extLst>
              <a:ext uri="{FF2B5EF4-FFF2-40B4-BE49-F238E27FC236}">
                <a16:creationId xmlns:a16="http://schemas.microsoft.com/office/drawing/2014/main" id="{863538FD-E574-BAA7-9077-34B752B05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686" y="1049628"/>
            <a:ext cx="122713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aphicFrame>
        <p:nvGraphicFramePr>
          <p:cNvPr id="203778" name="Group 2">
            <a:extLst>
              <a:ext uri="{FF2B5EF4-FFF2-40B4-BE49-F238E27FC236}">
                <a16:creationId xmlns:a16="http://schemas.microsoft.com/office/drawing/2014/main" id="{91A5452E-06ED-643F-510C-92AB9455D3A5}"/>
              </a:ext>
            </a:extLst>
          </p:cNvPr>
          <p:cNvGraphicFramePr>
            <a:graphicFrameLocks noGrp="1"/>
          </p:cNvGraphicFramePr>
          <p:nvPr/>
        </p:nvGraphicFramePr>
        <p:xfrm>
          <a:off x="1369724" y="1389352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219009618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84715718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967197136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37263186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74166751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58591626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8902504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54898549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90646533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695327451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609196"/>
                  </a:ext>
                </a:extLst>
              </a:tr>
            </a:tbl>
          </a:graphicData>
        </a:graphic>
      </p:graphicFrame>
      <p:graphicFrame>
        <p:nvGraphicFramePr>
          <p:cNvPr id="203802" name="Group 26">
            <a:extLst>
              <a:ext uri="{FF2B5EF4-FFF2-40B4-BE49-F238E27FC236}">
                <a16:creationId xmlns:a16="http://schemas.microsoft.com/office/drawing/2014/main" id="{7F51D9E1-BB95-ED62-0900-DCB25642AFC3}"/>
              </a:ext>
            </a:extLst>
          </p:cNvPr>
          <p:cNvGraphicFramePr>
            <a:graphicFrameLocks noGrp="1"/>
          </p:cNvGraphicFramePr>
          <p:nvPr/>
        </p:nvGraphicFramePr>
        <p:xfrm>
          <a:off x="969675" y="1511589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13189825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70189111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1066089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10081079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046259039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14489219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44229378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894501987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65068652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61934637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929790637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512662"/>
                  </a:ext>
                </a:extLst>
              </a:tr>
            </a:tbl>
          </a:graphicData>
        </a:graphic>
      </p:graphicFrame>
      <p:sp>
        <p:nvSpPr>
          <p:cNvPr id="203818" name="Text Box 42">
            <a:extLst>
              <a:ext uri="{FF2B5EF4-FFF2-40B4-BE49-F238E27FC236}">
                <a16:creationId xmlns:a16="http://schemas.microsoft.com/office/drawing/2014/main" id="{8B7E75B6-9F24-DA7A-990A-857A7EE7F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99" y="150524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203825" name="AutoShape 49">
            <a:extLst>
              <a:ext uri="{FF2B5EF4-FFF2-40B4-BE49-F238E27FC236}">
                <a16:creationId xmlns:a16="http://schemas.microsoft.com/office/drawing/2014/main" id="{D11812EC-36F5-7085-5704-562FA3CA8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4724" y="2052928"/>
            <a:ext cx="6526212" cy="338137"/>
          </a:xfrm>
          <a:prstGeom prst="homePlate">
            <a:avLst>
              <a:gd name="adj" fmla="val 70858"/>
            </a:avLst>
          </a:prstGeom>
          <a:gradFill rotWithShape="1">
            <a:gsLst>
              <a:gs pos="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多納徒派</a:t>
            </a:r>
          </a:p>
        </p:txBody>
      </p:sp>
      <p:sp>
        <p:nvSpPr>
          <p:cNvPr id="203826" name="Text Box 50">
            <a:extLst>
              <a:ext uri="{FF2B5EF4-FFF2-40B4-BE49-F238E27FC236}">
                <a16:creationId xmlns:a16="http://schemas.microsoft.com/office/drawing/2014/main" id="{5D47E796-3EBC-6EF8-8DA6-CD13E081A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9361" y="2011652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latin typeface="SimHei" panose="02010609060101010101" pitchFamily="49" charset="-122"/>
              </a:rPr>
              <a:t>7</a:t>
            </a:r>
            <a:r>
              <a:rPr lang="zh-TW" altLang="en-US">
                <a:latin typeface="SimHei" panose="02010609060101010101" pitchFamily="49" charset="-122"/>
                <a:ea typeface="SimHei" panose="02010609060101010101" pitchFamily="49" charset="-122"/>
              </a:rPr>
              <a:t>世紀</a:t>
            </a:r>
          </a:p>
        </p:txBody>
      </p:sp>
      <p:sp>
        <p:nvSpPr>
          <p:cNvPr id="203827" name="Rectangle 51">
            <a:extLst>
              <a:ext uri="{FF2B5EF4-FFF2-40B4-BE49-F238E27FC236}">
                <a16:creationId xmlns:a16="http://schemas.microsoft.com/office/drawing/2014/main" id="{078456F2-2BA4-551B-633C-5C4979120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574" y="1049628"/>
            <a:ext cx="42862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28" name="Rectangle 52">
            <a:extLst>
              <a:ext uri="{FF2B5EF4-FFF2-40B4-BE49-F238E27FC236}">
                <a16:creationId xmlns:a16="http://schemas.microsoft.com/office/drawing/2014/main" id="{5D62AE3C-28CE-B9A4-4546-4522B29EB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100" y="833728"/>
            <a:ext cx="625475" cy="433387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03829" name="Rectangle 53">
            <a:extLst>
              <a:ext uri="{FF2B5EF4-FFF2-40B4-BE49-F238E27FC236}">
                <a16:creationId xmlns:a16="http://schemas.microsoft.com/office/drawing/2014/main" id="{CF485292-5DD7-9110-22BE-F6B642536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224" y="833728"/>
            <a:ext cx="950912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30" name="Rectangle 54">
            <a:extLst>
              <a:ext uri="{FF2B5EF4-FFF2-40B4-BE49-F238E27FC236}">
                <a16:creationId xmlns:a16="http://schemas.microsoft.com/office/drawing/2014/main" id="{CCA20BDC-7086-5084-1BCB-A4D97165D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2725" y="833728"/>
            <a:ext cx="79375" cy="4333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31" name="Rectangle 55">
            <a:extLst>
              <a:ext uri="{FF2B5EF4-FFF2-40B4-BE49-F238E27FC236}">
                <a16:creationId xmlns:a16="http://schemas.microsoft.com/office/drawing/2014/main" id="{C364B0D4-2107-EF44-121E-0F97F89AC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686" y="833728"/>
            <a:ext cx="39688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41" name="Rectangle 65">
            <a:extLst>
              <a:ext uri="{FF2B5EF4-FFF2-40B4-BE49-F238E27FC236}">
                <a16:creationId xmlns:a16="http://schemas.microsoft.com/office/drawing/2014/main" id="{3DE2C16A-172E-B554-79E1-2A13CD6C6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337" y="1049628"/>
            <a:ext cx="115252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203844" name="Rectangle 68">
            <a:extLst>
              <a:ext uri="{FF2B5EF4-FFF2-40B4-BE49-F238E27FC236}">
                <a16:creationId xmlns:a16="http://schemas.microsoft.com/office/drawing/2014/main" id="{4E42DD83-51FD-5DDB-4D7F-045EF1D57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850" y="833728"/>
            <a:ext cx="1222375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03845" name="Rectangle 69">
            <a:extLst>
              <a:ext uri="{FF2B5EF4-FFF2-40B4-BE49-F238E27FC236}">
                <a16:creationId xmlns:a16="http://schemas.microsoft.com/office/drawing/2014/main" id="{29E37CB5-AFD5-48D5-02D8-13E7FC01A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850" y="1121064"/>
            <a:ext cx="230187" cy="7143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46" name="Rectangle 70">
            <a:extLst>
              <a:ext uri="{FF2B5EF4-FFF2-40B4-BE49-F238E27FC236}">
                <a16:creationId xmlns:a16="http://schemas.microsoft.com/office/drawing/2014/main" id="{58EC1DA8-FB12-4E48-C2CC-5DCECE96E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849" y="833728"/>
            <a:ext cx="711200" cy="28733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47" name="Rectangle 71">
            <a:extLst>
              <a:ext uri="{FF2B5EF4-FFF2-40B4-BE49-F238E27FC236}">
                <a16:creationId xmlns:a16="http://schemas.microsoft.com/office/drawing/2014/main" id="{826ECBAC-852F-BE00-65A8-5D4A6B1E7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111" y="833728"/>
            <a:ext cx="77788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48" name="Rectangle 72">
            <a:extLst>
              <a:ext uri="{FF2B5EF4-FFF2-40B4-BE49-F238E27FC236}">
                <a16:creationId xmlns:a16="http://schemas.microsoft.com/office/drawing/2014/main" id="{CEBC3F8B-3E98-392C-CBD0-7CFB754E6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575" y="833728"/>
            <a:ext cx="23653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03849" name="Rectangle 73">
            <a:extLst>
              <a:ext uri="{FF2B5EF4-FFF2-40B4-BE49-F238E27FC236}">
                <a16:creationId xmlns:a16="http://schemas.microsoft.com/office/drawing/2014/main" id="{AF35B5F4-457E-8416-602A-437AF53E1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6774" y="238414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康士坦丁</a:t>
            </a:r>
          </a:p>
        </p:txBody>
      </p:sp>
      <p:sp>
        <p:nvSpPr>
          <p:cNvPr id="203850" name="Rectangle 74">
            <a:extLst>
              <a:ext uri="{FF2B5EF4-FFF2-40B4-BE49-F238E27FC236}">
                <a16:creationId xmlns:a16="http://schemas.microsoft.com/office/drawing/2014/main" id="{2CDB41D0-7019-C5DD-2451-1A02DFC2A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36" y="238414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丟克理田</a:t>
            </a:r>
          </a:p>
        </p:txBody>
      </p:sp>
      <p:cxnSp>
        <p:nvCxnSpPr>
          <p:cNvPr id="203853" name="AutoShape 77">
            <a:extLst>
              <a:ext uri="{FF2B5EF4-FFF2-40B4-BE49-F238E27FC236}">
                <a16:creationId xmlns:a16="http://schemas.microsoft.com/office/drawing/2014/main" id="{450F88F9-BC88-470E-BDE0-964E011731DA}"/>
              </a:ext>
            </a:extLst>
          </p:cNvPr>
          <p:cNvCxnSpPr>
            <a:cxnSpLocks noChangeShapeType="1"/>
            <a:stCxn id="203850" idx="2"/>
            <a:endCxn id="203828" idx="0"/>
          </p:cNvCxnSpPr>
          <p:nvPr/>
        </p:nvCxnSpPr>
        <p:spPr bwMode="auto">
          <a:xfrm rot="5400000">
            <a:off x="1114930" y="694821"/>
            <a:ext cx="2778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3854" name="Rectangle 78">
            <a:extLst>
              <a:ext uri="{FF2B5EF4-FFF2-40B4-BE49-F238E27FC236}">
                <a16:creationId xmlns:a16="http://schemas.microsoft.com/office/drawing/2014/main" id="{2983F261-3B40-05AA-0A28-4F6573CE8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0636" y="832140"/>
            <a:ext cx="50323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03855" name="AutoShape 79">
            <a:extLst>
              <a:ext uri="{FF2B5EF4-FFF2-40B4-BE49-F238E27FC236}">
                <a16:creationId xmlns:a16="http://schemas.microsoft.com/office/drawing/2014/main" id="{CDD8AE06-C4F1-D9FF-6CDD-62601035B40A}"/>
              </a:ext>
            </a:extLst>
          </p:cNvPr>
          <p:cNvCxnSpPr>
            <a:cxnSpLocks noChangeShapeType="1"/>
            <a:stCxn id="203849" idx="2"/>
            <a:endCxn id="203854" idx="0"/>
          </p:cNvCxnSpPr>
          <p:nvPr/>
        </p:nvCxnSpPr>
        <p:spPr bwMode="auto">
          <a:xfrm rot="16200000" flipH="1">
            <a:off x="2300000" y="559090"/>
            <a:ext cx="276225" cy="2698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3858" name="Rectangle 82">
            <a:extLst>
              <a:ext uri="{FF2B5EF4-FFF2-40B4-BE49-F238E27FC236}">
                <a16:creationId xmlns:a16="http://schemas.microsoft.com/office/drawing/2014/main" id="{99B3D5F3-066C-3DC9-4499-31B137B26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336" y="833728"/>
            <a:ext cx="55880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03859" name="Rectangle 83">
            <a:extLst>
              <a:ext uri="{FF2B5EF4-FFF2-40B4-BE49-F238E27FC236}">
                <a16:creationId xmlns:a16="http://schemas.microsoft.com/office/drawing/2014/main" id="{09AFC398-3159-6C1C-ADFA-35F7805AD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136" y="833728"/>
            <a:ext cx="163988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60" name="Rectangle 84">
            <a:extLst>
              <a:ext uri="{FF2B5EF4-FFF2-40B4-BE49-F238E27FC236}">
                <a16:creationId xmlns:a16="http://schemas.microsoft.com/office/drawing/2014/main" id="{E818F8B6-D83F-EC3D-0416-B2187E5DC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6025" y="833728"/>
            <a:ext cx="2698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61" name="Rectangle 85">
            <a:extLst>
              <a:ext uri="{FF2B5EF4-FFF2-40B4-BE49-F238E27FC236}">
                <a16:creationId xmlns:a16="http://schemas.microsoft.com/office/drawing/2014/main" id="{D0591033-8F5F-BABE-68C4-3D70B29B3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5900" y="833728"/>
            <a:ext cx="674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62" name="Rectangle 86">
            <a:extLst>
              <a:ext uri="{FF2B5EF4-FFF2-40B4-BE49-F238E27FC236}">
                <a16:creationId xmlns:a16="http://schemas.microsoft.com/office/drawing/2014/main" id="{7A5EEA75-8A7C-47FD-B57F-697A57FC5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5824" y="833728"/>
            <a:ext cx="7032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63" name="Rectangle 87">
            <a:extLst>
              <a:ext uri="{FF2B5EF4-FFF2-40B4-BE49-F238E27FC236}">
                <a16:creationId xmlns:a16="http://schemas.microsoft.com/office/drawing/2014/main" id="{C9766740-23F4-B0D5-8ADE-42A2A3AF3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1149" y="833728"/>
            <a:ext cx="32385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66" name="Rectangle 90">
            <a:extLst>
              <a:ext uri="{FF2B5EF4-FFF2-40B4-BE49-F238E27FC236}">
                <a16:creationId xmlns:a16="http://schemas.microsoft.com/office/drawing/2014/main" id="{3B841BB4-28A9-446D-71D2-97CFF54BE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137" y="1013114"/>
            <a:ext cx="315913" cy="10795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03867" name="Rectangle 91">
            <a:extLst>
              <a:ext uri="{FF2B5EF4-FFF2-40B4-BE49-F238E27FC236}">
                <a16:creationId xmlns:a16="http://schemas.microsoft.com/office/drawing/2014/main" id="{C7EE654A-39D2-898B-EF50-C03806DE5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7899" y="1017877"/>
            <a:ext cx="315912" cy="1079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03870" name="Text Box 94">
            <a:extLst>
              <a:ext uri="{FF2B5EF4-FFF2-40B4-BE49-F238E27FC236}">
                <a16:creationId xmlns:a16="http://schemas.microsoft.com/office/drawing/2014/main" id="{83603572-73FB-A148-CE51-432F220C2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808" y="2657818"/>
            <a:ext cx="9294655" cy="364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349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多纳徒派</a:t>
            </a:r>
            <a:r>
              <a:rPr lang="en-US" altLang="zh-TW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TW" sz="2000" dirty="0">
                <a:solidFill>
                  <a:srgbClr val="996633"/>
                </a:solidFill>
              </a:rPr>
              <a:t>Donatists</a:t>
            </a:r>
            <a:r>
              <a:rPr lang="en-US" altLang="zh-TW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zh-TW" altLang="en-US" sz="2000" dirty="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类似诺洼天派，不容忍曾经背道的人。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在丢克理田的全国性大逼迫中，有许多人背弃信仰，或者是交出圣经以换取活命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被称为「以经换命」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。 如何对待这些曾经信仰的人有</a:t>
            </a: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宽容和严格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两派</a:t>
            </a: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意见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000" dirty="0">
                <a:ea typeface="SimHei" panose="02010609060101010101" pitchFamily="49" charset="-122"/>
              </a:rPr>
              <a:t>逼迫结束后不久迦太基主教教职空缺，</a:t>
            </a: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宽容派</a:t>
            </a:r>
            <a:r>
              <a:rPr lang="zh-CN" altLang="en-US" sz="2000" dirty="0">
                <a:ea typeface="SimHei" panose="02010609060101010101" pitchFamily="49" charset="-122"/>
              </a:rPr>
              <a:t>凯希里安（</a:t>
            </a:r>
            <a:r>
              <a:rPr lang="en-US" altLang="zh-CN" sz="2000" dirty="0">
                <a:ea typeface="SimHei" panose="02010609060101010101" pitchFamily="49" charset="-122"/>
              </a:rPr>
              <a:t>Caecilian</a:t>
            </a:r>
            <a:r>
              <a:rPr lang="zh-CN" altLang="en-US" sz="2000" dirty="0">
                <a:ea typeface="SimHei" panose="02010609060101010101" pitchFamily="49" charset="-122"/>
              </a:rPr>
              <a:t>）当选。但是，严格派选出了与他敌对的主教马约里努斯（</a:t>
            </a:r>
            <a:r>
              <a:rPr lang="en-US" altLang="zh-CN" sz="2000" dirty="0" err="1">
                <a:ea typeface="SimHei" panose="02010609060101010101" pitchFamily="49" charset="-122"/>
              </a:rPr>
              <a:t>Majorinus</a:t>
            </a:r>
            <a:r>
              <a:rPr lang="zh-CN" altLang="en-US" sz="2000" dirty="0">
                <a:ea typeface="SimHei" panose="02010609060101010101" pitchFamily="49" charset="-122"/>
              </a:rPr>
              <a:t>），批评凯希里安是</a:t>
            </a:r>
            <a:r>
              <a:rPr lang="zh-TW" altLang="en-US" sz="2000" dirty="0">
                <a:ea typeface="SimHei" panose="02010609060101010101" pitchFamily="49" charset="-122"/>
              </a:rPr>
              <a:t>由一个怀疑曾在大迫害中以经换命的腓力斯（</a:t>
            </a:r>
            <a:r>
              <a:rPr lang="en-US" altLang="zh-TW" sz="2000" dirty="0">
                <a:ea typeface="SimHei" panose="02010609060101010101" pitchFamily="49" charset="-122"/>
              </a:rPr>
              <a:t>Felix of </a:t>
            </a:r>
            <a:r>
              <a:rPr lang="en-US" altLang="zh-TW" sz="2000" dirty="0" err="1">
                <a:ea typeface="SimHei" panose="02010609060101010101" pitchFamily="49" charset="-122"/>
              </a:rPr>
              <a:t>Aptunga</a:t>
            </a:r>
            <a:r>
              <a:rPr lang="zh-TW" altLang="en-US" sz="2000" dirty="0">
                <a:ea typeface="SimHei" panose="02010609060101010101" pitchFamily="49" charset="-122"/>
              </a:rPr>
              <a:t>）按立</a:t>
            </a:r>
            <a:r>
              <a:rPr lang="zh-CN" altLang="en-US" sz="2000" dirty="0">
                <a:ea typeface="SimHei" panose="02010609060101010101" pitchFamily="49" charset="-122"/>
              </a:rPr>
              <a:t>的。马约里努斯（</a:t>
            </a:r>
            <a:r>
              <a:rPr lang="en-US" altLang="zh-CN" sz="2000" dirty="0" err="1">
                <a:ea typeface="SimHei" panose="02010609060101010101" pitchFamily="49" charset="-122"/>
              </a:rPr>
              <a:t>Majorinus</a:t>
            </a:r>
            <a:r>
              <a:rPr lang="zh-CN" altLang="en-US" sz="2000" dirty="0">
                <a:ea typeface="SimHei" panose="02010609060101010101" pitchFamily="49" charset="-122"/>
              </a:rPr>
              <a:t>）之后，</a:t>
            </a:r>
            <a:r>
              <a:rPr lang="zh-TW" altLang="en-US" sz="2000" dirty="0">
                <a:ea typeface="SimHei" panose="02010609060101010101" pitchFamily="49" charset="-122"/>
              </a:rPr>
              <a:t>多纳徒</a:t>
            </a:r>
            <a:r>
              <a:rPr lang="zh-CN" altLang="en-US" sz="2000" dirty="0">
                <a:ea typeface="SimHei" panose="02010609060101010101" pitchFamily="49" charset="-122"/>
              </a:rPr>
              <a:t>（</a:t>
            </a:r>
            <a:r>
              <a:rPr lang="en-US" altLang="zh-CN" sz="2000" dirty="0">
                <a:ea typeface="SimHei" panose="02010609060101010101" pitchFamily="49" charset="-122"/>
              </a:rPr>
              <a:t>Donatus</a:t>
            </a:r>
            <a:r>
              <a:rPr lang="zh-CN" altLang="en-US" sz="2000" dirty="0">
                <a:ea typeface="SimHei" panose="02010609060101010101" pitchFamily="49" charset="-122"/>
              </a:rPr>
              <a:t>）</a:t>
            </a:r>
            <a:r>
              <a:rPr lang="zh-TW" altLang="en-US" sz="2000" dirty="0">
                <a:ea typeface="SimHei" panose="02010609060101010101" pitchFamily="49" charset="-122"/>
              </a:rPr>
              <a:t>主教</a:t>
            </a:r>
            <a:r>
              <a:rPr lang="zh-CN" altLang="en-US" sz="2000" dirty="0">
                <a:ea typeface="SimHei" panose="02010609060101010101" pitchFamily="49" charset="-122"/>
              </a:rPr>
              <a:t>接任。</a:t>
            </a:r>
            <a:endParaRPr lang="en-US" altLang="zh-TW" sz="2000" dirty="0"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ea typeface="SimHei" panose="02010609060101010101" pitchFamily="49" charset="-122"/>
              </a:rPr>
              <a:t>多纳徒主教认为，「以经换命」者所按立的主教，是无效的。这意味圣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礼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包含洗礼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的有效与否，和施行圣礼者的灵性有关。这派造成北非教会的分裂。</a:t>
            </a:r>
          </a:p>
        </p:txBody>
      </p:sp>
      <p:sp>
        <p:nvSpPr>
          <p:cNvPr id="203874" name="Rectangle 98">
            <a:extLst>
              <a:ext uri="{FF2B5EF4-FFF2-40B4-BE49-F238E27FC236}">
                <a16:creationId xmlns:a16="http://schemas.microsoft.com/office/drawing/2014/main" id="{EE8E36E4-4AF1-4950-2006-18322B593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3375" y="833728"/>
            <a:ext cx="547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75" name="Rectangle 99">
            <a:extLst>
              <a:ext uri="{FF2B5EF4-FFF2-40B4-BE49-F238E27FC236}">
                <a16:creationId xmlns:a16="http://schemas.microsoft.com/office/drawing/2014/main" id="{B97A1380-5FB1-25F0-7101-EE9A31B3F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4962" y="1049628"/>
            <a:ext cx="423863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76" name="Rectangle 100">
            <a:extLst>
              <a:ext uri="{FF2B5EF4-FFF2-40B4-BE49-F238E27FC236}">
                <a16:creationId xmlns:a16="http://schemas.microsoft.com/office/drawing/2014/main" id="{F99E1022-C7D7-D0C5-F74A-525C13C66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161" y="833728"/>
            <a:ext cx="636588" cy="4333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700">
              <a:ea typeface="SimHei" panose="02010609060101010101" pitchFamily="49" charset="-122"/>
            </a:endParaRPr>
          </a:p>
        </p:txBody>
      </p:sp>
      <p:sp>
        <p:nvSpPr>
          <p:cNvPr id="203877" name="Rectangle 101">
            <a:extLst>
              <a:ext uri="{FF2B5EF4-FFF2-40B4-BE49-F238E27FC236}">
                <a16:creationId xmlns:a16="http://schemas.microsoft.com/office/drawing/2014/main" id="{1A12938E-EFC5-A385-049F-BB2223FBA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825" y="1049628"/>
            <a:ext cx="3206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78" name="Rectangle 102">
            <a:extLst>
              <a:ext uri="{FF2B5EF4-FFF2-40B4-BE49-F238E27FC236}">
                <a16:creationId xmlns:a16="http://schemas.microsoft.com/office/drawing/2014/main" id="{31936581-53E0-39A3-0909-E640DA0E3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474" y="833728"/>
            <a:ext cx="428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79" name="Rectangle 103">
            <a:extLst>
              <a:ext uri="{FF2B5EF4-FFF2-40B4-BE49-F238E27FC236}">
                <a16:creationId xmlns:a16="http://schemas.microsoft.com/office/drawing/2014/main" id="{F2FDEC7D-2285-F429-0028-8CF5E0E09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236" y="992477"/>
            <a:ext cx="31750" cy="76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80" name="Rectangle 104">
            <a:extLst>
              <a:ext uri="{FF2B5EF4-FFF2-40B4-BE49-F238E27FC236}">
                <a16:creationId xmlns:a16="http://schemas.microsoft.com/office/drawing/2014/main" id="{77F8616C-611E-9288-465E-934E4E588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500" y="1049628"/>
            <a:ext cx="3571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81" name="Rectangle 105">
            <a:extLst>
              <a:ext uri="{FF2B5EF4-FFF2-40B4-BE49-F238E27FC236}">
                <a16:creationId xmlns:a16="http://schemas.microsoft.com/office/drawing/2014/main" id="{3F10D2A2-5A75-0CBE-4BC7-66182A050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224" y="978190"/>
            <a:ext cx="512762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82" name="Rectangle 106">
            <a:extLst>
              <a:ext uri="{FF2B5EF4-FFF2-40B4-BE49-F238E27FC236}">
                <a16:creationId xmlns:a16="http://schemas.microsoft.com/office/drawing/2014/main" id="{D3099FC1-0FF6-0AC5-F558-CC93A106C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9812" y="978190"/>
            <a:ext cx="123825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83" name="Rectangle 107">
            <a:extLst>
              <a:ext uri="{FF2B5EF4-FFF2-40B4-BE49-F238E27FC236}">
                <a16:creationId xmlns:a16="http://schemas.microsoft.com/office/drawing/2014/main" id="{5906EE65-3B62-C201-CE90-47C777FC2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224" y="1122652"/>
            <a:ext cx="119062" cy="1444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22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25" grpId="0" animBg="1"/>
      <p:bldP spid="2038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73" name="Rectangle 97">
            <a:extLst>
              <a:ext uri="{FF2B5EF4-FFF2-40B4-BE49-F238E27FC236}">
                <a16:creationId xmlns:a16="http://schemas.microsoft.com/office/drawing/2014/main" id="{E879B0B5-C1F1-6E49-3F7D-7875E9D14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825" y="1049628"/>
            <a:ext cx="828675" cy="217487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71" name="Rectangle 95">
            <a:extLst>
              <a:ext uri="{FF2B5EF4-FFF2-40B4-BE49-F238E27FC236}">
                <a16:creationId xmlns:a16="http://schemas.microsoft.com/office/drawing/2014/main" id="{863538FD-E574-BAA7-9077-34B752B05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686" y="1049628"/>
            <a:ext cx="122713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aphicFrame>
        <p:nvGraphicFramePr>
          <p:cNvPr id="203778" name="Group 2">
            <a:extLst>
              <a:ext uri="{FF2B5EF4-FFF2-40B4-BE49-F238E27FC236}">
                <a16:creationId xmlns:a16="http://schemas.microsoft.com/office/drawing/2014/main" id="{91A5452E-06ED-643F-510C-92AB9455D3A5}"/>
              </a:ext>
            </a:extLst>
          </p:cNvPr>
          <p:cNvGraphicFramePr>
            <a:graphicFrameLocks noGrp="1"/>
          </p:cNvGraphicFramePr>
          <p:nvPr/>
        </p:nvGraphicFramePr>
        <p:xfrm>
          <a:off x="1369724" y="1389352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219009618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84715718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967197136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37263186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74166751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58591626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8902504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54898549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90646533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695327451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609196"/>
                  </a:ext>
                </a:extLst>
              </a:tr>
            </a:tbl>
          </a:graphicData>
        </a:graphic>
      </p:graphicFrame>
      <p:graphicFrame>
        <p:nvGraphicFramePr>
          <p:cNvPr id="203802" name="Group 26">
            <a:extLst>
              <a:ext uri="{FF2B5EF4-FFF2-40B4-BE49-F238E27FC236}">
                <a16:creationId xmlns:a16="http://schemas.microsoft.com/office/drawing/2014/main" id="{7F51D9E1-BB95-ED62-0900-DCB25642AFC3}"/>
              </a:ext>
            </a:extLst>
          </p:cNvPr>
          <p:cNvGraphicFramePr>
            <a:graphicFrameLocks noGrp="1"/>
          </p:cNvGraphicFramePr>
          <p:nvPr/>
        </p:nvGraphicFramePr>
        <p:xfrm>
          <a:off x="969675" y="1511589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13189825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70189111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1066089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10081079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046259039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14489219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44229378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894501987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65068652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61934637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929790637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512662"/>
                  </a:ext>
                </a:extLst>
              </a:tr>
            </a:tbl>
          </a:graphicData>
        </a:graphic>
      </p:graphicFrame>
      <p:sp>
        <p:nvSpPr>
          <p:cNvPr id="203818" name="Text Box 42">
            <a:extLst>
              <a:ext uri="{FF2B5EF4-FFF2-40B4-BE49-F238E27FC236}">
                <a16:creationId xmlns:a16="http://schemas.microsoft.com/office/drawing/2014/main" id="{8B7E75B6-9F24-DA7A-990A-857A7EE7F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99" y="150524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203825" name="AutoShape 49">
            <a:extLst>
              <a:ext uri="{FF2B5EF4-FFF2-40B4-BE49-F238E27FC236}">
                <a16:creationId xmlns:a16="http://schemas.microsoft.com/office/drawing/2014/main" id="{D11812EC-36F5-7085-5704-562FA3CA8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4724" y="2052928"/>
            <a:ext cx="6526212" cy="338137"/>
          </a:xfrm>
          <a:prstGeom prst="homePlate">
            <a:avLst>
              <a:gd name="adj" fmla="val 70858"/>
            </a:avLst>
          </a:prstGeom>
          <a:gradFill rotWithShape="1">
            <a:gsLst>
              <a:gs pos="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多納徒派</a:t>
            </a:r>
          </a:p>
        </p:txBody>
      </p:sp>
      <p:sp>
        <p:nvSpPr>
          <p:cNvPr id="203826" name="Text Box 50">
            <a:extLst>
              <a:ext uri="{FF2B5EF4-FFF2-40B4-BE49-F238E27FC236}">
                <a16:creationId xmlns:a16="http://schemas.microsoft.com/office/drawing/2014/main" id="{5D47E796-3EBC-6EF8-8DA6-CD13E081A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9361" y="2011652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latin typeface="SimHei" panose="02010609060101010101" pitchFamily="49" charset="-122"/>
              </a:rPr>
              <a:t>7</a:t>
            </a:r>
            <a:r>
              <a:rPr lang="zh-TW" altLang="en-US">
                <a:latin typeface="SimHei" panose="02010609060101010101" pitchFamily="49" charset="-122"/>
                <a:ea typeface="SimHei" panose="02010609060101010101" pitchFamily="49" charset="-122"/>
              </a:rPr>
              <a:t>世紀</a:t>
            </a:r>
          </a:p>
        </p:txBody>
      </p:sp>
      <p:sp>
        <p:nvSpPr>
          <p:cNvPr id="203827" name="Rectangle 51">
            <a:extLst>
              <a:ext uri="{FF2B5EF4-FFF2-40B4-BE49-F238E27FC236}">
                <a16:creationId xmlns:a16="http://schemas.microsoft.com/office/drawing/2014/main" id="{078456F2-2BA4-551B-633C-5C4979120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574" y="1049628"/>
            <a:ext cx="42862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28" name="Rectangle 52">
            <a:extLst>
              <a:ext uri="{FF2B5EF4-FFF2-40B4-BE49-F238E27FC236}">
                <a16:creationId xmlns:a16="http://schemas.microsoft.com/office/drawing/2014/main" id="{5D62AE3C-28CE-B9A4-4546-4522B29EB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100" y="833728"/>
            <a:ext cx="625475" cy="433387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03829" name="Rectangle 53">
            <a:extLst>
              <a:ext uri="{FF2B5EF4-FFF2-40B4-BE49-F238E27FC236}">
                <a16:creationId xmlns:a16="http://schemas.microsoft.com/office/drawing/2014/main" id="{CF485292-5DD7-9110-22BE-F6B642536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224" y="833728"/>
            <a:ext cx="950912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30" name="Rectangle 54">
            <a:extLst>
              <a:ext uri="{FF2B5EF4-FFF2-40B4-BE49-F238E27FC236}">
                <a16:creationId xmlns:a16="http://schemas.microsoft.com/office/drawing/2014/main" id="{CCA20BDC-7086-5084-1BCB-A4D97165D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2725" y="833728"/>
            <a:ext cx="79375" cy="4333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31" name="Rectangle 55">
            <a:extLst>
              <a:ext uri="{FF2B5EF4-FFF2-40B4-BE49-F238E27FC236}">
                <a16:creationId xmlns:a16="http://schemas.microsoft.com/office/drawing/2014/main" id="{C364B0D4-2107-EF44-121E-0F97F89AC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686" y="833728"/>
            <a:ext cx="39688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41" name="Rectangle 65">
            <a:extLst>
              <a:ext uri="{FF2B5EF4-FFF2-40B4-BE49-F238E27FC236}">
                <a16:creationId xmlns:a16="http://schemas.microsoft.com/office/drawing/2014/main" id="{3DE2C16A-172E-B554-79E1-2A13CD6C6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337" y="1049628"/>
            <a:ext cx="115252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203844" name="Rectangle 68">
            <a:extLst>
              <a:ext uri="{FF2B5EF4-FFF2-40B4-BE49-F238E27FC236}">
                <a16:creationId xmlns:a16="http://schemas.microsoft.com/office/drawing/2014/main" id="{4E42DD83-51FD-5DDB-4D7F-045EF1D57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850" y="833728"/>
            <a:ext cx="1222375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03845" name="Rectangle 69">
            <a:extLst>
              <a:ext uri="{FF2B5EF4-FFF2-40B4-BE49-F238E27FC236}">
                <a16:creationId xmlns:a16="http://schemas.microsoft.com/office/drawing/2014/main" id="{29E37CB5-AFD5-48D5-02D8-13E7FC01A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850" y="1121064"/>
            <a:ext cx="230187" cy="7143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46" name="Rectangle 70">
            <a:extLst>
              <a:ext uri="{FF2B5EF4-FFF2-40B4-BE49-F238E27FC236}">
                <a16:creationId xmlns:a16="http://schemas.microsoft.com/office/drawing/2014/main" id="{58EC1DA8-FB12-4E48-C2CC-5DCECE96E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849" y="833728"/>
            <a:ext cx="711200" cy="28733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47" name="Rectangle 71">
            <a:extLst>
              <a:ext uri="{FF2B5EF4-FFF2-40B4-BE49-F238E27FC236}">
                <a16:creationId xmlns:a16="http://schemas.microsoft.com/office/drawing/2014/main" id="{826ECBAC-852F-BE00-65A8-5D4A6B1E7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111" y="833728"/>
            <a:ext cx="77788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48" name="Rectangle 72">
            <a:extLst>
              <a:ext uri="{FF2B5EF4-FFF2-40B4-BE49-F238E27FC236}">
                <a16:creationId xmlns:a16="http://schemas.microsoft.com/office/drawing/2014/main" id="{CEBC3F8B-3E98-392C-CBD0-7CFB754E6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575" y="833728"/>
            <a:ext cx="23653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03849" name="Rectangle 73">
            <a:extLst>
              <a:ext uri="{FF2B5EF4-FFF2-40B4-BE49-F238E27FC236}">
                <a16:creationId xmlns:a16="http://schemas.microsoft.com/office/drawing/2014/main" id="{AF35B5F4-457E-8416-602A-437AF53E1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6774" y="238414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康士坦丁</a:t>
            </a:r>
          </a:p>
        </p:txBody>
      </p:sp>
      <p:sp>
        <p:nvSpPr>
          <p:cNvPr id="203850" name="Rectangle 74">
            <a:extLst>
              <a:ext uri="{FF2B5EF4-FFF2-40B4-BE49-F238E27FC236}">
                <a16:creationId xmlns:a16="http://schemas.microsoft.com/office/drawing/2014/main" id="{2CDB41D0-7019-C5DD-2451-1A02DFC2A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36" y="238414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丟克理田</a:t>
            </a:r>
          </a:p>
        </p:txBody>
      </p:sp>
      <p:cxnSp>
        <p:nvCxnSpPr>
          <p:cNvPr id="203853" name="AutoShape 77">
            <a:extLst>
              <a:ext uri="{FF2B5EF4-FFF2-40B4-BE49-F238E27FC236}">
                <a16:creationId xmlns:a16="http://schemas.microsoft.com/office/drawing/2014/main" id="{450F88F9-BC88-470E-BDE0-964E011731DA}"/>
              </a:ext>
            </a:extLst>
          </p:cNvPr>
          <p:cNvCxnSpPr>
            <a:cxnSpLocks noChangeShapeType="1"/>
            <a:stCxn id="203850" idx="2"/>
            <a:endCxn id="203828" idx="0"/>
          </p:cNvCxnSpPr>
          <p:nvPr/>
        </p:nvCxnSpPr>
        <p:spPr bwMode="auto">
          <a:xfrm rot="5400000">
            <a:off x="1114930" y="694821"/>
            <a:ext cx="2778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3854" name="Rectangle 78">
            <a:extLst>
              <a:ext uri="{FF2B5EF4-FFF2-40B4-BE49-F238E27FC236}">
                <a16:creationId xmlns:a16="http://schemas.microsoft.com/office/drawing/2014/main" id="{2983F261-3B40-05AA-0A28-4F6573CE8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0636" y="832140"/>
            <a:ext cx="50323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03855" name="AutoShape 79">
            <a:extLst>
              <a:ext uri="{FF2B5EF4-FFF2-40B4-BE49-F238E27FC236}">
                <a16:creationId xmlns:a16="http://schemas.microsoft.com/office/drawing/2014/main" id="{CDD8AE06-C4F1-D9FF-6CDD-62601035B40A}"/>
              </a:ext>
            </a:extLst>
          </p:cNvPr>
          <p:cNvCxnSpPr>
            <a:cxnSpLocks noChangeShapeType="1"/>
            <a:stCxn id="203849" idx="2"/>
            <a:endCxn id="203854" idx="0"/>
          </p:cNvCxnSpPr>
          <p:nvPr/>
        </p:nvCxnSpPr>
        <p:spPr bwMode="auto">
          <a:xfrm rot="16200000" flipH="1">
            <a:off x="2300000" y="559090"/>
            <a:ext cx="276225" cy="2698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3858" name="Rectangle 82">
            <a:extLst>
              <a:ext uri="{FF2B5EF4-FFF2-40B4-BE49-F238E27FC236}">
                <a16:creationId xmlns:a16="http://schemas.microsoft.com/office/drawing/2014/main" id="{99B3D5F3-066C-3DC9-4499-31B137B26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336" y="833728"/>
            <a:ext cx="55880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03859" name="Rectangle 83">
            <a:extLst>
              <a:ext uri="{FF2B5EF4-FFF2-40B4-BE49-F238E27FC236}">
                <a16:creationId xmlns:a16="http://schemas.microsoft.com/office/drawing/2014/main" id="{09AFC398-3159-6C1C-ADFA-35F7805AD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136" y="833728"/>
            <a:ext cx="163988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60" name="Rectangle 84">
            <a:extLst>
              <a:ext uri="{FF2B5EF4-FFF2-40B4-BE49-F238E27FC236}">
                <a16:creationId xmlns:a16="http://schemas.microsoft.com/office/drawing/2014/main" id="{E818F8B6-D83F-EC3D-0416-B2187E5DC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6025" y="833728"/>
            <a:ext cx="2698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61" name="Rectangle 85">
            <a:extLst>
              <a:ext uri="{FF2B5EF4-FFF2-40B4-BE49-F238E27FC236}">
                <a16:creationId xmlns:a16="http://schemas.microsoft.com/office/drawing/2014/main" id="{D0591033-8F5F-BABE-68C4-3D70B29B3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5900" y="833728"/>
            <a:ext cx="674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62" name="Rectangle 86">
            <a:extLst>
              <a:ext uri="{FF2B5EF4-FFF2-40B4-BE49-F238E27FC236}">
                <a16:creationId xmlns:a16="http://schemas.microsoft.com/office/drawing/2014/main" id="{7A5EEA75-8A7C-47FD-B57F-697A57FC5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5824" y="833728"/>
            <a:ext cx="7032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63" name="Rectangle 87">
            <a:extLst>
              <a:ext uri="{FF2B5EF4-FFF2-40B4-BE49-F238E27FC236}">
                <a16:creationId xmlns:a16="http://schemas.microsoft.com/office/drawing/2014/main" id="{C9766740-23F4-B0D5-8ADE-42A2A3AF3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1149" y="833728"/>
            <a:ext cx="32385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66" name="Rectangle 90">
            <a:extLst>
              <a:ext uri="{FF2B5EF4-FFF2-40B4-BE49-F238E27FC236}">
                <a16:creationId xmlns:a16="http://schemas.microsoft.com/office/drawing/2014/main" id="{3B841BB4-28A9-446D-71D2-97CFF54BE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137" y="1013114"/>
            <a:ext cx="315913" cy="10795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03867" name="Rectangle 91">
            <a:extLst>
              <a:ext uri="{FF2B5EF4-FFF2-40B4-BE49-F238E27FC236}">
                <a16:creationId xmlns:a16="http://schemas.microsoft.com/office/drawing/2014/main" id="{C7EE654A-39D2-898B-EF50-C03806DE5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7899" y="1017877"/>
            <a:ext cx="315912" cy="1079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03870" name="Text Box 94">
            <a:extLst>
              <a:ext uri="{FF2B5EF4-FFF2-40B4-BE49-F238E27FC236}">
                <a16:creationId xmlns:a16="http://schemas.microsoft.com/office/drawing/2014/main" id="{83603572-73FB-A148-CE51-432F220C2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808" y="2543147"/>
            <a:ext cx="9294655" cy="410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349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多纳徒派</a:t>
            </a:r>
            <a:r>
              <a:rPr lang="en-US" altLang="zh-TW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TW" sz="2000" dirty="0">
                <a:solidFill>
                  <a:srgbClr val="996633"/>
                </a:solidFill>
              </a:rPr>
              <a:t>Donatists</a:t>
            </a:r>
            <a:r>
              <a:rPr lang="en-US" altLang="zh-TW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zh-TW" altLang="en-US" sz="2000" dirty="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类似诺洼天派，不容忍曾经背道的人。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多纳徒主义的争辩反应两种不同的教会观</a:t>
            </a:r>
            <a:endParaRPr lang="en-US" altLang="zh-CN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多纳徒派认为，</a:t>
            </a:r>
            <a:r>
              <a:rPr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1.</a:t>
            </a: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教会是基督的新妇，必须是纯净圣洁的，</a:t>
            </a:r>
            <a:r>
              <a:rPr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2.</a:t>
            </a: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教会的圣洁在于教会成员的圣洁；</a:t>
            </a:r>
            <a:r>
              <a:rPr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3.</a:t>
            </a: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神父或主教的圣洁赋予了他们权威</a:t>
            </a:r>
            <a:endParaRPr lang="en-US" altLang="zh-CN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凯希里安派用了</a:t>
            </a:r>
            <a:r>
              <a:rPr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1.</a:t>
            </a: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麦子与稗子的比喻说，如果追求绝对纯洁的教会，我们做不到，同时会造成极大的伤害，应当将这个问题留给主来评断。</a:t>
            </a:r>
            <a:r>
              <a:rPr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2.</a:t>
            </a: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圣洁的基础是教会之主的圣洁。</a:t>
            </a:r>
            <a:r>
              <a:rPr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3.</a:t>
            </a: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神父或主教的权威源自圣职。</a:t>
            </a:r>
            <a:endParaRPr lang="en-US" altLang="zh-CN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</a:rPr>
              <a:t>314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年康士坦丁为此召集西方的众主教开会，</a:t>
            </a: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罗马和其他一些重要城市的主教宣布，凯希里安才是迦太基的真正主教，马约里努斯和多纳徒是篡位者。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康士坦丁</a:t>
            </a: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听从了这些主教的意见</a:t>
            </a:r>
            <a:r>
              <a:rPr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否决多纳徒派的主张。</a:t>
            </a:r>
            <a:endParaRPr lang="en-US" altLang="zh-TW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03874" name="Rectangle 98">
            <a:extLst>
              <a:ext uri="{FF2B5EF4-FFF2-40B4-BE49-F238E27FC236}">
                <a16:creationId xmlns:a16="http://schemas.microsoft.com/office/drawing/2014/main" id="{EE8E36E4-4AF1-4950-2006-18322B593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3375" y="833728"/>
            <a:ext cx="547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75" name="Rectangle 99">
            <a:extLst>
              <a:ext uri="{FF2B5EF4-FFF2-40B4-BE49-F238E27FC236}">
                <a16:creationId xmlns:a16="http://schemas.microsoft.com/office/drawing/2014/main" id="{B97A1380-5FB1-25F0-7101-EE9A31B3F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4962" y="1049628"/>
            <a:ext cx="423863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76" name="Rectangle 100">
            <a:extLst>
              <a:ext uri="{FF2B5EF4-FFF2-40B4-BE49-F238E27FC236}">
                <a16:creationId xmlns:a16="http://schemas.microsoft.com/office/drawing/2014/main" id="{F99E1022-C7D7-D0C5-F74A-525C13C66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161" y="833728"/>
            <a:ext cx="636588" cy="4333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700">
              <a:ea typeface="SimHei" panose="02010609060101010101" pitchFamily="49" charset="-122"/>
            </a:endParaRPr>
          </a:p>
        </p:txBody>
      </p:sp>
      <p:sp>
        <p:nvSpPr>
          <p:cNvPr id="203877" name="Rectangle 101">
            <a:extLst>
              <a:ext uri="{FF2B5EF4-FFF2-40B4-BE49-F238E27FC236}">
                <a16:creationId xmlns:a16="http://schemas.microsoft.com/office/drawing/2014/main" id="{1A12938E-EFC5-A385-049F-BB2223FBA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825" y="1049628"/>
            <a:ext cx="3206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78" name="Rectangle 102">
            <a:extLst>
              <a:ext uri="{FF2B5EF4-FFF2-40B4-BE49-F238E27FC236}">
                <a16:creationId xmlns:a16="http://schemas.microsoft.com/office/drawing/2014/main" id="{31936581-53E0-39A3-0909-E640DA0E3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474" y="833728"/>
            <a:ext cx="428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79" name="Rectangle 103">
            <a:extLst>
              <a:ext uri="{FF2B5EF4-FFF2-40B4-BE49-F238E27FC236}">
                <a16:creationId xmlns:a16="http://schemas.microsoft.com/office/drawing/2014/main" id="{F2FDEC7D-2285-F429-0028-8CF5E0E09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236" y="992477"/>
            <a:ext cx="31750" cy="76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80" name="Rectangle 104">
            <a:extLst>
              <a:ext uri="{FF2B5EF4-FFF2-40B4-BE49-F238E27FC236}">
                <a16:creationId xmlns:a16="http://schemas.microsoft.com/office/drawing/2014/main" id="{77F8616C-611E-9288-465E-934E4E588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500" y="1049628"/>
            <a:ext cx="3571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81" name="Rectangle 105">
            <a:extLst>
              <a:ext uri="{FF2B5EF4-FFF2-40B4-BE49-F238E27FC236}">
                <a16:creationId xmlns:a16="http://schemas.microsoft.com/office/drawing/2014/main" id="{3F10D2A2-5A75-0CBE-4BC7-66182A050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224" y="978190"/>
            <a:ext cx="512762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82" name="Rectangle 106">
            <a:extLst>
              <a:ext uri="{FF2B5EF4-FFF2-40B4-BE49-F238E27FC236}">
                <a16:creationId xmlns:a16="http://schemas.microsoft.com/office/drawing/2014/main" id="{D3099FC1-0FF6-0AC5-F558-CC93A106C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9812" y="978190"/>
            <a:ext cx="123825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83" name="Rectangle 107">
            <a:extLst>
              <a:ext uri="{FF2B5EF4-FFF2-40B4-BE49-F238E27FC236}">
                <a16:creationId xmlns:a16="http://schemas.microsoft.com/office/drawing/2014/main" id="{5906EE65-3B62-C201-CE90-47C777FC2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224" y="1122652"/>
            <a:ext cx="119062" cy="1444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25" grpId="0" animBg="1"/>
      <p:bldP spid="2038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73" name="Rectangle 97">
            <a:extLst>
              <a:ext uri="{FF2B5EF4-FFF2-40B4-BE49-F238E27FC236}">
                <a16:creationId xmlns:a16="http://schemas.microsoft.com/office/drawing/2014/main" id="{E879B0B5-C1F1-6E49-3F7D-7875E9D14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825" y="1049628"/>
            <a:ext cx="828675" cy="217487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71" name="Rectangle 95">
            <a:extLst>
              <a:ext uri="{FF2B5EF4-FFF2-40B4-BE49-F238E27FC236}">
                <a16:creationId xmlns:a16="http://schemas.microsoft.com/office/drawing/2014/main" id="{863538FD-E574-BAA7-9077-34B752B05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686" y="1049628"/>
            <a:ext cx="122713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aphicFrame>
        <p:nvGraphicFramePr>
          <p:cNvPr id="203778" name="Group 2">
            <a:extLst>
              <a:ext uri="{FF2B5EF4-FFF2-40B4-BE49-F238E27FC236}">
                <a16:creationId xmlns:a16="http://schemas.microsoft.com/office/drawing/2014/main" id="{91A5452E-06ED-643F-510C-92AB9455D3A5}"/>
              </a:ext>
            </a:extLst>
          </p:cNvPr>
          <p:cNvGraphicFramePr>
            <a:graphicFrameLocks noGrp="1"/>
          </p:cNvGraphicFramePr>
          <p:nvPr/>
        </p:nvGraphicFramePr>
        <p:xfrm>
          <a:off x="1369724" y="1389352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219009618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84715718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967197136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37263186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74166751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58591626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8902504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54898549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90646533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695327451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609196"/>
                  </a:ext>
                </a:extLst>
              </a:tr>
            </a:tbl>
          </a:graphicData>
        </a:graphic>
      </p:graphicFrame>
      <p:graphicFrame>
        <p:nvGraphicFramePr>
          <p:cNvPr id="203802" name="Group 26">
            <a:extLst>
              <a:ext uri="{FF2B5EF4-FFF2-40B4-BE49-F238E27FC236}">
                <a16:creationId xmlns:a16="http://schemas.microsoft.com/office/drawing/2014/main" id="{7F51D9E1-BB95-ED62-0900-DCB25642AFC3}"/>
              </a:ext>
            </a:extLst>
          </p:cNvPr>
          <p:cNvGraphicFramePr>
            <a:graphicFrameLocks noGrp="1"/>
          </p:cNvGraphicFramePr>
          <p:nvPr/>
        </p:nvGraphicFramePr>
        <p:xfrm>
          <a:off x="969675" y="1511589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13189825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70189111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1066089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10081079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046259039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14489219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44229378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894501987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65068652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61934637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929790637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512662"/>
                  </a:ext>
                </a:extLst>
              </a:tr>
            </a:tbl>
          </a:graphicData>
        </a:graphic>
      </p:graphicFrame>
      <p:sp>
        <p:nvSpPr>
          <p:cNvPr id="203818" name="Text Box 42">
            <a:extLst>
              <a:ext uri="{FF2B5EF4-FFF2-40B4-BE49-F238E27FC236}">
                <a16:creationId xmlns:a16="http://schemas.microsoft.com/office/drawing/2014/main" id="{8B7E75B6-9F24-DA7A-990A-857A7EE7F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99" y="150524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203825" name="AutoShape 49">
            <a:extLst>
              <a:ext uri="{FF2B5EF4-FFF2-40B4-BE49-F238E27FC236}">
                <a16:creationId xmlns:a16="http://schemas.microsoft.com/office/drawing/2014/main" id="{D11812EC-36F5-7085-5704-562FA3CA8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4724" y="2052928"/>
            <a:ext cx="6526212" cy="338137"/>
          </a:xfrm>
          <a:prstGeom prst="homePlate">
            <a:avLst>
              <a:gd name="adj" fmla="val 70858"/>
            </a:avLst>
          </a:prstGeom>
          <a:gradFill rotWithShape="1">
            <a:gsLst>
              <a:gs pos="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多納徒派</a:t>
            </a:r>
          </a:p>
        </p:txBody>
      </p:sp>
      <p:sp>
        <p:nvSpPr>
          <p:cNvPr id="203826" name="Text Box 50">
            <a:extLst>
              <a:ext uri="{FF2B5EF4-FFF2-40B4-BE49-F238E27FC236}">
                <a16:creationId xmlns:a16="http://schemas.microsoft.com/office/drawing/2014/main" id="{5D47E796-3EBC-6EF8-8DA6-CD13E081A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9361" y="2011652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latin typeface="SimHei" panose="02010609060101010101" pitchFamily="49" charset="-122"/>
              </a:rPr>
              <a:t>7</a:t>
            </a:r>
            <a:r>
              <a:rPr lang="zh-TW" altLang="en-US">
                <a:latin typeface="SimHei" panose="02010609060101010101" pitchFamily="49" charset="-122"/>
                <a:ea typeface="SimHei" panose="02010609060101010101" pitchFamily="49" charset="-122"/>
              </a:rPr>
              <a:t>世紀</a:t>
            </a:r>
          </a:p>
        </p:txBody>
      </p:sp>
      <p:sp>
        <p:nvSpPr>
          <p:cNvPr id="203827" name="Rectangle 51">
            <a:extLst>
              <a:ext uri="{FF2B5EF4-FFF2-40B4-BE49-F238E27FC236}">
                <a16:creationId xmlns:a16="http://schemas.microsoft.com/office/drawing/2014/main" id="{078456F2-2BA4-551B-633C-5C4979120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574" y="1049628"/>
            <a:ext cx="42862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28" name="Rectangle 52">
            <a:extLst>
              <a:ext uri="{FF2B5EF4-FFF2-40B4-BE49-F238E27FC236}">
                <a16:creationId xmlns:a16="http://schemas.microsoft.com/office/drawing/2014/main" id="{5D62AE3C-28CE-B9A4-4546-4522B29EB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100" y="833728"/>
            <a:ext cx="625475" cy="433387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03829" name="Rectangle 53">
            <a:extLst>
              <a:ext uri="{FF2B5EF4-FFF2-40B4-BE49-F238E27FC236}">
                <a16:creationId xmlns:a16="http://schemas.microsoft.com/office/drawing/2014/main" id="{CF485292-5DD7-9110-22BE-F6B642536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224" y="833728"/>
            <a:ext cx="950912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30" name="Rectangle 54">
            <a:extLst>
              <a:ext uri="{FF2B5EF4-FFF2-40B4-BE49-F238E27FC236}">
                <a16:creationId xmlns:a16="http://schemas.microsoft.com/office/drawing/2014/main" id="{CCA20BDC-7086-5084-1BCB-A4D97165D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2725" y="833728"/>
            <a:ext cx="79375" cy="4333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31" name="Rectangle 55">
            <a:extLst>
              <a:ext uri="{FF2B5EF4-FFF2-40B4-BE49-F238E27FC236}">
                <a16:creationId xmlns:a16="http://schemas.microsoft.com/office/drawing/2014/main" id="{C364B0D4-2107-EF44-121E-0F97F89AC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686" y="833728"/>
            <a:ext cx="39688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41" name="Rectangle 65">
            <a:extLst>
              <a:ext uri="{FF2B5EF4-FFF2-40B4-BE49-F238E27FC236}">
                <a16:creationId xmlns:a16="http://schemas.microsoft.com/office/drawing/2014/main" id="{3DE2C16A-172E-B554-79E1-2A13CD6C6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337" y="1049628"/>
            <a:ext cx="115252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203844" name="Rectangle 68">
            <a:extLst>
              <a:ext uri="{FF2B5EF4-FFF2-40B4-BE49-F238E27FC236}">
                <a16:creationId xmlns:a16="http://schemas.microsoft.com/office/drawing/2014/main" id="{4E42DD83-51FD-5DDB-4D7F-045EF1D57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850" y="833728"/>
            <a:ext cx="1222375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03845" name="Rectangle 69">
            <a:extLst>
              <a:ext uri="{FF2B5EF4-FFF2-40B4-BE49-F238E27FC236}">
                <a16:creationId xmlns:a16="http://schemas.microsoft.com/office/drawing/2014/main" id="{29E37CB5-AFD5-48D5-02D8-13E7FC01A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850" y="1121064"/>
            <a:ext cx="230187" cy="7143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46" name="Rectangle 70">
            <a:extLst>
              <a:ext uri="{FF2B5EF4-FFF2-40B4-BE49-F238E27FC236}">
                <a16:creationId xmlns:a16="http://schemas.microsoft.com/office/drawing/2014/main" id="{58EC1DA8-FB12-4E48-C2CC-5DCECE96E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849" y="833728"/>
            <a:ext cx="711200" cy="28733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47" name="Rectangle 71">
            <a:extLst>
              <a:ext uri="{FF2B5EF4-FFF2-40B4-BE49-F238E27FC236}">
                <a16:creationId xmlns:a16="http://schemas.microsoft.com/office/drawing/2014/main" id="{826ECBAC-852F-BE00-65A8-5D4A6B1E7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111" y="833728"/>
            <a:ext cx="77788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48" name="Rectangle 72">
            <a:extLst>
              <a:ext uri="{FF2B5EF4-FFF2-40B4-BE49-F238E27FC236}">
                <a16:creationId xmlns:a16="http://schemas.microsoft.com/office/drawing/2014/main" id="{CEBC3F8B-3E98-392C-CBD0-7CFB754E6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575" y="833728"/>
            <a:ext cx="23653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03849" name="Rectangle 73">
            <a:extLst>
              <a:ext uri="{FF2B5EF4-FFF2-40B4-BE49-F238E27FC236}">
                <a16:creationId xmlns:a16="http://schemas.microsoft.com/office/drawing/2014/main" id="{AF35B5F4-457E-8416-602A-437AF53E1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6774" y="238414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康士坦丁</a:t>
            </a:r>
          </a:p>
        </p:txBody>
      </p:sp>
      <p:sp>
        <p:nvSpPr>
          <p:cNvPr id="203850" name="Rectangle 74">
            <a:extLst>
              <a:ext uri="{FF2B5EF4-FFF2-40B4-BE49-F238E27FC236}">
                <a16:creationId xmlns:a16="http://schemas.microsoft.com/office/drawing/2014/main" id="{2CDB41D0-7019-C5DD-2451-1A02DFC2A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36" y="238414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丟克理田</a:t>
            </a:r>
          </a:p>
        </p:txBody>
      </p:sp>
      <p:cxnSp>
        <p:nvCxnSpPr>
          <p:cNvPr id="203853" name="AutoShape 77">
            <a:extLst>
              <a:ext uri="{FF2B5EF4-FFF2-40B4-BE49-F238E27FC236}">
                <a16:creationId xmlns:a16="http://schemas.microsoft.com/office/drawing/2014/main" id="{450F88F9-BC88-470E-BDE0-964E011731DA}"/>
              </a:ext>
            </a:extLst>
          </p:cNvPr>
          <p:cNvCxnSpPr>
            <a:cxnSpLocks noChangeShapeType="1"/>
            <a:stCxn id="203850" idx="2"/>
            <a:endCxn id="203828" idx="0"/>
          </p:cNvCxnSpPr>
          <p:nvPr/>
        </p:nvCxnSpPr>
        <p:spPr bwMode="auto">
          <a:xfrm rot="5400000">
            <a:off x="1114930" y="694821"/>
            <a:ext cx="2778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3854" name="Rectangle 78">
            <a:extLst>
              <a:ext uri="{FF2B5EF4-FFF2-40B4-BE49-F238E27FC236}">
                <a16:creationId xmlns:a16="http://schemas.microsoft.com/office/drawing/2014/main" id="{2983F261-3B40-05AA-0A28-4F6573CE8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0636" y="832140"/>
            <a:ext cx="50323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03855" name="AutoShape 79">
            <a:extLst>
              <a:ext uri="{FF2B5EF4-FFF2-40B4-BE49-F238E27FC236}">
                <a16:creationId xmlns:a16="http://schemas.microsoft.com/office/drawing/2014/main" id="{CDD8AE06-C4F1-D9FF-6CDD-62601035B40A}"/>
              </a:ext>
            </a:extLst>
          </p:cNvPr>
          <p:cNvCxnSpPr>
            <a:cxnSpLocks noChangeShapeType="1"/>
            <a:stCxn id="203849" idx="2"/>
            <a:endCxn id="203854" idx="0"/>
          </p:cNvCxnSpPr>
          <p:nvPr/>
        </p:nvCxnSpPr>
        <p:spPr bwMode="auto">
          <a:xfrm rot="16200000" flipH="1">
            <a:off x="2300000" y="559090"/>
            <a:ext cx="276225" cy="2698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3858" name="Rectangle 82">
            <a:extLst>
              <a:ext uri="{FF2B5EF4-FFF2-40B4-BE49-F238E27FC236}">
                <a16:creationId xmlns:a16="http://schemas.microsoft.com/office/drawing/2014/main" id="{99B3D5F3-066C-3DC9-4499-31B137B26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336" y="833728"/>
            <a:ext cx="55880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03859" name="Rectangle 83">
            <a:extLst>
              <a:ext uri="{FF2B5EF4-FFF2-40B4-BE49-F238E27FC236}">
                <a16:creationId xmlns:a16="http://schemas.microsoft.com/office/drawing/2014/main" id="{09AFC398-3159-6C1C-ADFA-35F7805AD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136" y="833728"/>
            <a:ext cx="163988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60" name="Rectangle 84">
            <a:extLst>
              <a:ext uri="{FF2B5EF4-FFF2-40B4-BE49-F238E27FC236}">
                <a16:creationId xmlns:a16="http://schemas.microsoft.com/office/drawing/2014/main" id="{E818F8B6-D83F-EC3D-0416-B2187E5DC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6025" y="833728"/>
            <a:ext cx="2698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61" name="Rectangle 85">
            <a:extLst>
              <a:ext uri="{FF2B5EF4-FFF2-40B4-BE49-F238E27FC236}">
                <a16:creationId xmlns:a16="http://schemas.microsoft.com/office/drawing/2014/main" id="{D0591033-8F5F-BABE-68C4-3D70B29B3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5900" y="833728"/>
            <a:ext cx="674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62" name="Rectangle 86">
            <a:extLst>
              <a:ext uri="{FF2B5EF4-FFF2-40B4-BE49-F238E27FC236}">
                <a16:creationId xmlns:a16="http://schemas.microsoft.com/office/drawing/2014/main" id="{7A5EEA75-8A7C-47FD-B57F-697A57FC5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5824" y="833728"/>
            <a:ext cx="7032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63" name="Rectangle 87">
            <a:extLst>
              <a:ext uri="{FF2B5EF4-FFF2-40B4-BE49-F238E27FC236}">
                <a16:creationId xmlns:a16="http://schemas.microsoft.com/office/drawing/2014/main" id="{C9766740-23F4-B0D5-8ADE-42A2A3AF3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1149" y="833728"/>
            <a:ext cx="32385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66" name="Rectangle 90">
            <a:extLst>
              <a:ext uri="{FF2B5EF4-FFF2-40B4-BE49-F238E27FC236}">
                <a16:creationId xmlns:a16="http://schemas.microsoft.com/office/drawing/2014/main" id="{3B841BB4-28A9-446D-71D2-97CFF54BE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137" y="1013114"/>
            <a:ext cx="315913" cy="10795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03867" name="Rectangle 91">
            <a:extLst>
              <a:ext uri="{FF2B5EF4-FFF2-40B4-BE49-F238E27FC236}">
                <a16:creationId xmlns:a16="http://schemas.microsoft.com/office/drawing/2014/main" id="{C7EE654A-39D2-898B-EF50-C03806DE5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7899" y="1017877"/>
            <a:ext cx="315912" cy="1079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03870" name="Text Box 94">
            <a:extLst>
              <a:ext uri="{FF2B5EF4-FFF2-40B4-BE49-F238E27FC236}">
                <a16:creationId xmlns:a16="http://schemas.microsoft.com/office/drawing/2014/main" id="{83603572-73FB-A148-CE51-432F220C2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271" y="2821279"/>
            <a:ext cx="9294655" cy="245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349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多纳徒派</a:t>
            </a:r>
            <a:r>
              <a:rPr lang="en-US" altLang="zh-TW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TW" sz="2000" dirty="0">
                <a:solidFill>
                  <a:srgbClr val="996633"/>
                </a:solidFill>
              </a:rPr>
              <a:t>Donatists</a:t>
            </a:r>
            <a:r>
              <a:rPr lang="en-US" altLang="zh-TW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zh-TW" altLang="en-US" sz="2000" dirty="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类似诺洼天派，不容忍曾经背道的人。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康士坦丁</a:t>
            </a: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开始用政权来执行决议。不许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多纳徒派派获得政府的补贴，甚至</a:t>
            </a: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关闭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礼拜堂</a:t>
            </a:r>
            <a:r>
              <a:rPr lang="zh-TW" altLang="en-US" sz="2000" dirty="0">
                <a:ea typeface="SimHei" panose="02010609060101010101" pitchFamily="49" charset="-122"/>
              </a:rPr>
              <a:t>，放逐主教</a:t>
            </a:r>
            <a:r>
              <a:rPr lang="zh-CN" altLang="en-US" sz="2000" dirty="0">
                <a:ea typeface="SimHei" panose="02010609060101010101" pitchFamily="49" charset="-122"/>
              </a:rPr>
              <a:t>。这两派基督徒很快就按地理位置划清了界限。</a:t>
            </a:r>
            <a:endParaRPr lang="en-US" altLang="zh-CN" sz="2000" dirty="0"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000" dirty="0">
                <a:ea typeface="SimHei" panose="02010609060101010101" pitchFamily="49" charset="-122"/>
              </a:rPr>
              <a:t>在迦太基及其附近地区</a:t>
            </a:r>
            <a:r>
              <a:rPr lang="en-US" altLang="zh-CN" sz="2000" dirty="0">
                <a:ea typeface="SimHei" panose="02010609060101010101" pitchFamily="49" charset="-122"/>
              </a:rPr>
              <a:t>——</a:t>
            </a:r>
            <a:r>
              <a:rPr lang="zh-CN" altLang="en-US" sz="2000" dirty="0">
                <a:ea typeface="SimHei" panose="02010609060101010101" pitchFamily="49" charset="-122"/>
              </a:rPr>
              <a:t>罗马地方总督辖区内的非洲（</a:t>
            </a:r>
            <a:r>
              <a:rPr lang="en-US" altLang="zh-CN" sz="2000" dirty="0">
                <a:ea typeface="SimHei" panose="02010609060101010101" pitchFamily="49" charset="-122"/>
              </a:rPr>
              <a:t>Proconsular Africa</a:t>
            </a:r>
            <a:r>
              <a:rPr lang="zh-CN" altLang="en-US" sz="2000" dirty="0">
                <a:ea typeface="SimHei" panose="02010609060101010101" pitchFamily="49" charset="-122"/>
              </a:rPr>
              <a:t>），主要是大公教会。但是，在更西面的努米底亚（</a:t>
            </a:r>
            <a:r>
              <a:rPr lang="en-US" altLang="zh-CN" sz="2000" dirty="0">
                <a:ea typeface="SimHei" panose="02010609060101010101" pitchFamily="49" charset="-122"/>
              </a:rPr>
              <a:t>Numidia</a:t>
            </a:r>
            <a:r>
              <a:rPr lang="zh-CN" altLang="en-US" sz="2000" dirty="0">
                <a:ea typeface="SimHei" panose="02010609060101010101" pitchFamily="49" charset="-122"/>
              </a:rPr>
              <a:t>）和毛里塔尼亚（</a:t>
            </a:r>
            <a:r>
              <a:rPr lang="en-US" altLang="zh-CN" sz="2000" dirty="0">
                <a:ea typeface="SimHei" panose="02010609060101010101" pitchFamily="49" charset="-122"/>
              </a:rPr>
              <a:t>Mauritania</a:t>
            </a:r>
            <a:r>
              <a:rPr lang="zh-CN" altLang="en-US" sz="2000" dirty="0">
                <a:ea typeface="SimHei" panose="02010609060101010101" pitchFamily="49" charset="-122"/>
              </a:rPr>
              <a:t>），多纳徒派更多，</a:t>
            </a:r>
            <a:r>
              <a:rPr lang="zh-TW" altLang="en-US" sz="2000" dirty="0">
                <a:ea typeface="SimHei" panose="02010609060101010101" pitchFamily="49" charset="-122"/>
              </a:rPr>
              <a:t>自命为唯一真实的教会。</a:t>
            </a:r>
            <a:endParaRPr lang="en-US" altLang="zh-TW" sz="2000" dirty="0">
              <a:ea typeface="SimHei" panose="02010609060101010101" pitchFamily="49" charset="-122"/>
            </a:endParaRPr>
          </a:p>
        </p:txBody>
      </p:sp>
      <p:sp>
        <p:nvSpPr>
          <p:cNvPr id="203874" name="Rectangle 98">
            <a:extLst>
              <a:ext uri="{FF2B5EF4-FFF2-40B4-BE49-F238E27FC236}">
                <a16:creationId xmlns:a16="http://schemas.microsoft.com/office/drawing/2014/main" id="{EE8E36E4-4AF1-4950-2006-18322B593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3375" y="833728"/>
            <a:ext cx="547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75" name="Rectangle 99">
            <a:extLst>
              <a:ext uri="{FF2B5EF4-FFF2-40B4-BE49-F238E27FC236}">
                <a16:creationId xmlns:a16="http://schemas.microsoft.com/office/drawing/2014/main" id="{B97A1380-5FB1-25F0-7101-EE9A31B3F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4962" y="1049628"/>
            <a:ext cx="423863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76" name="Rectangle 100">
            <a:extLst>
              <a:ext uri="{FF2B5EF4-FFF2-40B4-BE49-F238E27FC236}">
                <a16:creationId xmlns:a16="http://schemas.microsoft.com/office/drawing/2014/main" id="{F99E1022-C7D7-D0C5-F74A-525C13C66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161" y="833728"/>
            <a:ext cx="636588" cy="4333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700">
              <a:ea typeface="SimHei" panose="02010609060101010101" pitchFamily="49" charset="-122"/>
            </a:endParaRPr>
          </a:p>
        </p:txBody>
      </p:sp>
      <p:sp>
        <p:nvSpPr>
          <p:cNvPr id="203877" name="Rectangle 101">
            <a:extLst>
              <a:ext uri="{FF2B5EF4-FFF2-40B4-BE49-F238E27FC236}">
                <a16:creationId xmlns:a16="http://schemas.microsoft.com/office/drawing/2014/main" id="{1A12938E-EFC5-A385-049F-BB2223FBA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825" y="1049628"/>
            <a:ext cx="3206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78" name="Rectangle 102">
            <a:extLst>
              <a:ext uri="{FF2B5EF4-FFF2-40B4-BE49-F238E27FC236}">
                <a16:creationId xmlns:a16="http://schemas.microsoft.com/office/drawing/2014/main" id="{31936581-53E0-39A3-0909-E640DA0E3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474" y="833728"/>
            <a:ext cx="428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79" name="Rectangle 103">
            <a:extLst>
              <a:ext uri="{FF2B5EF4-FFF2-40B4-BE49-F238E27FC236}">
                <a16:creationId xmlns:a16="http://schemas.microsoft.com/office/drawing/2014/main" id="{F2FDEC7D-2285-F429-0028-8CF5E0E09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236" y="992477"/>
            <a:ext cx="31750" cy="76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80" name="Rectangle 104">
            <a:extLst>
              <a:ext uri="{FF2B5EF4-FFF2-40B4-BE49-F238E27FC236}">
                <a16:creationId xmlns:a16="http://schemas.microsoft.com/office/drawing/2014/main" id="{77F8616C-611E-9288-465E-934E4E588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500" y="1049628"/>
            <a:ext cx="3571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81" name="Rectangle 105">
            <a:extLst>
              <a:ext uri="{FF2B5EF4-FFF2-40B4-BE49-F238E27FC236}">
                <a16:creationId xmlns:a16="http://schemas.microsoft.com/office/drawing/2014/main" id="{3F10D2A2-5A75-0CBE-4BC7-66182A050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224" y="978190"/>
            <a:ext cx="512762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82" name="Rectangle 106">
            <a:extLst>
              <a:ext uri="{FF2B5EF4-FFF2-40B4-BE49-F238E27FC236}">
                <a16:creationId xmlns:a16="http://schemas.microsoft.com/office/drawing/2014/main" id="{D3099FC1-0FF6-0AC5-F558-CC93A106C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9812" y="978190"/>
            <a:ext cx="123825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3883" name="Rectangle 107">
            <a:extLst>
              <a:ext uri="{FF2B5EF4-FFF2-40B4-BE49-F238E27FC236}">
                <a16:creationId xmlns:a16="http://schemas.microsoft.com/office/drawing/2014/main" id="{5906EE65-3B62-C201-CE90-47C777FC2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224" y="1122652"/>
            <a:ext cx="119062" cy="1444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47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25" grpId="0" animBg="1"/>
      <p:bldP spid="2038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0098" name="Group 2">
            <a:extLst>
              <a:ext uri="{FF2B5EF4-FFF2-40B4-BE49-F238E27FC236}">
                <a16:creationId xmlns:a16="http://schemas.microsoft.com/office/drawing/2014/main" id="{E59F6968-13D4-F7DE-95DA-A937E412E48C}"/>
              </a:ext>
            </a:extLst>
          </p:cNvPr>
          <p:cNvGraphicFramePr>
            <a:graphicFrameLocks noGrp="1"/>
          </p:cNvGraphicFramePr>
          <p:nvPr/>
        </p:nvGraphicFramePr>
        <p:xfrm>
          <a:off x="2274888" y="1296988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330380771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37031908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183218374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256842749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729460050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367637451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63375757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42843742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58552390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430743949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302047"/>
                  </a:ext>
                </a:extLst>
              </a:tr>
            </a:tbl>
          </a:graphicData>
        </a:graphic>
      </p:graphicFrame>
      <p:graphicFrame>
        <p:nvGraphicFramePr>
          <p:cNvPr id="260122" name="Group 26">
            <a:extLst>
              <a:ext uri="{FF2B5EF4-FFF2-40B4-BE49-F238E27FC236}">
                <a16:creationId xmlns:a16="http://schemas.microsoft.com/office/drawing/2014/main" id="{E51FE269-59CD-02A3-28E4-B81E84179ED6}"/>
              </a:ext>
            </a:extLst>
          </p:cNvPr>
          <p:cNvGraphicFramePr>
            <a:graphicFrameLocks noGrp="1"/>
          </p:cNvGraphicFramePr>
          <p:nvPr/>
        </p:nvGraphicFramePr>
        <p:xfrm>
          <a:off x="1874839" y="1419225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7921629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75272975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94440301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72329075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98019785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96096576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22165122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322112484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16036163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89875616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674548577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777770"/>
                  </a:ext>
                </a:extLst>
              </a:tr>
            </a:tbl>
          </a:graphicData>
        </a:graphic>
      </p:graphicFrame>
      <p:sp>
        <p:nvSpPr>
          <p:cNvPr id="260138" name="Text Box 42">
            <a:extLst>
              <a:ext uri="{FF2B5EF4-FFF2-40B4-BE49-F238E27FC236}">
                <a16:creationId xmlns:a16="http://schemas.microsoft.com/office/drawing/2014/main" id="{446BC86C-59CD-C07A-BD1C-EB42CC502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1412876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260139" name="Rectangle 43">
            <a:extLst>
              <a:ext uri="{FF2B5EF4-FFF2-40B4-BE49-F238E27FC236}">
                <a16:creationId xmlns:a16="http://schemas.microsoft.com/office/drawing/2014/main" id="{F07A786F-9D79-CFE8-4E94-8D5C33AD6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8" y="957264"/>
            <a:ext cx="42862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0140" name="Rectangle 44">
            <a:extLst>
              <a:ext uri="{FF2B5EF4-FFF2-40B4-BE49-F238E27FC236}">
                <a16:creationId xmlns:a16="http://schemas.microsoft.com/office/drawing/2014/main" id="{EC5444FE-A03E-EEA5-E1DC-907B8C04C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4" y="741364"/>
            <a:ext cx="625475" cy="433387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60141" name="Rectangle 45">
            <a:extLst>
              <a:ext uri="{FF2B5EF4-FFF2-40B4-BE49-F238E27FC236}">
                <a16:creationId xmlns:a16="http://schemas.microsoft.com/office/drawing/2014/main" id="{4ABF2940-83A1-C287-EE94-72EAFD624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741364"/>
            <a:ext cx="950912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0142" name="Rectangle 46">
            <a:extLst>
              <a:ext uri="{FF2B5EF4-FFF2-40B4-BE49-F238E27FC236}">
                <a16:creationId xmlns:a16="http://schemas.microsoft.com/office/drawing/2014/main" id="{7D7640F4-28B4-C560-E80C-8B0BD7F99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9" y="741364"/>
            <a:ext cx="79375" cy="4333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0143" name="Rectangle 47">
            <a:extLst>
              <a:ext uri="{FF2B5EF4-FFF2-40B4-BE49-F238E27FC236}">
                <a16:creationId xmlns:a16="http://schemas.microsoft.com/office/drawing/2014/main" id="{65F03D1D-FEA5-4F3F-9784-144370112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850" y="741364"/>
            <a:ext cx="39688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0144" name="Rectangle 48">
            <a:extLst>
              <a:ext uri="{FF2B5EF4-FFF2-40B4-BE49-F238E27FC236}">
                <a16:creationId xmlns:a16="http://schemas.microsoft.com/office/drawing/2014/main" id="{A5989B77-01FD-1124-118C-2E97C5DDA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9" y="741364"/>
            <a:ext cx="547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0145" name="Rectangle 49">
            <a:extLst>
              <a:ext uri="{FF2B5EF4-FFF2-40B4-BE49-F238E27FC236}">
                <a16:creationId xmlns:a16="http://schemas.microsoft.com/office/drawing/2014/main" id="{F36ACE57-39D6-D5EA-5BA1-F993D46C6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6" y="957264"/>
            <a:ext cx="423863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0146" name="Rectangle 50">
            <a:extLst>
              <a:ext uri="{FF2B5EF4-FFF2-40B4-BE49-F238E27FC236}">
                <a16:creationId xmlns:a16="http://schemas.microsoft.com/office/drawing/2014/main" id="{370A5633-D50F-BE3E-AE52-048790692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325" y="741364"/>
            <a:ext cx="636588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700">
              <a:ea typeface="SimHei" panose="02010609060101010101" pitchFamily="49" charset="-122"/>
            </a:endParaRPr>
          </a:p>
        </p:txBody>
      </p:sp>
      <p:sp>
        <p:nvSpPr>
          <p:cNvPr id="260147" name="Rectangle 51">
            <a:extLst>
              <a:ext uri="{FF2B5EF4-FFF2-40B4-BE49-F238E27FC236}">
                <a16:creationId xmlns:a16="http://schemas.microsoft.com/office/drawing/2014/main" id="{84F78787-7B41-FFCA-B50F-1660F05AC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989" y="957264"/>
            <a:ext cx="3206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0151" name="Rectangle 55">
            <a:extLst>
              <a:ext uri="{FF2B5EF4-FFF2-40B4-BE49-F238E27FC236}">
                <a16:creationId xmlns:a16="http://schemas.microsoft.com/office/drawing/2014/main" id="{365841E5-E35F-F2EB-FEB2-AA41DBA3B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 dirty="0">
                <a:ea typeface="SimHei" panose="02010609060101010101" pitchFamily="49" charset="-122"/>
              </a:rPr>
              <a:t>提阿多修</a:t>
            </a:r>
          </a:p>
        </p:txBody>
      </p:sp>
      <p:sp>
        <p:nvSpPr>
          <p:cNvPr id="260152" name="Rectangle 56">
            <a:extLst>
              <a:ext uri="{FF2B5EF4-FFF2-40B4-BE49-F238E27FC236}">
                <a16:creationId xmlns:a16="http://schemas.microsoft.com/office/drawing/2014/main" id="{627F4724-F70E-8C62-D2C7-91DEB2B51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1" y="957264"/>
            <a:ext cx="115252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260153" name="Rectangle 57">
            <a:extLst>
              <a:ext uri="{FF2B5EF4-FFF2-40B4-BE49-F238E27FC236}">
                <a16:creationId xmlns:a16="http://schemas.microsoft.com/office/drawing/2014/main" id="{B7BB1A56-9D83-2A7B-22F4-6BA4831F6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0" y="957264"/>
            <a:ext cx="122713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0154" name="Rectangle 58">
            <a:extLst>
              <a:ext uri="{FF2B5EF4-FFF2-40B4-BE49-F238E27FC236}">
                <a16:creationId xmlns:a16="http://schemas.microsoft.com/office/drawing/2014/main" id="{7DA5462A-22FC-785E-022F-9287B9166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989" y="957264"/>
            <a:ext cx="828675" cy="217487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0155" name="Rectangle 59">
            <a:extLst>
              <a:ext uri="{FF2B5EF4-FFF2-40B4-BE49-F238E27FC236}">
                <a16:creationId xmlns:a16="http://schemas.microsoft.com/office/drawing/2014/main" id="{414B7C65-0262-36AA-6EA9-DFEFCF563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4" y="741364"/>
            <a:ext cx="1222375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60156" name="Rectangle 60">
            <a:extLst>
              <a:ext uri="{FF2B5EF4-FFF2-40B4-BE49-F238E27FC236}">
                <a16:creationId xmlns:a16="http://schemas.microsoft.com/office/drawing/2014/main" id="{C2E971D1-6D97-C4CA-9EEB-753A8D377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4" y="1028700"/>
            <a:ext cx="230187" cy="7143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0157" name="Rectangle 61">
            <a:extLst>
              <a:ext uri="{FF2B5EF4-FFF2-40B4-BE49-F238E27FC236}">
                <a16:creationId xmlns:a16="http://schemas.microsoft.com/office/drawing/2014/main" id="{54A72F0F-C7A1-4EB6-E182-924B95C88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3" y="741364"/>
            <a:ext cx="711200" cy="28733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0158" name="Rectangle 62">
            <a:extLst>
              <a:ext uri="{FF2B5EF4-FFF2-40B4-BE49-F238E27FC236}">
                <a16:creationId xmlns:a16="http://schemas.microsoft.com/office/drawing/2014/main" id="{0F8C687B-160B-8D9B-1A26-2754EC356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741364"/>
            <a:ext cx="77788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0159" name="Rectangle 63">
            <a:extLst>
              <a:ext uri="{FF2B5EF4-FFF2-40B4-BE49-F238E27FC236}">
                <a16:creationId xmlns:a16="http://schemas.microsoft.com/office/drawing/2014/main" id="{234600C8-7B5B-44D3-91E0-1C6C4D149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9" y="741364"/>
            <a:ext cx="23653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60160" name="Rectangle 64">
            <a:extLst>
              <a:ext uri="{FF2B5EF4-FFF2-40B4-BE49-F238E27FC236}">
                <a16:creationId xmlns:a16="http://schemas.microsoft.com/office/drawing/2014/main" id="{782B6878-E665-CAFF-4909-C32182246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938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康士坦丁</a:t>
            </a:r>
          </a:p>
        </p:txBody>
      </p:sp>
      <p:sp>
        <p:nvSpPr>
          <p:cNvPr id="260161" name="Rectangle 65">
            <a:extLst>
              <a:ext uri="{FF2B5EF4-FFF2-40B4-BE49-F238E27FC236}">
                <a16:creationId xmlns:a16="http://schemas.microsoft.com/office/drawing/2014/main" id="{EFD6A555-FA3B-F704-8EC3-8463D3306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丟克理田</a:t>
            </a:r>
          </a:p>
        </p:txBody>
      </p:sp>
      <p:sp>
        <p:nvSpPr>
          <p:cNvPr id="260162" name="Rectangle 66">
            <a:extLst>
              <a:ext uri="{FF2B5EF4-FFF2-40B4-BE49-F238E27FC236}">
                <a16:creationId xmlns:a16="http://schemas.microsoft.com/office/drawing/2014/main" id="{9CCE0A56-069B-592F-F6EA-F8522B878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4638" y="741364"/>
            <a:ext cx="428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0163" name="Rectangle 67">
            <a:extLst>
              <a:ext uri="{FF2B5EF4-FFF2-40B4-BE49-F238E27FC236}">
                <a16:creationId xmlns:a16="http://schemas.microsoft.com/office/drawing/2014/main" id="{6AB19D1E-46E1-BBEA-6C51-9167D8B55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0" y="900113"/>
            <a:ext cx="31750" cy="76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60164" name="AutoShape 68">
            <a:extLst>
              <a:ext uri="{FF2B5EF4-FFF2-40B4-BE49-F238E27FC236}">
                <a16:creationId xmlns:a16="http://schemas.microsoft.com/office/drawing/2014/main" id="{2BE4F1E4-6E9A-E7B0-C7D7-8961A2A68C56}"/>
              </a:ext>
            </a:extLst>
          </p:cNvPr>
          <p:cNvCxnSpPr>
            <a:cxnSpLocks noChangeShapeType="1"/>
            <a:stCxn id="260161" idx="2"/>
            <a:endCxn id="260140" idx="0"/>
          </p:cNvCxnSpPr>
          <p:nvPr/>
        </p:nvCxnSpPr>
        <p:spPr bwMode="auto">
          <a:xfrm rot="5400000">
            <a:off x="2020094" y="602457"/>
            <a:ext cx="277813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0165" name="Rectangle 69">
            <a:extLst>
              <a:ext uri="{FF2B5EF4-FFF2-40B4-BE49-F238E27FC236}">
                <a16:creationId xmlns:a16="http://schemas.microsoft.com/office/drawing/2014/main" id="{507A6007-4182-D0F7-BE8B-45368D255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739776"/>
            <a:ext cx="50323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60166" name="AutoShape 70">
            <a:extLst>
              <a:ext uri="{FF2B5EF4-FFF2-40B4-BE49-F238E27FC236}">
                <a16:creationId xmlns:a16="http://schemas.microsoft.com/office/drawing/2014/main" id="{85428AF0-B680-9C6E-7F46-3CE716FC8FCA}"/>
              </a:ext>
            </a:extLst>
          </p:cNvPr>
          <p:cNvCxnSpPr>
            <a:cxnSpLocks noChangeShapeType="1"/>
            <a:stCxn id="260160" idx="2"/>
            <a:endCxn id="260165" idx="0"/>
          </p:cNvCxnSpPr>
          <p:nvPr/>
        </p:nvCxnSpPr>
        <p:spPr bwMode="auto">
          <a:xfrm rot="16200000" flipH="1">
            <a:off x="3205164" y="466726"/>
            <a:ext cx="276225" cy="2698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0167" name="AutoShape 71">
            <a:extLst>
              <a:ext uri="{FF2B5EF4-FFF2-40B4-BE49-F238E27FC236}">
                <a16:creationId xmlns:a16="http://schemas.microsoft.com/office/drawing/2014/main" id="{3EF4F491-683F-244C-85E1-42504B7E2EDF}"/>
              </a:ext>
            </a:extLst>
          </p:cNvPr>
          <p:cNvCxnSpPr>
            <a:cxnSpLocks noChangeShapeType="1"/>
            <a:stCxn id="260151" idx="2"/>
            <a:endCxn id="260146" idx="0"/>
          </p:cNvCxnSpPr>
          <p:nvPr/>
        </p:nvCxnSpPr>
        <p:spPr bwMode="auto">
          <a:xfrm rot="5400000">
            <a:off x="5624513" y="552451"/>
            <a:ext cx="277813" cy="10001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0168" name="Rectangle 72">
            <a:extLst>
              <a:ext uri="{FF2B5EF4-FFF2-40B4-BE49-F238E27FC236}">
                <a16:creationId xmlns:a16="http://schemas.microsoft.com/office/drawing/2014/main" id="{CEBA3A50-D7B3-B472-A96D-D8AA01FD3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0" y="741364"/>
            <a:ext cx="55880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60169" name="Rectangle 73">
            <a:extLst>
              <a:ext uri="{FF2B5EF4-FFF2-40B4-BE49-F238E27FC236}">
                <a16:creationId xmlns:a16="http://schemas.microsoft.com/office/drawing/2014/main" id="{3A404D4A-452C-4ECF-2D7D-C0CA823AC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300" y="741364"/>
            <a:ext cx="163988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0170" name="Rectangle 74">
            <a:extLst>
              <a:ext uri="{FF2B5EF4-FFF2-40B4-BE49-F238E27FC236}">
                <a16:creationId xmlns:a16="http://schemas.microsoft.com/office/drawing/2014/main" id="{FC0E7FB6-FB4F-911B-A074-78D993404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9" y="741364"/>
            <a:ext cx="2698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0171" name="Rectangle 75">
            <a:extLst>
              <a:ext uri="{FF2B5EF4-FFF2-40B4-BE49-F238E27FC236}">
                <a16:creationId xmlns:a16="http://schemas.microsoft.com/office/drawing/2014/main" id="{37F10A3C-C54C-89E9-590C-6C9FBD068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4" y="741364"/>
            <a:ext cx="674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0172" name="Rectangle 76">
            <a:extLst>
              <a:ext uri="{FF2B5EF4-FFF2-40B4-BE49-F238E27FC236}">
                <a16:creationId xmlns:a16="http://schemas.microsoft.com/office/drawing/2014/main" id="{9AF92141-D305-70F3-A67C-01BA22618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0988" y="741364"/>
            <a:ext cx="7032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0173" name="Rectangle 77">
            <a:extLst>
              <a:ext uri="{FF2B5EF4-FFF2-40B4-BE49-F238E27FC236}">
                <a16:creationId xmlns:a16="http://schemas.microsoft.com/office/drawing/2014/main" id="{885B5FB9-9BB7-7A58-2907-630308359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6313" y="741364"/>
            <a:ext cx="32385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60174" name="AutoShape 78">
            <a:extLst>
              <a:ext uri="{FF2B5EF4-FFF2-40B4-BE49-F238E27FC236}">
                <a16:creationId xmlns:a16="http://schemas.microsoft.com/office/drawing/2014/main" id="{1DDA84D6-A061-3638-FA99-26175D614E09}"/>
              </a:ext>
            </a:extLst>
          </p:cNvPr>
          <p:cNvCxnSpPr>
            <a:cxnSpLocks noChangeShapeType="1"/>
            <a:stCxn id="260180" idx="2"/>
            <a:endCxn id="260144" idx="0"/>
          </p:cNvCxnSpPr>
          <p:nvPr/>
        </p:nvCxnSpPr>
        <p:spPr bwMode="auto">
          <a:xfrm rot="16200000" flipH="1">
            <a:off x="4878388" y="536576"/>
            <a:ext cx="277813" cy="13176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0175" name="Rectangle 79">
            <a:extLst>
              <a:ext uri="{FF2B5EF4-FFF2-40B4-BE49-F238E27FC236}">
                <a16:creationId xmlns:a16="http://schemas.microsoft.com/office/drawing/2014/main" id="{6BEA96D8-A256-AF7D-173D-B240DA22D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301" y="920750"/>
            <a:ext cx="315913" cy="10795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60176" name="Rectangle 80">
            <a:extLst>
              <a:ext uri="{FF2B5EF4-FFF2-40B4-BE49-F238E27FC236}">
                <a16:creationId xmlns:a16="http://schemas.microsoft.com/office/drawing/2014/main" id="{E2E75722-C68C-7819-A413-08C12516C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63" y="925513"/>
            <a:ext cx="315912" cy="1079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60180" name="Rectangle 84">
            <a:extLst>
              <a:ext uri="{FF2B5EF4-FFF2-40B4-BE49-F238E27FC236}">
                <a16:creationId xmlns:a16="http://schemas.microsoft.com/office/drawing/2014/main" id="{3BD7BB31-CCF2-72A9-9513-85D9CA2B8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613" y="146050"/>
            <a:ext cx="6096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瓦倫斯</a:t>
            </a:r>
          </a:p>
        </p:txBody>
      </p:sp>
      <p:sp>
        <p:nvSpPr>
          <p:cNvPr id="260184" name="Rectangle 88">
            <a:extLst>
              <a:ext uri="{FF2B5EF4-FFF2-40B4-BE49-F238E27FC236}">
                <a16:creationId xmlns:a16="http://schemas.microsoft.com/office/drawing/2014/main" id="{E7EFE749-C48D-4C47-7B93-27E18788A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092" y="145338"/>
            <a:ext cx="615554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和挪留</a:t>
            </a:r>
          </a:p>
        </p:txBody>
      </p:sp>
      <p:sp>
        <p:nvSpPr>
          <p:cNvPr id="260185" name="Line 89">
            <a:extLst>
              <a:ext uri="{FF2B5EF4-FFF2-40B4-BE49-F238E27FC236}">
                <a16:creationId xmlns:a16="http://schemas.microsoft.com/office/drawing/2014/main" id="{6957C5B6-CBA4-324B-FE68-0F1469B5B5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0839" y="463550"/>
            <a:ext cx="1587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86" name="Rectangle 90">
            <a:extLst>
              <a:ext uri="{FF2B5EF4-FFF2-40B4-BE49-F238E27FC236}">
                <a16:creationId xmlns:a16="http://schemas.microsoft.com/office/drawing/2014/main" id="{35C64010-2224-BA1C-06EF-16733220B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9950" y="146050"/>
            <a:ext cx="14224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瓦倫提尼安三世</a:t>
            </a:r>
          </a:p>
        </p:txBody>
      </p:sp>
      <p:sp>
        <p:nvSpPr>
          <p:cNvPr id="260187" name="Line 91">
            <a:extLst>
              <a:ext uri="{FF2B5EF4-FFF2-40B4-BE49-F238E27FC236}">
                <a16:creationId xmlns:a16="http://schemas.microsoft.com/office/drawing/2014/main" id="{1608521D-2D83-3AFE-A391-A340DE4410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0175" y="463550"/>
            <a:ext cx="1588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88" name="Rectangle 92">
            <a:extLst>
              <a:ext uri="{FF2B5EF4-FFF2-40B4-BE49-F238E27FC236}">
                <a16:creationId xmlns:a16="http://schemas.microsoft.com/office/drawing/2014/main" id="{7B3436D3-7C38-1FED-663F-0206AD880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9988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康士坦丟</a:t>
            </a:r>
          </a:p>
        </p:txBody>
      </p:sp>
      <p:cxnSp>
        <p:nvCxnSpPr>
          <p:cNvPr id="260189" name="AutoShape 93">
            <a:extLst>
              <a:ext uri="{FF2B5EF4-FFF2-40B4-BE49-F238E27FC236}">
                <a16:creationId xmlns:a16="http://schemas.microsoft.com/office/drawing/2014/main" id="{4A85B6D4-1581-85BB-2E92-422DE26933BC}"/>
              </a:ext>
            </a:extLst>
          </p:cNvPr>
          <p:cNvCxnSpPr>
            <a:cxnSpLocks noChangeShapeType="1"/>
            <a:stCxn id="260188" idx="2"/>
            <a:endCxn id="260141" idx="0"/>
          </p:cNvCxnSpPr>
          <p:nvPr/>
        </p:nvCxnSpPr>
        <p:spPr bwMode="auto">
          <a:xfrm rot="16200000" flipH="1">
            <a:off x="4025107" y="554832"/>
            <a:ext cx="277813" cy="95250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0197" name="Rectangle 101">
            <a:extLst>
              <a:ext uri="{FF2B5EF4-FFF2-40B4-BE49-F238E27FC236}">
                <a16:creationId xmlns:a16="http://schemas.microsoft.com/office/drawing/2014/main" id="{B2170731-76D5-0B74-A710-FF4FA5ED0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4" y="957264"/>
            <a:ext cx="3571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0198" name="AutoShape 102">
            <a:extLst>
              <a:ext uri="{FF2B5EF4-FFF2-40B4-BE49-F238E27FC236}">
                <a16:creationId xmlns:a16="http://schemas.microsoft.com/office/drawing/2014/main" id="{4AFB98C2-036F-A3D5-0317-C0F5417E8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1" y="1301750"/>
            <a:ext cx="288925" cy="463550"/>
          </a:xfrm>
          <a:prstGeom prst="upArrow">
            <a:avLst>
              <a:gd name="adj1" fmla="val 45056"/>
              <a:gd name="adj2" fmla="val 85167"/>
            </a:avLst>
          </a:prstGeom>
          <a:solidFill>
            <a:srgbClr val="FF000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60204" name="Text Box 108">
            <a:extLst>
              <a:ext uri="{FF2B5EF4-FFF2-40B4-BE49-F238E27FC236}">
                <a16:creationId xmlns:a16="http://schemas.microsoft.com/office/drawing/2014/main" id="{0498F904-3F70-3D50-79D0-1F9133BC5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2674939"/>
            <a:ext cx="9461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2000">
                <a:ea typeface="SimHei" panose="02010609060101010101" pitchFamily="49" charset="-122"/>
              </a:rPr>
              <a:t>基督教</a:t>
            </a:r>
          </a:p>
          <a:p>
            <a:pPr algn="ctr">
              <a:spcAft>
                <a:spcPct val="10000"/>
              </a:spcAft>
            </a:pPr>
            <a:r>
              <a:rPr lang="zh-TW" altLang="en-US" sz="2000">
                <a:ea typeface="SimHei" panose="02010609060101010101" pitchFamily="49" charset="-122"/>
              </a:rPr>
              <a:t>合法化</a:t>
            </a:r>
          </a:p>
        </p:txBody>
      </p:sp>
      <p:sp>
        <p:nvSpPr>
          <p:cNvPr id="260207" name="AutoShape 111">
            <a:extLst>
              <a:ext uri="{FF2B5EF4-FFF2-40B4-BE49-F238E27FC236}">
                <a16:creationId xmlns:a16="http://schemas.microsoft.com/office/drawing/2014/main" id="{92864684-6F14-6449-FFEB-8641BCC4F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1139" y="1301750"/>
            <a:ext cx="288925" cy="463550"/>
          </a:xfrm>
          <a:prstGeom prst="upArrow">
            <a:avLst>
              <a:gd name="adj1" fmla="val 45056"/>
              <a:gd name="adj2" fmla="val 85167"/>
            </a:avLst>
          </a:prstGeom>
          <a:solidFill>
            <a:srgbClr val="FF000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60208" name="Text Box 112">
            <a:extLst>
              <a:ext uri="{FF2B5EF4-FFF2-40B4-BE49-F238E27FC236}">
                <a16:creationId xmlns:a16="http://schemas.microsoft.com/office/drawing/2014/main" id="{39764A3E-3ADB-6C43-F2D8-6BF5E1716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763" y="1862139"/>
            <a:ext cx="9461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2000">
                <a:ea typeface="SimHei" panose="02010609060101010101" pitchFamily="49" charset="-122"/>
              </a:rPr>
              <a:t>基督教</a:t>
            </a:r>
          </a:p>
          <a:p>
            <a:pPr algn="ctr">
              <a:spcAft>
                <a:spcPct val="10000"/>
              </a:spcAft>
            </a:pPr>
            <a:r>
              <a:rPr lang="zh-TW" altLang="en-US" sz="2000">
                <a:ea typeface="SimHei" panose="02010609060101010101" pitchFamily="49" charset="-122"/>
              </a:rPr>
              <a:t>為國教</a:t>
            </a:r>
          </a:p>
        </p:txBody>
      </p:sp>
      <p:sp>
        <p:nvSpPr>
          <p:cNvPr id="260210" name="Text Box 114">
            <a:extLst>
              <a:ext uri="{FF2B5EF4-FFF2-40B4-BE49-F238E27FC236}">
                <a16:creationId xmlns:a16="http://schemas.microsoft.com/office/drawing/2014/main" id="{13FAB9E5-87D4-14B6-A721-D752F49E2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9" y="1868489"/>
            <a:ext cx="657225" cy="7080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spcAft>
                <a:spcPct val="10000"/>
              </a:spcAft>
            </a:pPr>
            <a:r>
              <a:rPr lang="zh-TW" altLang="en-US">
                <a:ea typeface="SimHei" panose="02010609060101010101" pitchFamily="49" charset="-122"/>
              </a:rPr>
              <a:t>米蘭</a:t>
            </a:r>
          </a:p>
          <a:p>
            <a:pPr algn="ctr">
              <a:spcAft>
                <a:spcPct val="10000"/>
              </a:spcAft>
            </a:pPr>
            <a:r>
              <a:rPr lang="zh-TW" altLang="en-US">
                <a:ea typeface="SimHei" panose="02010609060101010101" pitchFamily="49" charset="-122"/>
              </a:rPr>
              <a:t>詔諭</a:t>
            </a:r>
          </a:p>
        </p:txBody>
      </p:sp>
      <p:sp>
        <p:nvSpPr>
          <p:cNvPr id="260213" name="Rectangle 117">
            <a:extLst>
              <a:ext uri="{FF2B5EF4-FFF2-40B4-BE49-F238E27FC236}">
                <a16:creationId xmlns:a16="http://schemas.microsoft.com/office/drawing/2014/main" id="{69518A61-CBAE-B5D4-9BC7-8E34899E8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885826"/>
            <a:ext cx="512762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0214" name="Rectangle 118">
            <a:extLst>
              <a:ext uri="{FF2B5EF4-FFF2-40B4-BE49-F238E27FC236}">
                <a16:creationId xmlns:a16="http://schemas.microsoft.com/office/drawing/2014/main" id="{817336B6-F0BE-07AB-15CB-94F196C9B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976" y="885826"/>
            <a:ext cx="123825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0215" name="Rectangle 119">
            <a:extLst>
              <a:ext uri="{FF2B5EF4-FFF2-40B4-BE49-F238E27FC236}">
                <a16:creationId xmlns:a16="http://schemas.microsoft.com/office/drawing/2014/main" id="{54BEA625-9335-F82E-AF59-49E3A8557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1030288"/>
            <a:ext cx="119062" cy="1444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" name="Text Box 94">
            <a:extLst>
              <a:ext uri="{FF2B5EF4-FFF2-40B4-BE49-F238E27FC236}">
                <a16:creationId xmlns:a16="http://schemas.microsoft.com/office/drawing/2014/main" id="{76D1DE26-37C2-59D9-5C65-358D0BB15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91" y="3406776"/>
            <a:ext cx="9294655" cy="301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349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康斯坦丁之后政权留给了他的三个</a:t>
            </a: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继承人，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又把帝国分成了三份。</a:t>
            </a:r>
            <a:endParaRPr lang="en-US" altLang="zh-TW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后来其中一个又把他们统一了。在此后有一位叫朱利安的</a:t>
            </a: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任两年，他被称为朱利安叛教者。这是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康斯坦丁之后</a:t>
            </a: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罗马皇帝中唯一的叛教者。</a:t>
            </a:r>
            <a:endParaRPr lang="en-US" altLang="zh-CN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</a:rPr>
              <a:t>380 </a:t>
            </a: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  <a:r>
              <a:rPr lang="zh-TW" altLang="en-US" sz="2000" dirty="0">
                <a:ea typeface="SimHei" panose="02010609060101010101" pitchFamily="49" charset="-122"/>
              </a:rPr>
              <a:t>提阿多修定基督教为国教。</a:t>
            </a:r>
            <a:endParaRPr lang="en-US" altLang="zh-TW" sz="2000" dirty="0"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在</a:t>
            </a: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不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受逼迫这段时间教会人数激增，充满挂名的信徒，也渐渐将异教习俗带进教会。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endParaRPr lang="zh-TW" altLang="en-US" sz="2000" dirty="0"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98" grpId="0" animBg="1"/>
      <p:bldP spid="260204" grpId="0"/>
      <p:bldP spid="260207" grpId="0" animBg="1"/>
      <p:bldP spid="260208" grpId="0"/>
      <p:bldP spid="2602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42" name="Group 2">
            <a:extLst>
              <a:ext uri="{FF2B5EF4-FFF2-40B4-BE49-F238E27FC236}">
                <a16:creationId xmlns:a16="http://schemas.microsoft.com/office/drawing/2014/main" id="{C8689833-B41E-6FE7-0651-FE277DB120E2}"/>
              </a:ext>
            </a:extLst>
          </p:cNvPr>
          <p:cNvGraphicFramePr>
            <a:graphicFrameLocks noGrp="1"/>
          </p:cNvGraphicFramePr>
          <p:nvPr/>
        </p:nvGraphicFramePr>
        <p:xfrm>
          <a:off x="2274888" y="1296988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125178211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55550116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862166791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104973090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583597584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68053654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84346318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81166576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42980239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214100847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372185"/>
                  </a:ext>
                </a:extLst>
              </a:tr>
            </a:tbl>
          </a:graphicData>
        </a:graphic>
      </p:graphicFrame>
      <p:graphicFrame>
        <p:nvGraphicFramePr>
          <p:cNvPr id="266266" name="Group 26">
            <a:extLst>
              <a:ext uri="{FF2B5EF4-FFF2-40B4-BE49-F238E27FC236}">
                <a16:creationId xmlns:a16="http://schemas.microsoft.com/office/drawing/2014/main" id="{1C6A4371-C762-53B2-1D62-E610F9224BB9}"/>
              </a:ext>
            </a:extLst>
          </p:cNvPr>
          <p:cNvGraphicFramePr>
            <a:graphicFrameLocks noGrp="1"/>
          </p:cNvGraphicFramePr>
          <p:nvPr/>
        </p:nvGraphicFramePr>
        <p:xfrm>
          <a:off x="1874839" y="1419225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349462823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71690428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18092909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878717590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949233459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404330006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25634225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591103229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41153724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43341739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65567443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094548"/>
                  </a:ext>
                </a:extLst>
              </a:tr>
            </a:tbl>
          </a:graphicData>
        </a:graphic>
      </p:graphicFrame>
      <p:sp>
        <p:nvSpPr>
          <p:cNvPr id="266282" name="Text Box 42">
            <a:extLst>
              <a:ext uri="{FF2B5EF4-FFF2-40B4-BE49-F238E27FC236}">
                <a16:creationId xmlns:a16="http://schemas.microsoft.com/office/drawing/2014/main" id="{8D4E8C4E-E20F-060A-015B-C213DF209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1412876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266283" name="Rectangle 43">
            <a:extLst>
              <a:ext uri="{FF2B5EF4-FFF2-40B4-BE49-F238E27FC236}">
                <a16:creationId xmlns:a16="http://schemas.microsoft.com/office/drawing/2014/main" id="{03EB0035-0ADF-7214-7033-882D34E2C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8" y="957264"/>
            <a:ext cx="42862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84" name="Rectangle 44">
            <a:extLst>
              <a:ext uri="{FF2B5EF4-FFF2-40B4-BE49-F238E27FC236}">
                <a16:creationId xmlns:a16="http://schemas.microsoft.com/office/drawing/2014/main" id="{328EAD95-69CF-C960-A237-F63EED8AD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4" y="741364"/>
            <a:ext cx="625475" cy="433387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66285" name="Rectangle 45">
            <a:extLst>
              <a:ext uri="{FF2B5EF4-FFF2-40B4-BE49-F238E27FC236}">
                <a16:creationId xmlns:a16="http://schemas.microsoft.com/office/drawing/2014/main" id="{E5C039B4-A485-B622-81EE-5847BABBC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741364"/>
            <a:ext cx="950912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86" name="Rectangle 46">
            <a:extLst>
              <a:ext uri="{FF2B5EF4-FFF2-40B4-BE49-F238E27FC236}">
                <a16:creationId xmlns:a16="http://schemas.microsoft.com/office/drawing/2014/main" id="{474033A4-6D21-00D3-1717-2B4B69A8E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9" y="741364"/>
            <a:ext cx="79375" cy="4333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87" name="Rectangle 47">
            <a:extLst>
              <a:ext uri="{FF2B5EF4-FFF2-40B4-BE49-F238E27FC236}">
                <a16:creationId xmlns:a16="http://schemas.microsoft.com/office/drawing/2014/main" id="{B82BBB3B-7D58-3EA7-EE3F-6088529C0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850" y="741364"/>
            <a:ext cx="39688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88" name="Rectangle 48">
            <a:extLst>
              <a:ext uri="{FF2B5EF4-FFF2-40B4-BE49-F238E27FC236}">
                <a16:creationId xmlns:a16="http://schemas.microsoft.com/office/drawing/2014/main" id="{684D15B2-4D6F-6240-D73F-79B1754B6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9" y="741364"/>
            <a:ext cx="547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89" name="Rectangle 49">
            <a:extLst>
              <a:ext uri="{FF2B5EF4-FFF2-40B4-BE49-F238E27FC236}">
                <a16:creationId xmlns:a16="http://schemas.microsoft.com/office/drawing/2014/main" id="{67624B33-F8DB-389F-24EC-8688175C8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6" y="957264"/>
            <a:ext cx="423863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0" name="Rectangle 50">
            <a:extLst>
              <a:ext uri="{FF2B5EF4-FFF2-40B4-BE49-F238E27FC236}">
                <a16:creationId xmlns:a16="http://schemas.microsoft.com/office/drawing/2014/main" id="{3C6C0D8C-596A-E229-C625-E8797A1B5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325" y="741364"/>
            <a:ext cx="636588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700">
              <a:ea typeface="SimHei" panose="02010609060101010101" pitchFamily="49" charset="-122"/>
            </a:endParaRPr>
          </a:p>
        </p:txBody>
      </p:sp>
      <p:sp>
        <p:nvSpPr>
          <p:cNvPr id="266291" name="Rectangle 51">
            <a:extLst>
              <a:ext uri="{FF2B5EF4-FFF2-40B4-BE49-F238E27FC236}">
                <a16:creationId xmlns:a16="http://schemas.microsoft.com/office/drawing/2014/main" id="{676A6EC5-F676-7C6D-A42D-9E2D59410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989" y="957264"/>
            <a:ext cx="3206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5" name="Rectangle 55">
            <a:extLst>
              <a:ext uri="{FF2B5EF4-FFF2-40B4-BE49-F238E27FC236}">
                <a16:creationId xmlns:a16="http://schemas.microsoft.com/office/drawing/2014/main" id="{29CBD690-D759-7DEF-B32D-969DB03A0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提阿多修</a:t>
            </a:r>
          </a:p>
        </p:txBody>
      </p:sp>
      <p:sp>
        <p:nvSpPr>
          <p:cNvPr id="266296" name="Rectangle 56">
            <a:extLst>
              <a:ext uri="{FF2B5EF4-FFF2-40B4-BE49-F238E27FC236}">
                <a16:creationId xmlns:a16="http://schemas.microsoft.com/office/drawing/2014/main" id="{159FE564-7A3C-12F4-5980-C794F163D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1" y="957264"/>
            <a:ext cx="115252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266297" name="Rectangle 57">
            <a:extLst>
              <a:ext uri="{FF2B5EF4-FFF2-40B4-BE49-F238E27FC236}">
                <a16:creationId xmlns:a16="http://schemas.microsoft.com/office/drawing/2014/main" id="{0911A768-AAD0-0015-A596-B0C15C7BD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0" y="957264"/>
            <a:ext cx="122713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8" name="Rectangle 58">
            <a:extLst>
              <a:ext uri="{FF2B5EF4-FFF2-40B4-BE49-F238E27FC236}">
                <a16:creationId xmlns:a16="http://schemas.microsoft.com/office/drawing/2014/main" id="{2949C3D8-BDF5-BE73-CAF2-1BBDE366B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989" y="957264"/>
            <a:ext cx="828675" cy="217487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9" name="Rectangle 59">
            <a:extLst>
              <a:ext uri="{FF2B5EF4-FFF2-40B4-BE49-F238E27FC236}">
                <a16:creationId xmlns:a16="http://schemas.microsoft.com/office/drawing/2014/main" id="{D09E81B2-C375-366F-ED32-A5BF619F1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4" y="741364"/>
            <a:ext cx="1222375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66300" name="Rectangle 60">
            <a:extLst>
              <a:ext uri="{FF2B5EF4-FFF2-40B4-BE49-F238E27FC236}">
                <a16:creationId xmlns:a16="http://schemas.microsoft.com/office/drawing/2014/main" id="{405C8C21-D8D6-7018-CEFA-B959011A2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4" y="1028700"/>
            <a:ext cx="230187" cy="7143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301" name="Rectangle 61">
            <a:extLst>
              <a:ext uri="{FF2B5EF4-FFF2-40B4-BE49-F238E27FC236}">
                <a16:creationId xmlns:a16="http://schemas.microsoft.com/office/drawing/2014/main" id="{AF3FC410-21A7-7161-EA07-995C5574A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3" y="741364"/>
            <a:ext cx="711200" cy="28733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302" name="Rectangle 62">
            <a:extLst>
              <a:ext uri="{FF2B5EF4-FFF2-40B4-BE49-F238E27FC236}">
                <a16:creationId xmlns:a16="http://schemas.microsoft.com/office/drawing/2014/main" id="{451AA350-63A1-6BD2-10DB-B2751758B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741364"/>
            <a:ext cx="77788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303" name="Rectangle 63">
            <a:extLst>
              <a:ext uri="{FF2B5EF4-FFF2-40B4-BE49-F238E27FC236}">
                <a16:creationId xmlns:a16="http://schemas.microsoft.com/office/drawing/2014/main" id="{73399B2F-E1B0-DB91-558C-FCEE7AC37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9" y="741364"/>
            <a:ext cx="23653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66304" name="Rectangle 64">
            <a:extLst>
              <a:ext uri="{FF2B5EF4-FFF2-40B4-BE49-F238E27FC236}">
                <a16:creationId xmlns:a16="http://schemas.microsoft.com/office/drawing/2014/main" id="{249A7573-2008-2187-3F24-EFCF2C037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938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康士坦丁</a:t>
            </a:r>
          </a:p>
        </p:txBody>
      </p:sp>
      <p:sp>
        <p:nvSpPr>
          <p:cNvPr id="266305" name="Rectangle 65">
            <a:extLst>
              <a:ext uri="{FF2B5EF4-FFF2-40B4-BE49-F238E27FC236}">
                <a16:creationId xmlns:a16="http://schemas.microsoft.com/office/drawing/2014/main" id="{DE8C9230-ED8D-6443-85BD-C14EF82ED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丟克理田</a:t>
            </a:r>
          </a:p>
        </p:txBody>
      </p:sp>
      <p:sp>
        <p:nvSpPr>
          <p:cNvPr id="266306" name="Rectangle 66">
            <a:extLst>
              <a:ext uri="{FF2B5EF4-FFF2-40B4-BE49-F238E27FC236}">
                <a16:creationId xmlns:a16="http://schemas.microsoft.com/office/drawing/2014/main" id="{05027E65-678F-8BBD-9C05-96238D89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4638" y="741364"/>
            <a:ext cx="428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307" name="Rectangle 67">
            <a:extLst>
              <a:ext uri="{FF2B5EF4-FFF2-40B4-BE49-F238E27FC236}">
                <a16:creationId xmlns:a16="http://schemas.microsoft.com/office/drawing/2014/main" id="{02CDDAB3-15D2-91C7-5E81-D8C634048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0" y="900113"/>
            <a:ext cx="31750" cy="76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66308" name="AutoShape 68">
            <a:extLst>
              <a:ext uri="{FF2B5EF4-FFF2-40B4-BE49-F238E27FC236}">
                <a16:creationId xmlns:a16="http://schemas.microsoft.com/office/drawing/2014/main" id="{F0CDE1D1-02AB-4E00-3993-BE0BF0C41173}"/>
              </a:ext>
            </a:extLst>
          </p:cNvPr>
          <p:cNvCxnSpPr>
            <a:cxnSpLocks noChangeShapeType="1"/>
            <a:stCxn id="266305" idx="2"/>
            <a:endCxn id="266284" idx="0"/>
          </p:cNvCxnSpPr>
          <p:nvPr/>
        </p:nvCxnSpPr>
        <p:spPr bwMode="auto">
          <a:xfrm rot="5400000">
            <a:off x="2020094" y="602457"/>
            <a:ext cx="277813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09" name="Rectangle 69">
            <a:extLst>
              <a:ext uri="{FF2B5EF4-FFF2-40B4-BE49-F238E27FC236}">
                <a16:creationId xmlns:a16="http://schemas.microsoft.com/office/drawing/2014/main" id="{DE87D3D2-624C-8C3D-B370-1F97BD5BC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739776"/>
            <a:ext cx="50323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66310" name="AutoShape 70">
            <a:extLst>
              <a:ext uri="{FF2B5EF4-FFF2-40B4-BE49-F238E27FC236}">
                <a16:creationId xmlns:a16="http://schemas.microsoft.com/office/drawing/2014/main" id="{F372DFFF-0087-08A7-F029-1A6724B64377}"/>
              </a:ext>
            </a:extLst>
          </p:cNvPr>
          <p:cNvCxnSpPr>
            <a:cxnSpLocks noChangeShapeType="1"/>
            <a:stCxn id="266304" idx="2"/>
            <a:endCxn id="266309" idx="0"/>
          </p:cNvCxnSpPr>
          <p:nvPr/>
        </p:nvCxnSpPr>
        <p:spPr bwMode="auto">
          <a:xfrm rot="16200000" flipH="1">
            <a:off x="3205164" y="466726"/>
            <a:ext cx="276225" cy="2698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11" name="AutoShape 71">
            <a:extLst>
              <a:ext uri="{FF2B5EF4-FFF2-40B4-BE49-F238E27FC236}">
                <a16:creationId xmlns:a16="http://schemas.microsoft.com/office/drawing/2014/main" id="{AD2F6039-0734-42D1-BA34-DF5B9DB9F793}"/>
              </a:ext>
            </a:extLst>
          </p:cNvPr>
          <p:cNvCxnSpPr>
            <a:cxnSpLocks noChangeShapeType="1"/>
            <a:stCxn id="266295" idx="2"/>
            <a:endCxn id="266290" idx="0"/>
          </p:cNvCxnSpPr>
          <p:nvPr/>
        </p:nvCxnSpPr>
        <p:spPr bwMode="auto">
          <a:xfrm rot="5400000">
            <a:off x="5624513" y="552451"/>
            <a:ext cx="277813" cy="10001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12" name="Rectangle 72">
            <a:extLst>
              <a:ext uri="{FF2B5EF4-FFF2-40B4-BE49-F238E27FC236}">
                <a16:creationId xmlns:a16="http://schemas.microsoft.com/office/drawing/2014/main" id="{11BB1FD1-2DA1-598C-5785-8832DFC40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0" y="741364"/>
            <a:ext cx="55880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66313" name="Rectangle 73">
            <a:extLst>
              <a:ext uri="{FF2B5EF4-FFF2-40B4-BE49-F238E27FC236}">
                <a16:creationId xmlns:a16="http://schemas.microsoft.com/office/drawing/2014/main" id="{ABE3CBF2-286D-FBCB-3C22-11356FC1B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300" y="741364"/>
            <a:ext cx="163988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314" name="Rectangle 74">
            <a:extLst>
              <a:ext uri="{FF2B5EF4-FFF2-40B4-BE49-F238E27FC236}">
                <a16:creationId xmlns:a16="http://schemas.microsoft.com/office/drawing/2014/main" id="{C0FD26D7-F34D-436C-62B0-04D73D820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9" y="741364"/>
            <a:ext cx="2698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315" name="Rectangle 75">
            <a:extLst>
              <a:ext uri="{FF2B5EF4-FFF2-40B4-BE49-F238E27FC236}">
                <a16:creationId xmlns:a16="http://schemas.microsoft.com/office/drawing/2014/main" id="{7789B453-62BD-1939-839F-EA14769F9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4" y="741364"/>
            <a:ext cx="674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316" name="Rectangle 76">
            <a:extLst>
              <a:ext uri="{FF2B5EF4-FFF2-40B4-BE49-F238E27FC236}">
                <a16:creationId xmlns:a16="http://schemas.microsoft.com/office/drawing/2014/main" id="{C45320CB-A56C-578A-D99A-5BF04D17D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0988" y="741364"/>
            <a:ext cx="7032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317" name="Rectangle 77">
            <a:extLst>
              <a:ext uri="{FF2B5EF4-FFF2-40B4-BE49-F238E27FC236}">
                <a16:creationId xmlns:a16="http://schemas.microsoft.com/office/drawing/2014/main" id="{913D6D10-4B68-A258-542B-8C4493060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6313" y="741364"/>
            <a:ext cx="32385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66318" name="AutoShape 78">
            <a:extLst>
              <a:ext uri="{FF2B5EF4-FFF2-40B4-BE49-F238E27FC236}">
                <a16:creationId xmlns:a16="http://schemas.microsoft.com/office/drawing/2014/main" id="{E4D71681-A91A-57BF-7076-CD2D0ED02532}"/>
              </a:ext>
            </a:extLst>
          </p:cNvPr>
          <p:cNvCxnSpPr>
            <a:cxnSpLocks noChangeShapeType="1"/>
            <a:stCxn id="266323" idx="2"/>
            <a:endCxn id="266288" idx="0"/>
          </p:cNvCxnSpPr>
          <p:nvPr/>
        </p:nvCxnSpPr>
        <p:spPr bwMode="auto">
          <a:xfrm rot="16200000" flipH="1">
            <a:off x="4878388" y="536576"/>
            <a:ext cx="277813" cy="13176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19" name="Rectangle 79">
            <a:extLst>
              <a:ext uri="{FF2B5EF4-FFF2-40B4-BE49-F238E27FC236}">
                <a16:creationId xmlns:a16="http://schemas.microsoft.com/office/drawing/2014/main" id="{77E07913-BEE1-1F87-738B-9621320D9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301" y="920750"/>
            <a:ext cx="315913" cy="10795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66320" name="Rectangle 80">
            <a:extLst>
              <a:ext uri="{FF2B5EF4-FFF2-40B4-BE49-F238E27FC236}">
                <a16:creationId xmlns:a16="http://schemas.microsoft.com/office/drawing/2014/main" id="{56DF409D-AC51-A994-95F7-01F69CAE6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63" y="925513"/>
            <a:ext cx="315912" cy="1079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66323" name="Rectangle 83">
            <a:extLst>
              <a:ext uri="{FF2B5EF4-FFF2-40B4-BE49-F238E27FC236}">
                <a16:creationId xmlns:a16="http://schemas.microsoft.com/office/drawing/2014/main" id="{3069AC6F-265B-118F-E90D-5CB293E7B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613" y="146050"/>
            <a:ext cx="6096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瓦倫斯</a:t>
            </a:r>
          </a:p>
        </p:txBody>
      </p:sp>
      <p:sp>
        <p:nvSpPr>
          <p:cNvPr id="266324" name="Rectangle 84">
            <a:extLst>
              <a:ext uri="{FF2B5EF4-FFF2-40B4-BE49-F238E27FC236}">
                <a16:creationId xmlns:a16="http://schemas.microsoft.com/office/drawing/2014/main" id="{949A0DA1-F365-DFF1-012B-997BAF7B7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092" y="145338"/>
            <a:ext cx="615554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和挪留</a:t>
            </a:r>
          </a:p>
        </p:txBody>
      </p:sp>
      <p:sp>
        <p:nvSpPr>
          <p:cNvPr id="266325" name="Line 85">
            <a:extLst>
              <a:ext uri="{FF2B5EF4-FFF2-40B4-BE49-F238E27FC236}">
                <a16:creationId xmlns:a16="http://schemas.microsoft.com/office/drawing/2014/main" id="{2F81C2B0-7C11-74E6-C881-B5B9F7BEA9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0839" y="463550"/>
            <a:ext cx="1587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6" name="Rectangle 86">
            <a:extLst>
              <a:ext uri="{FF2B5EF4-FFF2-40B4-BE49-F238E27FC236}">
                <a16:creationId xmlns:a16="http://schemas.microsoft.com/office/drawing/2014/main" id="{3F0157A5-FF5C-5C92-DBC9-6AC0F4BD9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9950" y="146050"/>
            <a:ext cx="14224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瓦倫提尼安三世</a:t>
            </a:r>
          </a:p>
        </p:txBody>
      </p:sp>
      <p:sp>
        <p:nvSpPr>
          <p:cNvPr id="266327" name="Line 87">
            <a:extLst>
              <a:ext uri="{FF2B5EF4-FFF2-40B4-BE49-F238E27FC236}">
                <a16:creationId xmlns:a16="http://schemas.microsoft.com/office/drawing/2014/main" id="{96DF7447-0E80-5FA0-EDE7-663CCCFB75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0175" y="463550"/>
            <a:ext cx="1588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8" name="Rectangle 88">
            <a:extLst>
              <a:ext uri="{FF2B5EF4-FFF2-40B4-BE49-F238E27FC236}">
                <a16:creationId xmlns:a16="http://schemas.microsoft.com/office/drawing/2014/main" id="{02507078-183B-F0E9-376D-B6203BA2D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9988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康士坦丟</a:t>
            </a:r>
          </a:p>
        </p:txBody>
      </p:sp>
      <p:cxnSp>
        <p:nvCxnSpPr>
          <p:cNvPr id="266329" name="AutoShape 89">
            <a:extLst>
              <a:ext uri="{FF2B5EF4-FFF2-40B4-BE49-F238E27FC236}">
                <a16:creationId xmlns:a16="http://schemas.microsoft.com/office/drawing/2014/main" id="{BF289514-F06B-77CE-B583-2065C1346F4E}"/>
              </a:ext>
            </a:extLst>
          </p:cNvPr>
          <p:cNvCxnSpPr>
            <a:cxnSpLocks noChangeShapeType="1"/>
            <a:stCxn id="266328" idx="2"/>
            <a:endCxn id="266285" idx="0"/>
          </p:cNvCxnSpPr>
          <p:nvPr/>
        </p:nvCxnSpPr>
        <p:spPr bwMode="auto">
          <a:xfrm rot="16200000" flipH="1">
            <a:off x="4025107" y="554832"/>
            <a:ext cx="277813" cy="95250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30" name="AutoShape 90">
            <a:extLst>
              <a:ext uri="{FF2B5EF4-FFF2-40B4-BE49-F238E27FC236}">
                <a16:creationId xmlns:a16="http://schemas.microsoft.com/office/drawing/2014/main" id="{91D06E8F-67AD-ECA0-B694-290F6FEB7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964" y="1917701"/>
            <a:ext cx="1665287" cy="671513"/>
          </a:xfrm>
          <a:prstGeom prst="plaque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Aft>
                <a:spcPct val="20000"/>
              </a:spcAft>
            </a:pPr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修道主義</a:t>
            </a:r>
          </a:p>
        </p:txBody>
      </p:sp>
      <p:sp>
        <p:nvSpPr>
          <p:cNvPr id="266331" name="Text Box 91">
            <a:extLst>
              <a:ext uri="{FF2B5EF4-FFF2-40B4-BE49-F238E27FC236}">
                <a16:creationId xmlns:a16="http://schemas.microsoft.com/office/drawing/2014/main" id="{24564959-0AC9-790D-284D-26BE24379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388" y="2991430"/>
            <a:ext cx="8909050" cy="208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4"/>
              </a:buBlip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教会大享太平之后，趋炎附势入教者更多，以致</a:t>
            </a:r>
            <a:r>
              <a:rPr lang="zh-TW" altLang="en-US" sz="2000" dirty="0">
                <a:ea typeface="SimHei" panose="02010609060101010101" pitchFamily="49" charset="-122"/>
              </a:rPr>
              <a:t>教会敬拜仪式化</a:t>
            </a:r>
            <a:r>
              <a:rPr lang="zh-CN" altLang="en-US" sz="2000" dirty="0">
                <a:ea typeface="SimHei" panose="02010609060101010101" pitchFamily="49" charset="-122"/>
              </a:rPr>
              <a:t>，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教会</a:t>
            </a: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生活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世俗化，道德水平</a:t>
            </a:r>
            <a:r>
              <a:rPr lang="zh-TW" altLang="en-US" sz="2000" dirty="0">
                <a:ea typeface="SimHei" panose="02010609060101010101" pitchFamily="49" charset="-122"/>
              </a:rPr>
              <a:t>低落。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4"/>
              </a:buBlip>
            </a:pPr>
            <a:r>
              <a:rPr lang="zh-CN" altLang="en-US" sz="2000" dirty="0">
                <a:ea typeface="SimHei" panose="02010609060101010101" pitchFamily="49" charset="-122"/>
              </a:rPr>
              <a:t>有些</a:t>
            </a:r>
            <a:r>
              <a:rPr lang="zh-TW" altLang="en-US" sz="2000" dirty="0">
                <a:ea typeface="SimHei" panose="02010609060101010101" pitchFamily="49" charset="-122"/>
              </a:rPr>
              <a:t>敬虔基督徒</a:t>
            </a:r>
            <a:r>
              <a:rPr lang="zh-CN" altLang="en-US" sz="2000" dirty="0">
                <a:ea typeface="SimHei" panose="02010609060101010101" pitchFamily="49" charset="-122"/>
              </a:rPr>
              <a:t>追求离开</a:t>
            </a:r>
            <a:r>
              <a:rPr lang="zh-TW" altLang="en-US" sz="2000" dirty="0">
                <a:ea typeface="SimHei" panose="02010609060101010101" pitchFamily="49" charset="-122"/>
              </a:rPr>
              <a:t>红尘世俗，静修默想亲近神</a:t>
            </a:r>
            <a:r>
              <a:rPr lang="zh-CN" altLang="en-US" sz="2000" dirty="0">
                <a:ea typeface="SimHei" panose="02010609060101010101" pitchFamily="49" charset="-122"/>
              </a:rPr>
              <a:t>，</a:t>
            </a:r>
            <a:r>
              <a:rPr lang="zh-TW" altLang="en-US" sz="2000" dirty="0">
                <a:ea typeface="SimHei" panose="02010609060101010101" pitchFamily="49" charset="-122"/>
              </a:rPr>
              <a:t>乃以禁欲生活为灵性之最高造诣</a:t>
            </a:r>
            <a:r>
              <a:rPr lang="zh-CN" altLang="en-US" sz="2000" dirty="0">
                <a:ea typeface="SimHei" panose="02010609060101010101" pitchFamily="49" charset="-122"/>
              </a:rPr>
              <a:t>，</a:t>
            </a:r>
            <a:r>
              <a:rPr lang="zh-TW" altLang="en-US" sz="2000" dirty="0">
                <a:ea typeface="SimHei" panose="02010609060101010101" pitchFamily="49" charset="-122"/>
              </a:rPr>
              <a:t>看得比积极的德行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爱人、济世、传道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 dirty="0">
                <a:ea typeface="SimHei" panose="02010609060101010101" pitchFamily="49" charset="-122"/>
              </a:rPr>
              <a:t>更高尚</a:t>
            </a:r>
            <a:r>
              <a:rPr lang="zh-CN" altLang="en-US" sz="2000" dirty="0">
                <a:ea typeface="SimHei" panose="02010609060101010101" pitchFamily="49" charset="-122"/>
              </a:rPr>
              <a:t>。</a:t>
            </a:r>
            <a:endParaRPr lang="zh-TW" altLang="en-US" sz="2000" dirty="0"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4"/>
              </a:buBlip>
            </a:pPr>
            <a:r>
              <a:rPr lang="zh-TW" altLang="en-US" sz="2000" dirty="0">
                <a:ea typeface="SimHei" panose="02010609060101010101" pitchFamily="49" charset="-122"/>
              </a:rPr>
              <a:t>这是由平信徒发起的一种运动，起源自埃及。</a:t>
            </a:r>
          </a:p>
        </p:txBody>
      </p:sp>
      <p:sp>
        <p:nvSpPr>
          <p:cNvPr id="266332" name="Rectangle 92">
            <a:extLst>
              <a:ext uri="{FF2B5EF4-FFF2-40B4-BE49-F238E27FC236}">
                <a16:creationId xmlns:a16="http://schemas.microsoft.com/office/drawing/2014/main" id="{675F9FAC-6342-7573-3F63-F7B4245FF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4" y="957264"/>
            <a:ext cx="3571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340" name="Rectangle 100">
            <a:extLst>
              <a:ext uri="{FF2B5EF4-FFF2-40B4-BE49-F238E27FC236}">
                <a16:creationId xmlns:a16="http://schemas.microsoft.com/office/drawing/2014/main" id="{11B9BC70-D93B-6A0E-2B90-F9E2C224A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885826"/>
            <a:ext cx="512762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341" name="Rectangle 101">
            <a:extLst>
              <a:ext uri="{FF2B5EF4-FFF2-40B4-BE49-F238E27FC236}">
                <a16:creationId xmlns:a16="http://schemas.microsoft.com/office/drawing/2014/main" id="{0415BCB1-728D-2CC6-125A-5E999EF21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976" y="885826"/>
            <a:ext cx="123825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342" name="Rectangle 102">
            <a:extLst>
              <a:ext uri="{FF2B5EF4-FFF2-40B4-BE49-F238E27FC236}">
                <a16:creationId xmlns:a16="http://schemas.microsoft.com/office/drawing/2014/main" id="{5A366A97-F85E-AC0D-5704-EDB0CD45E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1030288"/>
            <a:ext cx="119062" cy="1444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290" name="Group 2">
            <a:extLst>
              <a:ext uri="{FF2B5EF4-FFF2-40B4-BE49-F238E27FC236}">
                <a16:creationId xmlns:a16="http://schemas.microsoft.com/office/drawing/2014/main" id="{9240BF15-3BDF-C1BC-1AFC-D3F0EC48B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673574"/>
              </p:ext>
            </p:extLst>
          </p:nvPr>
        </p:nvGraphicFramePr>
        <p:xfrm>
          <a:off x="1258888" y="1322824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323821984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65904173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411904027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37178803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28175639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62919881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96003394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50900688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09553179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482456437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692866"/>
                  </a:ext>
                </a:extLst>
              </a:tr>
            </a:tbl>
          </a:graphicData>
        </a:graphic>
      </p:graphicFrame>
      <p:graphicFrame>
        <p:nvGraphicFramePr>
          <p:cNvPr id="268314" name="Group 26">
            <a:extLst>
              <a:ext uri="{FF2B5EF4-FFF2-40B4-BE49-F238E27FC236}">
                <a16:creationId xmlns:a16="http://schemas.microsoft.com/office/drawing/2014/main" id="{BE80EC4B-9651-C04F-5A73-8E3DCB4CB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331653"/>
              </p:ext>
            </p:extLst>
          </p:nvPr>
        </p:nvGraphicFramePr>
        <p:xfrm>
          <a:off x="858839" y="1445061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399907328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446975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79153275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08875282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602949494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74636783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45855649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19207799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92860230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42372779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4084691369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930943"/>
                  </a:ext>
                </a:extLst>
              </a:tr>
            </a:tbl>
          </a:graphicData>
        </a:graphic>
      </p:graphicFrame>
      <p:sp>
        <p:nvSpPr>
          <p:cNvPr id="268330" name="Text Box 42">
            <a:extLst>
              <a:ext uri="{FF2B5EF4-FFF2-40B4-BE49-F238E27FC236}">
                <a16:creationId xmlns:a16="http://schemas.microsoft.com/office/drawing/2014/main" id="{2E910E39-0727-6BD6-EDA2-ACC1939A2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1438712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268331" name="Rectangle 43">
            <a:extLst>
              <a:ext uri="{FF2B5EF4-FFF2-40B4-BE49-F238E27FC236}">
                <a16:creationId xmlns:a16="http://schemas.microsoft.com/office/drawing/2014/main" id="{86D7C5A3-E357-87A9-A7F2-386334FDC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738" y="983100"/>
            <a:ext cx="42862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8332" name="Rectangle 44">
            <a:extLst>
              <a:ext uri="{FF2B5EF4-FFF2-40B4-BE49-F238E27FC236}">
                <a16:creationId xmlns:a16="http://schemas.microsoft.com/office/drawing/2014/main" id="{3D25C430-D7DB-0BDD-5770-1BFC4FFA1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264" y="767200"/>
            <a:ext cx="625475" cy="433387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68333" name="Rectangle 45">
            <a:extLst>
              <a:ext uri="{FF2B5EF4-FFF2-40B4-BE49-F238E27FC236}">
                <a16:creationId xmlns:a16="http://schemas.microsoft.com/office/drawing/2014/main" id="{12F2E669-1967-BF5B-A1C1-01852AB52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388" y="767200"/>
            <a:ext cx="950912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8334" name="Rectangle 46">
            <a:extLst>
              <a:ext uri="{FF2B5EF4-FFF2-40B4-BE49-F238E27FC236}">
                <a16:creationId xmlns:a16="http://schemas.microsoft.com/office/drawing/2014/main" id="{1226EE08-EFE5-68B2-B652-738E854D4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9" y="767200"/>
            <a:ext cx="79375" cy="4333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8335" name="Rectangle 47">
            <a:extLst>
              <a:ext uri="{FF2B5EF4-FFF2-40B4-BE49-F238E27FC236}">
                <a16:creationId xmlns:a16="http://schemas.microsoft.com/office/drawing/2014/main" id="{9FFDA119-205A-439A-3FAD-0D31170F7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767200"/>
            <a:ext cx="39688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8339" name="Rectangle 51">
            <a:extLst>
              <a:ext uri="{FF2B5EF4-FFF2-40B4-BE49-F238E27FC236}">
                <a16:creationId xmlns:a16="http://schemas.microsoft.com/office/drawing/2014/main" id="{3059035C-0A6C-28FC-02BD-8D086CDF8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025" y="171886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提阿多修</a:t>
            </a:r>
          </a:p>
        </p:txBody>
      </p:sp>
      <p:sp>
        <p:nvSpPr>
          <p:cNvPr id="268340" name="Rectangle 52">
            <a:extLst>
              <a:ext uri="{FF2B5EF4-FFF2-40B4-BE49-F238E27FC236}">
                <a16:creationId xmlns:a16="http://schemas.microsoft.com/office/drawing/2014/main" id="{F3707D51-EFD2-3FA3-B6B3-C98F88DB2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1" y="983100"/>
            <a:ext cx="115252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268341" name="Rectangle 53">
            <a:extLst>
              <a:ext uri="{FF2B5EF4-FFF2-40B4-BE49-F238E27FC236}">
                <a16:creationId xmlns:a16="http://schemas.microsoft.com/office/drawing/2014/main" id="{6E34AE0B-549C-C9A0-C2B1-65E4AA65A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983100"/>
            <a:ext cx="122713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8342" name="Rectangle 54">
            <a:extLst>
              <a:ext uri="{FF2B5EF4-FFF2-40B4-BE49-F238E27FC236}">
                <a16:creationId xmlns:a16="http://schemas.microsoft.com/office/drawing/2014/main" id="{237CD31A-2607-C379-F1D1-982176896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9" y="983100"/>
            <a:ext cx="828675" cy="217487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8343" name="Rectangle 55">
            <a:extLst>
              <a:ext uri="{FF2B5EF4-FFF2-40B4-BE49-F238E27FC236}">
                <a16:creationId xmlns:a16="http://schemas.microsoft.com/office/drawing/2014/main" id="{2D799742-EC79-2129-56B1-A136649EB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014" y="767200"/>
            <a:ext cx="1222375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68344" name="Rectangle 56">
            <a:extLst>
              <a:ext uri="{FF2B5EF4-FFF2-40B4-BE49-F238E27FC236}">
                <a16:creationId xmlns:a16="http://schemas.microsoft.com/office/drawing/2014/main" id="{580938DF-962D-EAA0-B64D-75FDACECE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014" y="1054536"/>
            <a:ext cx="230187" cy="7143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8345" name="Rectangle 57">
            <a:extLst>
              <a:ext uri="{FF2B5EF4-FFF2-40B4-BE49-F238E27FC236}">
                <a16:creationId xmlns:a16="http://schemas.microsoft.com/office/drawing/2014/main" id="{C85B9401-288B-E4E1-4CC3-59B512617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013" y="767200"/>
            <a:ext cx="711200" cy="28733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8346" name="Rectangle 58">
            <a:extLst>
              <a:ext uri="{FF2B5EF4-FFF2-40B4-BE49-F238E27FC236}">
                <a16:creationId xmlns:a16="http://schemas.microsoft.com/office/drawing/2014/main" id="{4DB20030-FDAE-E394-18C4-DE722EBD8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767200"/>
            <a:ext cx="77788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8347" name="Rectangle 59">
            <a:extLst>
              <a:ext uri="{FF2B5EF4-FFF2-40B4-BE49-F238E27FC236}">
                <a16:creationId xmlns:a16="http://schemas.microsoft.com/office/drawing/2014/main" id="{52585903-DC39-D0BE-4688-570AA60C6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739" y="767200"/>
            <a:ext cx="23653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68348" name="Rectangle 60">
            <a:extLst>
              <a:ext uri="{FF2B5EF4-FFF2-40B4-BE49-F238E27FC236}">
                <a16:creationId xmlns:a16="http://schemas.microsoft.com/office/drawing/2014/main" id="{9945BF3D-30A2-E5D2-DD00-71C81E5BE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8" y="171886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康士坦丁</a:t>
            </a:r>
          </a:p>
        </p:txBody>
      </p:sp>
      <p:sp>
        <p:nvSpPr>
          <p:cNvPr id="268349" name="Rectangle 61">
            <a:extLst>
              <a:ext uri="{FF2B5EF4-FFF2-40B4-BE49-F238E27FC236}">
                <a16:creationId xmlns:a16="http://schemas.microsoft.com/office/drawing/2014/main" id="{58C913F1-3151-D8F2-FCE8-529785A1E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" y="171886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丟克理田</a:t>
            </a:r>
          </a:p>
        </p:txBody>
      </p:sp>
      <p:cxnSp>
        <p:nvCxnSpPr>
          <p:cNvPr id="268350" name="AutoShape 62">
            <a:extLst>
              <a:ext uri="{FF2B5EF4-FFF2-40B4-BE49-F238E27FC236}">
                <a16:creationId xmlns:a16="http://schemas.microsoft.com/office/drawing/2014/main" id="{50C78CA3-8C6B-B514-96A7-545B9EE4E454}"/>
              </a:ext>
            </a:extLst>
          </p:cNvPr>
          <p:cNvCxnSpPr>
            <a:cxnSpLocks noChangeShapeType="1"/>
            <a:stCxn id="268349" idx="2"/>
            <a:endCxn id="268332" idx="0"/>
          </p:cNvCxnSpPr>
          <p:nvPr/>
        </p:nvCxnSpPr>
        <p:spPr bwMode="auto">
          <a:xfrm rot="5400000">
            <a:off x="1004094" y="628293"/>
            <a:ext cx="277813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8351" name="Rectangle 63">
            <a:extLst>
              <a:ext uri="{FF2B5EF4-FFF2-40B4-BE49-F238E27FC236}">
                <a16:creationId xmlns:a16="http://schemas.microsoft.com/office/drawing/2014/main" id="{423A81B9-F648-44DE-C42C-84818D8E7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765612"/>
            <a:ext cx="50323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68352" name="AutoShape 64">
            <a:extLst>
              <a:ext uri="{FF2B5EF4-FFF2-40B4-BE49-F238E27FC236}">
                <a16:creationId xmlns:a16="http://schemas.microsoft.com/office/drawing/2014/main" id="{05D8AB18-2675-5BC3-B854-8ED9F60C6973}"/>
              </a:ext>
            </a:extLst>
          </p:cNvPr>
          <p:cNvCxnSpPr>
            <a:cxnSpLocks noChangeShapeType="1"/>
            <a:stCxn id="268348" idx="2"/>
            <a:endCxn id="268351" idx="0"/>
          </p:cNvCxnSpPr>
          <p:nvPr/>
        </p:nvCxnSpPr>
        <p:spPr bwMode="auto">
          <a:xfrm rot="16200000" flipH="1">
            <a:off x="2189164" y="492562"/>
            <a:ext cx="276225" cy="2698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8353" name="AutoShape 65">
            <a:extLst>
              <a:ext uri="{FF2B5EF4-FFF2-40B4-BE49-F238E27FC236}">
                <a16:creationId xmlns:a16="http://schemas.microsoft.com/office/drawing/2014/main" id="{C53E395E-26C4-AAA7-4F04-8158A31E04E5}"/>
              </a:ext>
            </a:extLst>
          </p:cNvPr>
          <p:cNvCxnSpPr>
            <a:cxnSpLocks noChangeShapeType="1"/>
            <a:stCxn id="268339" idx="2"/>
          </p:cNvCxnSpPr>
          <p:nvPr/>
        </p:nvCxnSpPr>
        <p:spPr bwMode="auto">
          <a:xfrm rot="5400000">
            <a:off x="4608513" y="578287"/>
            <a:ext cx="277813" cy="10001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8354" name="Rectangle 66">
            <a:extLst>
              <a:ext uri="{FF2B5EF4-FFF2-40B4-BE49-F238E27FC236}">
                <a16:creationId xmlns:a16="http://schemas.microsoft.com/office/drawing/2014/main" id="{4F86696F-8E45-A4A5-34AE-229E19A4F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767200"/>
            <a:ext cx="55880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68355" name="Rectangle 67">
            <a:extLst>
              <a:ext uri="{FF2B5EF4-FFF2-40B4-BE49-F238E27FC236}">
                <a16:creationId xmlns:a16="http://schemas.microsoft.com/office/drawing/2014/main" id="{0F8B2255-E153-54F3-1BF0-B09EEC747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0" y="767200"/>
            <a:ext cx="163988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8356" name="Rectangle 68">
            <a:extLst>
              <a:ext uri="{FF2B5EF4-FFF2-40B4-BE49-F238E27FC236}">
                <a16:creationId xmlns:a16="http://schemas.microsoft.com/office/drawing/2014/main" id="{F32FC80E-C3AA-C866-1C0B-3967DB764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189" y="767200"/>
            <a:ext cx="2698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8357" name="Rectangle 69">
            <a:extLst>
              <a:ext uri="{FF2B5EF4-FFF2-40B4-BE49-F238E27FC236}">
                <a16:creationId xmlns:a16="http://schemas.microsoft.com/office/drawing/2014/main" id="{468FC850-1A0F-8C25-C97A-35B0A3B17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064" y="767200"/>
            <a:ext cx="674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8358" name="Rectangle 70">
            <a:extLst>
              <a:ext uri="{FF2B5EF4-FFF2-40B4-BE49-F238E27FC236}">
                <a16:creationId xmlns:a16="http://schemas.microsoft.com/office/drawing/2014/main" id="{22D0BF8F-CE71-B13A-3750-B301192A5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4988" y="767200"/>
            <a:ext cx="7032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8359" name="Rectangle 71">
            <a:extLst>
              <a:ext uri="{FF2B5EF4-FFF2-40B4-BE49-F238E27FC236}">
                <a16:creationId xmlns:a16="http://schemas.microsoft.com/office/drawing/2014/main" id="{75A4A33A-D840-8E30-8B40-6E9DC6B19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0313" y="767200"/>
            <a:ext cx="32385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68360" name="AutoShape 72">
            <a:extLst>
              <a:ext uri="{FF2B5EF4-FFF2-40B4-BE49-F238E27FC236}">
                <a16:creationId xmlns:a16="http://schemas.microsoft.com/office/drawing/2014/main" id="{5E3AF4D8-A0A5-570F-3B27-6649710F6A64}"/>
              </a:ext>
            </a:extLst>
          </p:cNvPr>
          <p:cNvCxnSpPr>
            <a:cxnSpLocks noChangeShapeType="1"/>
            <a:stCxn id="268365" idx="2"/>
          </p:cNvCxnSpPr>
          <p:nvPr/>
        </p:nvCxnSpPr>
        <p:spPr bwMode="auto">
          <a:xfrm rot="16200000" flipH="1">
            <a:off x="3862388" y="562412"/>
            <a:ext cx="277813" cy="13176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8361" name="Rectangle 73">
            <a:extLst>
              <a:ext uri="{FF2B5EF4-FFF2-40B4-BE49-F238E27FC236}">
                <a16:creationId xmlns:a16="http://schemas.microsoft.com/office/drawing/2014/main" id="{0953DDB7-D8BE-09EF-9A9F-D1586A53A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01" y="946586"/>
            <a:ext cx="315913" cy="10795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68362" name="Rectangle 74">
            <a:extLst>
              <a:ext uri="{FF2B5EF4-FFF2-40B4-BE49-F238E27FC236}">
                <a16:creationId xmlns:a16="http://schemas.microsoft.com/office/drawing/2014/main" id="{CB442044-0EFE-66B7-1525-00CC01C0F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063" y="951349"/>
            <a:ext cx="315912" cy="1079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68365" name="Rectangle 77">
            <a:extLst>
              <a:ext uri="{FF2B5EF4-FFF2-40B4-BE49-F238E27FC236}">
                <a16:creationId xmlns:a16="http://schemas.microsoft.com/office/drawing/2014/main" id="{059D8B2B-9931-0A6D-9732-72C98A711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613" y="171886"/>
            <a:ext cx="6096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瓦倫斯</a:t>
            </a:r>
          </a:p>
        </p:txBody>
      </p:sp>
      <p:sp>
        <p:nvSpPr>
          <p:cNvPr id="268366" name="Rectangle 78">
            <a:extLst>
              <a:ext uri="{FF2B5EF4-FFF2-40B4-BE49-F238E27FC236}">
                <a16:creationId xmlns:a16="http://schemas.microsoft.com/office/drawing/2014/main" id="{4757F471-4C8D-2CBE-B8BE-A3B7DD6F4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092" y="171174"/>
            <a:ext cx="615554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和挪留</a:t>
            </a:r>
          </a:p>
        </p:txBody>
      </p:sp>
      <p:sp>
        <p:nvSpPr>
          <p:cNvPr id="268367" name="Line 79">
            <a:extLst>
              <a:ext uri="{FF2B5EF4-FFF2-40B4-BE49-F238E27FC236}">
                <a16:creationId xmlns:a16="http://schemas.microsoft.com/office/drawing/2014/main" id="{D2127C5F-3F55-8132-C1B5-683F50B598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84839" y="489386"/>
            <a:ext cx="1587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368" name="Rectangle 80">
            <a:extLst>
              <a:ext uri="{FF2B5EF4-FFF2-40B4-BE49-F238E27FC236}">
                <a16:creationId xmlns:a16="http://schemas.microsoft.com/office/drawing/2014/main" id="{D13405E5-9D50-F671-7AAE-458353DFE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3950" y="171886"/>
            <a:ext cx="14224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瓦倫提尼安三世</a:t>
            </a:r>
          </a:p>
        </p:txBody>
      </p:sp>
      <p:sp>
        <p:nvSpPr>
          <p:cNvPr id="268369" name="Line 81">
            <a:extLst>
              <a:ext uri="{FF2B5EF4-FFF2-40B4-BE49-F238E27FC236}">
                <a16:creationId xmlns:a16="http://schemas.microsoft.com/office/drawing/2014/main" id="{A9672BEC-8557-83A4-2A20-B7D4D6E083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4175" y="489386"/>
            <a:ext cx="1588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370" name="Rectangle 82">
            <a:extLst>
              <a:ext uri="{FF2B5EF4-FFF2-40B4-BE49-F238E27FC236}">
                <a16:creationId xmlns:a16="http://schemas.microsoft.com/office/drawing/2014/main" id="{6D3CAC28-1EF7-DC41-26D2-C7C1A6DC7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988" y="171886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康士坦丟</a:t>
            </a:r>
          </a:p>
        </p:txBody>
      </p:sp>
      <p:cxnSp>
        <p:nvCxnSpPr>
          <p:cNvPr id="268371" name="AutoShape 83">
            <a:extLst>
              <a:ext uri="{FF2B5EF4-FFF2-40B4-BE49-F238E27FC236}">
                <a16:creationId xmlns:a16="http://schemas.microsoft.com/office/drawing/2014/main" id="{71CA0C05-522E-ADEF-7A30-3835A00914FE}"/>
              </a:ext>
            </a:extLst>
          </p:cNvPr>
          <p:cNvCxnSpPr>
            <a:cxnSpLocks noChangeShapeType="1"/>
            <a:stCxn id="268370" idx="2"/>
            <a:endCxn id="268333" idx="0"/>
          </p:cNvCxnSpPr>
          <p:nvPr/>
        </p:nvCxnSpPr>
        <p:spPr bwMode="auto">
          <a:xfrm rot="16200000" flipH="1">
            <a:off x="3009107" y="580668"/>
            <a:ext cx="277813" cy="95250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8372" name="Rectangle 84">
            <a:extLst>
              <a:ext uri="{FF2B5EF4-FFF2-40B4-BE49-F238E27FC236}">
                <a16:creationId xmlns:a16="http://schemas.microsoft.com/office/drawing/2014/main" id="{9BA43CFC-A707-6F7F-762D-45D93C52E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232" y="1993822"/>
            <a:ext cx="2963863" cy="338138"/>
          </a:xfrm>
          <a:prstGeom prst="rect">
            <a:avLst/>
          </a:prstGeom>
          <a:gradFill rotWithShape="1">
            <a:gsLst>
              <a:gs pos="0">
                <a:srgbClr val="009999"/>
              </a:gs>
              <a:gs pos="100000">
                <a:srgbClr val="009999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安東尼</a:t>
            </a:r>
          </a:p>
        </p:txBody>
      </p:sp>
      <p:sp>
        <p:nvSpPr>
          <p:cNvPr id="268373" name="Rectangle 85">
            <a:extLst>
              <a:ext uri="{FF2B5EF4-FFF2-40B4-BE49-F238E27FC236}">
                <a16:creationId xmlns:a16="http://schemas.microsoft.com/office/drawing/2014/main" id="{240849ED-32AD-837E-CA8C-18001F95D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207" y="2536747"/>
            <a:ext cx="2132013" cy="338138"/>
          </a:xfrm>
          <a:prstGeom prst="rect">
            <a:avLst/>
          </a:prstGeom>
          <a:gradFill rotWithShape="1">
            <a:gsLst>
              <a:gs pos="0">
                <a:srgbClr val="CC6600"/>
              </a:gs>
              <a:gs pos="100000">
                <a:srgbClr val="CC6600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帕科繆</a:t>
            </a:r>
          </a:p>
        </p:txBody>
      </p:sp>
      <p:sp>
        <p:nvSpPr>
          <p:cNvPr id="268374" name="Rectangle 86">
            <a:extLst>
              <a:ext uri="{FF2B5EF4-FFF2-40B4-BE49-F238E27FC236}">
                <a16:creationId xmlns:a16="http://schemas.microsoft.com/office/drawing/2014/main" id="{8769FBFB-BA9C-1028-D1EE-065991CB9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9" y="767200"/>
            <a:ext cx="547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8375" name="Rectangle 87">
            <a:extLst>
              <a:ext uri="{FF2B5EF4-FFF2-40B4-BE49-F238E27FC236}">
                <a16:creationId xmlns:a16="http://schemas.microsoft.com/office/drawing/2014/main" id="{E3E4E0A1-6ECD-F54F-95E6-55A02E29C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26" y="983100"/>
            <a:ext cx="423863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8376" name="Rectangle 88">
            <a:extLst>
              <a:ext uri="{FF2B5EF4-FFF2-40B4-BE49-F238E27FC236}">
                <a16:creationId xmlns:a16="http://schemas.microsoft.com/office/drawing/2014/main" id="{E424E053-F968-20E2-73C5-C005925D9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8325" y="767200"/>
            <a:ext cx="636588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700">
              <a:ea typeface="SimHei" panose="02010609060101010101" pitchFamily="49" charset="-122"/>
            </a:endParaRPr>
          </a:p>
        </p:txBody>
      </p:sp>
      <p:sp>
        <p:nvSpPr>
          <p:cNvPr id="268377" name="Rectangle 89">
            <a:extLst>
              <a:ext uri="{FF2B5EF4-FFF2-40B4-BE49-F238E27FC236}">
                <a16:creationId xmlns:a16="http://schemas.microsoft.com/office/drawing/2014/main" id="{E51BC47A-B450-A130-7C5C-02A4D2047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9" y="983100"/>
            <a:ext cx="3206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8378" name="Rectangle 90">
            <a:extLst>
              <a:ext uri="{FF2B5EF4-FFF2-40B4-BE49-F238E27FC236}">
                <a16:creationId xmlns:a16="http://schemas.microsoft.com/office/drawing/2014/main" id="{B33B01C2-E2D7-A9FE-82AC-B7D5F8DEF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38" y="767200"/>
            <a:ext cx="428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8379" name="Rectangle 91">
            <a:extLst>
              <a:ext uri="{FF2B5EF4-FFF2-40B4-BE49-F238E27FC236}">
                <a16:creationId xmlns:a16="http://schemas.microsoft.com/office/drawing/2014/main" id="{B0E0042B-660E-AABB-1243-5A8C95B33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925949"/>
            <a:ext cx="31750" cy="76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8380" name="Rectangle 92">
            <a:extLst>
              <a:ext uri="{FF2B5EF4-FFF2-40B4-BE49-F238E27FC236}">
                <a16:creationId xmlns:a16="http://schemas.microsoft.com/office/drawing/2014/main" id="{6FD0F632-21BC-D75A-AFF5-5CDAC17E3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664" y="983100"/>
            <a:ext cx="3571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8381" name="Text Box 93">
            <a:extLst>
              <a:ext uri="{FF2B5EF4-FFF2-40B4-BE49-F238E27FC236}">
                <a16:creationId xmlns:a16="http://schemas.microsoft.com/office/drawing/2014/main" id="{84AA0FE3-6048-E2A4-14AA-B33F3DFB7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556" y="3093961"/>
            <a:ext cx="7894638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17550" indent="-2667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989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3"/>
              </a:buBlip>
            </a:pPr>
            <a:r>
              <a:rPr lang="zh-TW" altLang="en-US" sz="2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独居式修道：</a:t>
            </a:r>
            <a:r>
              <a:rPr lang="zh-TW" altLang="en-US" sz="2000" dirty="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由安东尼</a:t>
            </a:r>
            <a:r>
              <a:rPr lang="en-US" altLang="zh-TW" sz="2000" dirty="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TW" sz="2000" dirty="0" err="1">
                <a:solidFill>
                  <a:srgbClr val="663300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Athony</a:t>
            </a:r>
            <a:r>
              <a:rPr lang="en-US" altLang="zh-TW" sz="2000" dirty="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 dirty="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所创。</a:t>
            </a:r>
          </a:p>
          <a:p>
            <a:pPr lvl="1">
              <a:lnSpc>
                <a:spcPct val="120000"/>
              </a:lnSpc>
              <a:spcAft>
                <a:spcPct val="30000"/>
              </a:spcAft>
              <a:buFontTx/>
              <a:buBlip>
                <a:blip r:embed="rId4"/>
              </a:buBlip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离群索居，严格禁欲，不住祷告，克制肉体以亲近神。</a:t>
            </a:r>
          </a:p>
          <a:p>
            <a:pPr lvl="1">
              <a:lnSpc>
                <a:spcPct val="120000"/>
              </a:lnSpc>
              <a:spcAft>
                <a:spcPct val="30000"/>
              </a:spcAft>
              <a:buFontTx/>
              <a:buBlip>
                <a:blip r:embed="rId4"/>
              </a:buBlip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至于如何崇拜，如何过舍己生活，全由自己设计，理想是舍弃一切跟随基督。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3"/>
              </a:buBlip>
            </a:pPr>
            <a:r>
              <a:rPr lang="zh-TW" altLang="en-US" sz="2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群居式修道：</a:t>
            </a:r>
            <a:r>
              <a:rPr lang="zh-TW" altLang="en-US" sz="2000" dirty="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由帕科缪</a:t>
            </a:r>
            <a:r>
              <a:rPr lang="en-US" altLang="zh-TW" sz="2000" dirty="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TW" sz="2000" dirty="0">
                <a:solidFill>
                  <a:srgbClr val="663300"/>
                </a:solidFill>
                <a:ea typeface="SimHei" panose="02010609060101010101" pitchFamily="49" charset="-122"/>
              </a:rPr>
              <a:t>Pachomius</a:t>
            </a:r>
            <a:r>
              <a:rPr lang="en-US" altLang="zh-TW" sz="2000" dirty="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 dirty="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所创。</a:t>
            </a:r>
          </a:p>
          <a:p>
            <a:pPr lvl="1">
              <a:lnSpc>
                <a:spcPct val="120000"/>
              </a:lnSpc>
              <a:spcAft>
                <a:spcPct val="30000"/>
              </a:spcAft>
              <a:buFontTx/>
              <a:buBlip>
                <a:blip r:embed="rId4"/>
              </a:buBlip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设立修道院，过共同生活，工作、崇拜、服装都有纪律。</a:t>
            </a:r>
          </a:p>
          <a:p>
            <a:pPr lvl="1">
              <a:lnSpc>
                <a:spcPct val="120000"/>
              </a:lnSpc>
              <a:spcAft>
                <a:spcPct val="30000"/>
              </a:spcAft>
              <a:buFontTx/>
              <a:buBlip>
                <a:blip r:embed="rId4"/>
              </a:buBlip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之后演变为注重工作、济贫、行善，不主张极端的禁欲主义。</a:t>
            </a:r>
          </a:p>
        </p:txBody>
      </p:sp>
      <p:sp>
        <p:nvSpPr>
          <p:cNvPr id="268382" name="Rectangle 94">
            <a:extLst>
              <a:ext uri="{FF2B5EF4-FFF2-40B4-BE49-F238E27FC236}">
                <a16:creationId xmlns:a16="http://schemas.microsoft.com/office/drawing/2014/main" id="{4CD5A6CF-16ED-AD1E-F6BA-79CE93CD9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388" y="911662"/>
            <a:ext cx="512762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8383" name="Rectangle 95">
            <a:extLst>
              <a:ext uri="{FF2B5EF4-FFF2-40B4-BE49-F238E27FC236}">
                <a16:creationId xmlns:a16="http://schemas.microsoft.com/office/drawing/2014/main" id="{A8C6B0FC-9F02-DC2C-69C9-739E5AEBF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6" y="911662"/>
            <a:ext cx="123825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8384" name="Rectangle 96">
            <a:extLst>
              <a:ext uri="{FF2B5EF4-FFF2-40B4-BE49-F238E27FC236}">
                <a16:creationId xmlns:a16="http://schemas.microsoft.com/office/drawing/2014/main" id="{C8EE8E63-6959-9602-ADD7-45A7638C9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388" y="1056124"/>
            <a:ext cx="119062" cy="1444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338" name="Group 2">
            <a:extLst>
              <a:ext uri="{FF2B5EF4-FFF2-40B4-BE49-F238E27FC236}">
                <a16:creationId xmlns:a16="http://schemas.microsoft.com/office/drawing/2014/main" id="{73D21AF5-8423-5975-B378-E335C4F7B8E0}"/>
              </a:ext>
            </a:extLst>
          </p:cNvPr>
          <p:cNvGraphicFramePr>
            <a:graphicFrameLocks noGrp="1"/>
          </p:cNvGraphicFramePr>
          <p:nvPr/>
        </p:nvGraphicFramePr>
        <p:xfrm>
          <a:off x="1465996" y="1812803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327082676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74098624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50501006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301387640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031380039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326306622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7367412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98498283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94105697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220067716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060092"/>
                  </a:ext>
                </a:extLst>
              </a:tr>
            </a:tbl>
          </a:graphicData>
        </a:graphic>
      </p:graphicFrame>
      <p:graphicFrame>
        <p:nvGraphicFramePr>
          <p:cNvPr id="270362" name="Group 26">
            <a:extLst>
              <a:ext uri="{FF2B5EF4-FFF2-40B4-BE49-F238E27FC236}">
                <a16:creationId xmlns:a16="http://schemas.microsoft.com/office/drawing/2014/main" id="{C8E4A3BF-B2ED-7FC4-D1DD-3638BFE3E8E8}"/>
              </a:ext>
            </a:extLst>
          </p:cNvPr>
          <p:cNvGraphicFramePr>
            <a:graphicFrameLocks noGrp="1"/>
          </p:cNvGraphicFramePr>
          <p:nvPr/>
        </p:nvGraphicFramePr>
        <p:xfrm>
          <a:off x="1065947" y="1935040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382422851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86268133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96923590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597569813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424739404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55972433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93783235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610399510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47268425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07265778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657067454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969418"/>
                  </a:ext>
                </a:extLst>
              </a:tr>
            </a:tbl>
          </a:graphicData>
        </a:graphic>
      </p:graphicFrame>
      <p:sp>
        <p:nvSpPr>
          <p:cNvPr id="270379" name="Rectangle 43">
            <a:extLst>
              <a:ext uri="{FF2B5EF4-FFF2-40B4-BE49-F238E27FC236}">
                <a16:creationId xmlns:a16="http://schemas.microsoft.com/office/drawing/2014/main" id="{8A4AB531-5254-9999-56DE-3F4CF142B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846" y="1473079"/>
            <a:ext cx="42862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0380" name="Rectangle 44">
            <a:extLst>
              <a:ext uri="{FF2B5EF4-FFF2-40B4-BE49-F238E27FC236}">
                <a16:creationId xmlns:a16="http://schemas.microsoft.com/office/drawing/2014/main" id="{B3DDBCD9-0818-2F93-F8ED-49BB42F3E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372" y="1257179"/>
            <a:ext cx="625475" cy="433387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70381" name="Rectangle 45">
            <a:extLst>
              <a:ext uri="{FF2B5EF4-FFF2-40B4-BE49-F238E27FC236}">
                <a16:creationId xmlns:a16="http://schemas.microsoft.com/office/drawing/2014/main" id="{B8EB2382-ED6A-8D81-84E5-9C6A7DE00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496" y="1257179"/>
            <a:ext cx="950912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0382" name="Rectangle 46">
            <a:extLst>
              <a:ext uri="{FF2B5EF4-FFF2-40B4-BE49-F238E27FC236}">
                <a16:creationId xmlns:a16="http://schemas.microsoft.com/office/drawing/2014/main" id="{AC7E4344-C611-9473-8D0B-FBFED832A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997" y="1257179"/>
            <a:ext cx="79375" cy="4333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0383" name="Rectangle 47">
            <a:extLst>
              <a:ext uri="{FF2B5EF4-FFF2-40B4-BE49-F238E27FC236}">
                <a16:creationId xmlns:a16="http://schemas.microsoft.com/office/drawing/2014/main" id="{202539E3-B41D-B02D-6406-190A8D420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958" y="1257179"/>
            <a:ext cx="39688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0387" name="Rectangle 51">
            <a:extLst>
              <a:ext uri="{FF2B5EF4-FFF2-40B4-BE49-F238E27FC236}">
                <a16:creationId xmlns:a16="http://schemas.microsoft.com/office/drawing/2014/main" id="{A4E9DA93-52A1-674A-9125-97A2690C7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133" y="661865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提阿多修</a:t>
            </a:r>
          </a:p>
        </p:txBody>
      </p:sp>
      <p:sp>
        <p:nvSpPr>
          <p:cNvPr id="270388" name="Rectangle 52">
            <a:extLst>
              <a:ext uri="{FF2B5EF4-FFF2-40B4-BE49-F238E27FC236}">
                <a16:creationId xmlns:a16="http://schemas.microsoft.com/office/drawing/2014/main" id="{7D160391-C2B4-FDFA-FAB3-16F5B3585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609" y="1473079"/>
            <a:ext cx="115252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270389" name="Rectangle 53">
            <a:extLst>
              <a:ext uri="{FF2B5EF4-FFF2-40B4-BE49-F238E27FC236}">
                <a16:creationId xmlns:a16="http://schemas.microsoft.com/office/drawing/2014/main" id="{9E693988-696A-53BB-2E75-61BE14C09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958" y="1473079"/>
            <a:ext cx="122713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0390" name="Rectangle 54">
            <a:extLst>
              <a:ext uri="{FF2B5EF4-FFF2-40B4-BE49-F238E27FC236}">
                <a16:creationId xmlns:a16="http://schemas.microsoft.com/office/drawing/2014/main" id="{F73F13C0-24B1-AA92-0422-2FEAC754D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097" y="1473079"/>
            <a:ext cx="828675" cy="217487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0391" name="Rectangle 55">
            <a:extLst>
              <a:ext uri="{FF2B5EF4-FFF2-40B4-BE49-F238E27FC236}">
                <a16:creationId xmlns:a16="http://schemas.microsoft.com/office/drawing/2014/main" id="{E0766778-D79F-8A7D-42F3-C9766DA75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122" y="1257179"/>
            <a:ext cx="1222375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70392" name="Rectangle 56">
            <a:extLst>
              <a:ext uri="{FF2B5EF4-FFF2-40B4-BE49-F238E27FC236}">
                <a16:creationId xmlns:a16="http://schemas.microsoft.com/office/drawing/2014/main" id="{95F191E3-BC28-C092-6928-95DD965C6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122" y="1544515"/>
            <a:ext cx="230187" cy="7143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0393" name="Rectangle 57">
            <a:extLst>
              <a:ext uri="{FF2B5EF4-FFF2-40B4-BE49-F238E27FC236}">
                <a16:creationId xmlns:a16="http://schemas.microsoft.com/office/drawing/2014/main" id="{0691A4EC-3942-914C-2ACA-70BCD50D9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121" y="1257179"/>
            <a:ext cx="711200" cy="28733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0394" name="Rectangle 58">
            <a:extLst>
              <a:ext uri="{FF2B5EF4-FFF2-40B4-BE49-F238E27FC236}">
                <a16:creationId xmlns:a16="http://schemas.microsoft.com/office/drawing/2014/main" id="{5D71AE3F-76D1-6E18-6373-01ACFDB59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383" y="1257179"/>
            <a:ext cx="77788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0395" name="Rectangle 59">
            <a:extLst>
              <a:ext uri="{FF2B5EF4-FFF2-40B4-BE49-F238E27FC236}">
                <a16:creationId xmlns:a16="http://schemas.microsoft.com/office/drawing/2014/main" id="{DEDDEC80-277D-B77A-9D4B-87FDDC61A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847" y="1257179"/>
            <a:ext cx="23653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70396" name="Rectangle 60">
            <a:extLst>
              <a:ext uri="{FF2B5EF4-FFF2-40B4-BE49-F238E27FC236}">
                <a16:creationId xmlns:a16="http://schemas.microsoft.com/office/drawing/2014/main" id="{519A462C-6434-2DD1-8001-B79BDAF5B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046" y="661865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康士坦丁</a:t>
            </a:r>
          </a:p>
        </p:txBody>
      </p:sp>
      <p:sp>
        <p:nvSpPr>
          <p:cNvPr id="270397" name="Rectangle 61">
            <a:extLst>
              <a:ext uri="{FF2B5EF4-FFF2-40B4-BE49-F238E27FC236}">
                <a16:creationId xmlns:a16="http://schemas.microsoft.com/office/drawing/2014/main" id="{2159F299-F434-C58B-3164-64B07139F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708" y="661865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丟克理田</a:t>
            </a:r>
          </a:p>
        </p:txBody>
      </p:sp>
      <p:cxnSp>
        <p:nvCxnSpPr>
          <p:cNvPr id="270398" name="AutoShape 62">
            <a:extLst>
              <a:ext uri="{FF2B5EF4-FFF2-40B4-BE49-F238E27FC236}">
                <a16:creationId xmlns:a16="http://schemas.microsoft.com/office/drawing/2014/main" id="{24D08F33-6CF0-874D-0629-5F74FF70A1EA}"/>
              </a:ext>
            </a:extLst>
          </p:cNvPr>
          <p:cNvCxnSpPr>
            <a:cxnSpLocks noChangeShapeType="1"/>
            <a:stCxn id="270397" idx="2"/>
            <a:endCxn id="270380" idx="0"/>
          </p:cNvCxnSpPr>
          <p:nvPr/>
        </p:nvCxnSpPr>
        <p:spPr bwMode="auto">
          <a:xfrm rot="5400000">
            <a:off x="1211202" y="1118272"/>
            <a:ext cx="277813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399" name="Rectangle 63">
            <a:extLst>
              <a:ext uri="{FF2B5EF4-FFF2-40B4-BE49-F238E27FC236}">
                <a16:creationId xmlns:a16="http://schemas.microsoft.com/office/drawing/2014/main" id="{891B8BEA-C04D-F37E-092D-06E754BC2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908" y="1255591"/>
            <a:ext cx="50323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70400" name="AutoShape 64">
            <a:extLst>
              <a:ext uri="{FF2B5EF4-FFF2-40B4-BE49-F238E27FC236}">
                <a16:creationId xmlns:a16="http://schemas.microsoft.com/office/drawing/2014/main" id="{6F408640-E88A-25D9-5A96-CA651927D0D9}"/>
              </a:ext>
            </a:extLst>
          </p:cNvPr>
          <p:cNvCxnSpPr>
            <a:cxnSpLocks noChangeShapeType="1"/>
            <a:stCxn id="270396" idx="2"/>
            <a:endCxn id="270399" idx="0"/>
          </p:cNvCxnSpPr>
          <p:nvPr/>
        </p:nvCxnSpPr>
        <p:spPr bwMode="auto">
          <a:xfrm rot="16200000" flipH="1">
            <a:off x="2396272" y="982541"/>
            <a:ext cx="276225" cy="2698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401" name="AutoShape 65">
            <a:extLst>
              <a:ext uri="{FF2B5EF4-FFF2-40B4-BE49-F238E27FC236}">
                <a16:creationId xmlns:a16="http://schemas.microsoft.com/office/drawing/2014/main" id="{7E6AAEE7-4C7F-2992-E97D-18A9CD9048B8}"/>
              </a:ext>
            </a:extLst>
          </p:cNvPr>
          <p:cNvCxnSpPr>
            <a:cxnSpLocks noChangeShapeType="1"/>
            <a:stCxn id="270387" idx="2"/>
          </p:cNvCxnSpPr>
          <p:nvPr/>
        </p:nvCxnSpPr>
        <p:spPr bwMode="auto">
          <a:xfrm rot="5400000">
            <a:off x="4815621" y="1068266"/>
            <a:ext cx="277813" cy="10001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402" name="Rectangle 66">
            <a:extLst>
              <a:ext uri="{FF2B5EF4-FFF2-40B4-BE49-F238E27FC236}">
                <a16:creationId xmlns:a16="http://schemas.microsoft.com/office/drawing/2014/main" id="{88556D1D-1E98-AB03-EA5F-5DFBB91F4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608" y="1257179"/>
            <a:ext cx="55880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70403" name="Rectangle 67">
            <a:extLst>
              <a:ext uri="{FF2B5EF4-FFF2-40B4-BE49-F238E27FC236}">
                <a16:creationId xmlns:a16="http://schemas.microsoft.com/office/drawing/2014/main" id="{875E0C0C-66B5-89F3-B84B-1DBCFB81D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408" y="1257179"/>
            <a:ext cx="163988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0404" name="Rectangle 68">
            <a:extLst>
              <a:ext uri="{FF2B5EF4-FFF2-40B4-BE49-F238E27FC236}">
                <a16:creationId xmlns:a16="http://schemas.microsoft.com/office/drawing/2014/main" id="{239672F0-5F67-0EE5-BC0A-0AEC4438A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2297" y="1257179"/>
            <a:ext cx="2698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0405" name="Rectangle 69">
            <a:extLst>
              <a:ext uri="{FF2B5EF4-FFF2-40B4-BE49-F238E27FC236}">
                <a16:creationId xmlns:a16="http://schemas.microsoft.com/office/drawing/2014/main" id="{ABB0DE7C-E916-42EC-B650-FE748704C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2172" y="1257179"/>
            <a:ext cx="674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0406" name="Rectangle 70">
            <a:extLst>
              <a:ext uri="{FF2B5EF4-FFF2-40B4-BE49-F238E27FC236}">
                <a16:creationId xmlns:a16="http://schemas.microsoft.com/office/drawing/2014/main" id="{50D58346-C1C0-C4A5-74AA-A7EA8A302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2096" y="1257179"/>
            <a:ext cx="7032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0407" name="Rectangle 71">
            <a:extLst>
              <a:ext uri="{FF2B5EF4-FFF2-40B4-BE49-F238E27FC236}">
                <a16:creationId xmlns:a16="http://schemas.microsoft.com/office/drawing/2014/main" id="{E7660297-B95F-657F-9574-FEBB557A4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7421" y="1257179"/>
            <a:ext cx="32385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70408" name="AutoShape 72">
            <a:extLst>
              <a:ext uri="{FF2B5EF4-FFF2-40B4-BE49-F238E27FC236}">
                <a16:creationId xmlns:a16="http://schemas.microsoft.com/office/drawing/2014/main" id="{0040F33E-D632-51B5-609B-D214D040F480}"/>
              </a:ext>
            </a:extLst>
          </p:cNvPr>
          <p:cNvCxnSpPr>
            <a:cxnSpLocks noChangeShapeType="1"/>
            <a:stCxn id="270413" idx="2"/>
          </p:cNvCxnSpPr>
          <p:nvPr/>
        </p:nvCxnSpPr>
        <p:spPr bwMode="auto">
          <a:xfrm rot="16200000" flipH="1">
            <a:off x="4069496" y="1052391"/>
            <a:ext cx="277813" cy="13176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409" name="Rectangle 73">
            <a:extLst>
              <a:ext uri="{FF2B5EF4-FFF2-40B4-BE49-F238E27FC236}">
                <a16:creationId xmlns:a16="http://schemas.microsoft.com/office/drawing/2014/main" id="{4448626C-C7E9-C85C-DAD5-1F431B454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9409" y="1436565"/>
            <a:ext cx="315913" cy="10795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70410" name="Rectangle 74">
            <a:extLst>
              <a:ext uri="{FF2B5EF4-FFF2-40B4-BE49-F238E27FC236}">
                <a16:creationId xmlns:a16="http://schemas.microsoft.com/office/drawing/2014/main" id="{D0861198-1A9D-6EF6-C5E8-6C9CEB59B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4171" y="1441328"/>
            <a:ext cx="315912" cy="1079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70413" name="Rectangle 77">
            <a:extLst>
              <a:ext uri="{FF2B5EF4-FFF2-40B4-BE49-F238E27FC236}">
                <a16:creationId xmlns:a16="http://schemas.microsoft.com/office/drawing/2014/main" id="{19532440-364A-3E93-045E-99C12DD21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7721" y="661865"/>
            <a:ext cx="6096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瓦倫斯</a:t>
            </a:r>
          </a:p>
        </p:txBody>
      </p:sp>
      <p:sp>
        <p:nvSpPr>
          <p:cNvPr id="270414" name="Rectangle 78">
            <a:extLst>
              <a:ext uri="{FF2B5EF4-FFF2-40B4-BE49-F238E27FC236}">
                <a16:creationId xmlns:a16="http://schemas.microsoft.com/office/drawing/2014/main" id="{E2ADDDB4-0142-77AA-712A-E629EDEA7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200" y="661153"/>
            <a:ext cx="615554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和挪留</a:t>
            </a:r>
          </a:p>
        </p:txBody>
      </p:sp>
      <p:sp>
        <p:nvSpPr>
          <p:cNvPr id="270415" name="Line 79">
            <a:extLst>
              <a:ext uri="{FF2B5EF4-FFF2-40B4-BE49-F238E27FC236}">
                <a16:creationId xmlns:a16="http://schemas.microsoft.com/office/drawing/2014/main" id="{30747E5B-C5CE-0EFB-1D6F-D33FED1214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91947" y="979365"/>
            <a:ext cx="1587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16" name="Rectangle 80">
            <a:extLst>
              <a:ext uri="{FF2B5EF4-FFF2-40B4-BE49-F238E27FC236}">
                <a16:creationId xmlns:a16="http://schemas.microsoft.com/office/drawing/2014/main" id="{A88752A1-D9B6-4093-298F-452EDB556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058" y="661865"/>
            <a:ext cx="14224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瓦倫提尼安三世</a:t>
            </a:r>
          </a:p>
        </p:txBody>
      </p:sp>
      <p:sp>
        <p:nvSpPr>
          <p:cNvPr id="270417" name="Line 81">
            <a:extLst>
              <a:ext uri="{FF2B5EF4-FFF2-40B4-BE49-F238E27FC236}">
                <a16:creationId xmlns:a16="http://schemas.microsoft.com/office/drawing/2014/main" id="{20CC727A-97B2-3067-02DB-9F3A54874E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41283" y="979365"/>
            <a:ext cx="1588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18" name="Rectangle 82">
            <a:extLst>
              <a:ext uri="{FF2B5EF4-FFF2-40B4-BE49-F238E27FC236}">
                <a16:creationId xmlns:a16="http://schemas.microsoft.com/office/drawing/2014/main" id="{CA111AA2-B4F9-C355-16A2-7AD218513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096" y="661865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康士坦丟</a:t>
            </a:r>
          </a:p>
        </p:txBody>
      </p:sp>
      <p:cxnSp>
        <p:nvCxnSpPr>
          <p:cNvPr id="270419" name="AutoShape 83">
            <a:extLst>
              <a:ext uri="{FF2B5EF4-FFF2-40B4-BE49-F238E27FC236}">
                <a16:creationId xmlns:a16="http://schemas.microsoft.com/office/drawing/2014/main" id="{94BAD184-BCAD-05D0-B0C5-57A14A30695C}"/>
              </a:ext>
            </a:extLst>
          </p:cNvPr>
          <p:cNvCxnSpPr>
            <a:cxnSpLocks noChangeShapeType="1"/>
            <a:stCxn id="270418" idx="2"/>
            <a:endCxn id="270381" idx="0"/>
          </p:cNvCxnSpPr>
          <p:nvPr/>
        </p:nvCxnSpPr>
        <p:spPr bwMode="auto">
          <a:xfrm rot="16200000" flipH="1">
            <a:off x="3216215" y="1070647"/>
            <a:ext cx="277813" cy="95250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422" name="Rectangle 86">
            <a:extLst>
              <a:ext uri="{FF2B5EF4-FFF2-40B4-BE49-F238E27FC236}">
                <a16:creationId xmlns:a16="http://schemas.microsoft.com/office/drawing/2014/main" id="{8CBAB1DF-5FEB-A3D2-793C-8A5DF3DF0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9647" y="1257179"/>
            <a:ext cx="547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0423" name="Rectangle 87">
            <a:extLst>
              <a:ext uri="{FF2B5EF4-FFF2-40B4-BE49-F238E27FC236}">
                <a16:creationId xmlns:a16="http://schemas.microsoft.com/office/drawing/2014/main" id="{6531FC7E-E244-9B16-B638-6A81547AE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234" y="1473079"/>
            <a:ext cx="423863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0424" name="Rectangle 88">
            <a:extLst>
              <a:ext uri="{FF2B5EF4-FFF2-40B4-BE49-F238E27FC236}">
                <a16:creationId xmlns:a16="http://schemas.microsoft.com/office/drawing/2014/main" id="{DB7DAD73-3647-FC9D-A0A6-9F81D9907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5433" y="1257179"/>
            <a:ext cx="636588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700">
              <a:ea typeface="SimHei" panose="02010609060101010101" pitchFamily="49" charset="-122"/>
            </a:endParaRPr>
          </a:p>
        </p:txBody>
      </p:sp>
      <p:sp>
        <p:nvSpPr>
          <p:cNvPr id="270425" name="Rectangle 89">
            <a:extLst>
              <a:ext uri="{FF2B5EF4-FFF2-40B4-BE49-F238E27FC236}">
                <a16:creationId xmlns:a16="http://schemas.microsoft.com/office/drawing/2014/main" id="{140CCFD6-11A8-FB9E-FA60-507B9B1FE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097" y="1473079"/>
            <a:ext cx="3206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0426" name="Rectangle 90">
            <a:extLst>
              <a:ext uri="{FF2B5EF4-FFF2-40B4-BE49-F238E27FC236}">
                <a16:creationId xmlns:a16="http://schemas.microsoft.com/office/drawing/2014/main" id="{008BF247-DB6E-788F-570F-A49DCB86F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746" y="1257179"/>
            <a:ext cx="428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0427" name="Rectangle 91">
            <a:extLst>
              <a:ext uri="{FF2B5EF4-FFF2-40B4-BE49-F238E27FC236}">
                <a16:creationId xmlns:a16="http://schemas.microsoft.com/office/drawing/2014/main" id="{A36A14D6-EB25-BE61-F5CB-ACF2806CD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0508" y="1415928"/>
            <a:ext cx="31750" cy="76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0428" name="Rectangle 92">
            <a:extLst>
              <a:ext uri="{FF2B5EF4-FFF2-40B4-BE49-F238E27FC236}">
                <a16:creationId xmlns:a16="http://schemas.microsoft.com/office/drawing/2014/main" id="{0CBABD68-7301-2DAB-96A2-A0CE47EFE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772" y="1473079"/>
            <a:ext cx="3571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0434" name="Rectangle 98">
            <a:extLst>
              <a:ext uri="{FF2B5EF4-FFF2-40B4-BE49-F238E27FC236}">
                <a16:creationId xmlns:a16="http://schemas.microsoft.com/office/drawing/2014/main" id="{7F9F9747-E667-3DF1-5EA5-7353320BB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1159" y="3882904"/>
            <a:ext cx="2295525" cy="338137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屈梭多模</a:t>
            </a:r>
          </a:p>
        </p:txBody>
      </p:sp>
      <p:sp>
        <p:nvSpPr>
          <p:cNvPr id="270435" name="Rectangle 99">
            <a:extLst>
              <a:ext uri="{FF2B5EF4-FFF2-40B4-BE49-F238E27FC236}">
                <a16:creationId xmlns:a16="http://schemas.microsoft.com/office/drawing/2014/main" id="{DE71D5C3-8C11-7700-4290-58B988A81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147" y="4425829"/>
            <a:ext cx="2251075" cy="338137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安波羅修</a:t>
            </a:r>
          </a:p>
        </p:txBody>
      </p:sp>
      <p:sp>
        <p:nvSpPr>
          <p:cNvPr id="270436" name="Rectangle 100">
            <a:extLst>
              <a:ext uri="{FF2B5EF4-FFF2-40B4-BE49-F238E27FC236}">
                <a16:creationId xmlns:a16="http://schemas.microsoft.com/office/drawing/2014/main" id="{6636162D-2C22-D0EA-7FAD-56B1DE02C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009" y="4963990"/>
            <a:ext cx="3008313" cy="338138"/>
          </a:xfrm>
          <a:prstGeom prst="rect">
            <a:avLst/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奧古斯丁</a:t>
            </a:r>
          </a:p>
        </p:txBody>
      </p:sp>
      <p:sp>
        <p:nvSpPr>
          <p:cNvPr id="270437" name="Rectangle 101">
            <a:extLst>
              <a:ext uri="{FF2B5EF4-FFF2-40B4-BE49-F238E27FC236}">
                <a16:creationId xmlns:a16="http://schemas.microsoft.com/office/drawing/2014/main" id="{020A3851-04E7-3BCC-E5CB-33B297904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959" y="5503740"/>
            <a:ext cx="2887663" cy="338138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耶柔米</a:t>
            </a:r>
          </a:p>
        </p:txBody>
      </p:sp>
      <p:sp>
        <p:nvSpPr>
          <p:cNvPr id="270439" name="Text Box 103">
            <a:extLst>
              <a:ext uri="{FF2B5EF4-FFF2-40B4-BE49-F238E27FC236}">
                <a16:creationId xmlns:a16="http://schemas.microsoft.com/office/drawing/2014/main" id="{4BC3C423-144B-BD76-DB10-D3AEAE383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084" y="2384304"/>
            <a:ext cx="657225" cy="7080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spcAft>
                <a:spcPct val="10000"/>
              </a:spcAft>
            </a:pPr>
            <a:r>
              <a:rPr lang="zh-TW" altLang="en-US">
                <a:ea typeface="SimHei" panose="02010609060101010101" pitchFamily="49" charset="-122"/>
              </a:rPr>
              <a:t>米蘭</a:t>
            </a:r>
          </a:p>
          <a:p>
            <a:pPr algn="ctr">
              <a:spcAft>
                <a:spcPct val="10000"/>
              </a:spcAft>
            </a:pPr>
            <a:r>
              <a:rPr lang="zh-TW" altLang="en-US">
                <a:ea typeface="SimHei" panose="02010609060101010101" pitchFamily="49" charset="-122"/>
              </a:rPr>
              <a:t>詔諭</a:t>
            </a:r>
          </a:p>
        </p:txBody>
      </p:sp>
      <p:sp>
        <p:nvSpPr>
          <p:cNvPr id="270441" name="Text Box 105">
            <a:extLst>
              <a:ext uri="{FF2B5EF4-FFF2-40B4-BE49-F238E27FC236}">
                <a16:creationId xmlns:a16="http://schemas.microsoft.com/office/drawing/2014/main" id="{6D8529D3-31A8-F26B-AEAC-85B4D6B88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4508" y="2382716"/>
            <a:ext cx="846138" cy="7080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spcAft>
                <a:spcPct val="10000"/>
              </a:spcAft>
            </a:pPr>
            <a:r>
              <a:rPr lang="zh-TW" altLang="en-US">
                <a:ea typeface="SimHei" panose="02010609060101010101" pitchFamily="49" charset="-122"/>
              </a:rPr>
              <a:t>尼西亞</a:t>
            </a:r>
          </a:p>
          <a:p>
            <a:pPr algn="ctr">
              <a:spcAft>
                <a:spcPct val="10000"/>
              </a:spcAft>
            </a:pPr>
            <a:r>
              <a:rPr lang="zh-TW" altLang="en-US">
                <a:ea typeface="SimHei" panose="02010609060101010101" pitchFamily="49" charset="-122"/>
              </a:rPr>
              <a:t>信經</a:t>
            </a:r>
          </a:p>
        </p:txBody>
      </p:sp>
      <p:sp>
        <p:nvSpPr>
          <p:cNvPr id="270443" name="Text Box 107">
            <a:extLst>
              <a:ext uri="{FF2B5EF4-FFF2-40B4-BE49-F238E27FC236}">
                <a16:creationId xmlns:a16="http://schemas.microsoft.com/office/drawing/2014/main" id="{CD62667A-88A9-23C6-C43C-7206418B4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883" y="2382716"/>
            <a:ext cx="846138" cy="70802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spcAft>
                <a:spcPct val="10000"/>
              </a:spcAft>
            </a:pPr>
            <a:r>
              <a:rPr lang="zh-TW" altLang="en-US">
                <a:ea typeface="SimHei" panose="02010609060101010101" pitchFamily="49" charset="-122"/>
              </a:rPr>
              <a:t>蠻族攻</a:t>
            </a:r>
          </a:p>
          <a:p>
            <a:pPr algn="ctr">
              <a:spcAft>
                <a:spcPct val="10000"/>
              </a:spcAft>
            </a:pPr>
            <a:r>
              <a:rPr lang="zh-TW" altLang="en-US">
                <a:ea typeface="SimHei" panose="02010609060101010101" pitchFamily="49" charset="-122"/>
              </a:rPr>
              <a:t>陷羅馬</a:t>
            </a:r>
          </a:p>
        </p:txBody>
      </p:sp>
      <p:sp>
        <p:nvSpPr>
          <p:cNvPr id="270445" name="Rectangle 109">
            <a:extLst>
              <a:ext uri="{FF2B5EF4-FFF2-40B4-BE49-F238E27FC236}">
                <a16:creationId xmlns:a16="http://schemas.microsoft.com/office/drawing/2014/main" id="{EF2D18A0-821D-80AE-F89A-31FA2AEDC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558" y="3341565"/>
            <a:ext cx="3119438" cy="338138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rgbClr val="3399FF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亞他那修</a:t>
            </a:r>
          </a:p>
        </p:txBody>
      </p:sp>
      <p:sp>
        <p:nvSpPr>
          <p:cNvPr id="270447" name="Text Box 111">
            <a:extLst>
              <a:ext uri="{FF2B5EF4-FFF2-40B4-BE49-F238E27FC236}">
                <a16:creationId xmlns:a16="http://schemas.microsoft.com/office/drawing/2014/main" id="{7BA5CEA8-DF35-5FEA-B916-BB7B0A2E0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258" y="2382716"/>
            <a:ext cx="846138" cy="7080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spcAft>
                <a:spcPct val="10000"/>
              </a:spcAft>
            </a:pPr>
            <a:r>
              <a:rPr lang="zh-TW" altLang="en-US">
                <a:ea typeface="SimHei" panose="02010609060101010101" pitchFamily="49" charset="-122"/>
              </a:rPr>
              <a:t>基督教</a:t>
            </a:r>
          </a:p>
          <a:p>
            <a:pPr algn="ctr">
              <a:spcAft>
                <a:spcPct val="10000"/>
              </a:spcAft>
            </a:pPr>
            <a:r>
              <a:rPr lang="zh-TW" altLang="en-US">
                <a:ea typeface="SimHei" panose="02010609060101010101" pitchFamily="49" charset="-122"/>
              </a:rPr>
              <a:t>為國教</a:t>
            </a:r>
          </a:p>
        </p:txBody>
      </p:sp>
      <p:sp>
        <p:nvSpPr>
          <p:cNvPr id="270378" name="Text Box 42">
            <a:extLst>
              <a:ext uri="{FF2B5EF4-FFF2-40B4-BE49-F238E27FC236}">
                <a16:creationId xmlns:a16="http://schemas.microsoft.com/office/drawing/2014/main" id="{DC376105-6B6B-EF57-292D-0F295DF16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071" y="1928691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270438" name="AutoShape 102">
            <a:extLst>
              <a:ext uri="{FF2B5EF4-FFF2-40B4-BE49-F238E27FC236}">
                <a16:creationId xmlns:a16="http://schemas.microsoft.com/office/drawing/2014/main" id="{8BDF7996-9111-EAD2-7FAB-6DFB5B740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2709" y="1817565"/>
            <a:ext cx="288925" cy="463550"/>
          </a:xfrm>
          <a:prstGeom prst="upArrow">
            <a:avLst>
              <a:gd name="adj1" fmla="val 45056"/>
              <a:gd name="adj2" fmla="val 85167"/>
            </a:avLst>
          </a:prstGeom>
          <a:solidFill>
            <a:srgbClr val="FF000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70446" name="AutoShape 110">
            <a:extLst>
              <a:ext uri="{FF2B5EF4-FFF2-40B4-BE49-F238E27FC236}">
                <a16:creationId xmlns:a16="http://schemas.microsoft.com/office/drawing/2014/main" id="{FD076C8F-29DD-EBDB-1C87-B29AF9A3A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2247" y="1817565"/>
            <a:ext cx="288925" cy="463550"/>
          </a:xfrm>
          <a:prstGeom prst="upArrow">
            <a:avLst>
              <a:gd name="adj1" fmla="val 45056"/>
              <a:gd name="adj2" fmla="val 85167"/>
            </a:avLst>
          </a:prstGeom>
          <a:solidFill>
            <a:srgbClr val="FF000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70449" name="AutoShape 113">
            <a:extLst>
              <a:ext uri="{FF2B5EF4-FFF2-40B4-BE49-F238E27FC236}">
                <a16:creationId xmlns:a16="http://schemas.microsoft.com/office/drawing/2014/main" id="{D1ECC24E-05E7-DE99-86B4-65EF1355C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9697" y="1817565"/>
            <a:ext cx="288925" cy="463550"/>
          </a:xfrm>
          <a:prstGeom prst="upArrow">
            <a:avLst>
              <a:gd name="adj1" fmla="val 45056"/>
              <a:gd name="adj2" fmla="val 85167"/>
            </a:avLst>
          </a:prstGeom>
          <a:solidFill>
            <a:srgbClr val="FF000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70450" name="Rectangle 114">
            <a:extLst>
              <a:ext uri="{FF2B5EF4-FFF2-40B4-BE49-F238E27FC236}">
                <a16:creationId xmlns:a16="http://schemas.microsoft.com/office/drawing/2014/main" id="{A93F28D2-C5A0-141D-A6A8-D3990DBCE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496" y="1401641"/>
            <a:ext cx="512762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0451" name="Rectangle 115">
            <a:extLst>
              <a:ext uri="{FF2B5EF4-FFF2-40B4-BE49-F238E27FC236}">
                <a16:creationId xmlns:a16="http://schemas.microsoft.com/office/drawing/2014/main" id="{F1659D66-56C1-E469-7065-23995E609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6084" y="1401641"/>
            <a:ext cx="123825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0452" name="Rectangle 116">
            <a:extLst>
              <a:ext uri="{FF2B5EF4-FFF2-40B4-BE49-F238E27FC236}">
                <a16:creationId xmlns:a16="http://schemas.microsoft.com/office/drawing/2014/main" id="{C59FBB68-AC40-D0BF-0903-46563DAB9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496" y="1546103"/>
            <a:ext cx="119062" cy="1444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0454" name="Text Box 118">
            <a:extLst>
              <a:ext uri="{FF2B5EF4-FFF2-40B4-BE49-F238E27FC236}">
                <a16:creationId xmlns:a16="http://schemas.microsoft.com/office/drawing/2014/main" id="{9E79D955-AC12-7106-2105-F10B31491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7646" y="3833691"/>
            <a:ext cx="201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ea typeface="SimHei" panose="02010609060101010101" pitchFamily="49" charset="-122"/>
              </a:rPr>
              <a:t>東方教會的講道家</a:t>
            </a:r>
          </a:p>
        </p:txBody>
      </p:sp>
      <p:sp>
        <p:nvSpPr>
          <p:cNvPr id="270455" name="Text Box 119">
            <a:extLst>
              <a:ext uri="{FF2B5EF4-FFF2-40B4-BE49-F238E27FC236}">
                <a16:creationId xmlns:a16="http://schemas.microsoft.com/office/drawing/2014/main" id="{F25A487B-0C3A-D283-F312-DC417DB62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3946" y="4376616"/>
            <a:ext cx="201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ea typeface="SimHei" panose="02010609060101010101" pitchFamily="49" charset="-122"/>
              </a:rPr>
              <a:t>西方教會的講道家</a:t>
            </a:r>
          </a:p>
        </p:txBody>
      </p:sp>
      <p:sp>
        <p:nvSpPr>
          <p:cNvPr id="270456" name="Text Box 120">
            <a:extLst>
              <a:ext uri="{FF2B5EF4-FFF2-40B4-BE49-F238E27FC236}">
                <a16:creationId xmlns:a16="http://schemas.microsoft.com/office/drawing/2014/main" id="{9EBEF422-BD09-9CC1-68FC-FC3B51257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1408" y="4910016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ea typeface="SimHei" panose="02010609060101010101" pitchFamily="49" charset="-122"/>
              </a:rPr>
              <a:t>最偉大的教父</a:t>
            </a:r>
          </a:p>
        </p:txBody>
      </p:sp>
      <p:sp>
        <p:nvSpPr>
          <p:cNvPr id="270457" name="Text Box 121">
            <a:extLst>
              <a:ext uri="{FF2B5EF4-FFF2-40B4-BE49-F238E27FC236}">
                <a16:creationId xmlns:a16="http://schemas.microsoft.com/office/drawing/2014/main" id="{78A2728F-EA32-6406-3B60-086043597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821" y="5452941"/>
            <a:ext cx="201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ea typeface="SimHei" panose="02010609060101010101" pitchFamily="49" charset="-122"/>
              </a:rPr>
              <a:t>拉丁文聖經翻譯者</a:t>
            </a:r>
          </a:p>
        </p:txBody>
      </p:sp>
      <p:sp>
        <p:nvSpPr>
          <p:cNvPr id="270459" name="AutoShape 123">
            <a:extLst>
              <a:ext uri="{FF2B5EF4-FFF2-40B4-BE49-F238E27FC236}">
                <a16:creationId xmlns:a16="http://schemas.microsoft.com/office/drawing/2014/main" id="{9386702C-A5E9-5262-01DC-75014CAE3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0547" y="1817565"/>
            <a:ext cx="288925" cy="463550"/>
          </a:xfrm>
          <a:prstGeom prst="upArrow">
            <a:avLst>
              <a:gd name="adj1" fmla="val 45056"/>
              <a:gd name="adj2" fmla="val 85167"/>
            </a:avLst>
          </a:prstGeom>
          <a:solidFill>
            <a:srgbClr val="FF000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434" grpId="0" animBg="1"/>
      <p:bldP spid="270435" grpId="0" animBg="1"/>
      <p:bldP spid="270436" grpId="0" animBg="1"/>
      <p:bldP spid="270437" grpId="0" animBg="1"/>
      <p:bldP spid="270439" grpId="0" animBg="1"/>
      <p:bldP spid="270441" grpId="0" animBg="1"/>
      <p:bldP spid="270443" grpId="0" animBg="1"/>
      <p:bldP spid="270445" grpId="0" animBg="1"/>
      <p:bldP spid="270447" grpId="0" animBg="1"/>
      <p:bldP spid="270438" grpId="0" animBg="1"/>
      <p:bldP spid="270446" grpId="0" animBg="1"/>
      <p:bldP spid="270449" grpId="0" animBg="1"/>
      <p:bldP spid="270454" grpId="0"/>
      <p:bldP spid="270455" grpId="0"/>
      <p:bldP spid="270456" grpId="0"/>
      <p:bldP spid="270457" grpId="0"/>
      <p:bldP spid="27045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386" name="Group 2">
            <a:extLst>
              <a:ext uri="{FF2B5EF4-FFF2-40B4-BE49-F238E27FC236}">
                <a16:creationId xmlns:a16="http://schemas.microsoft.com/office/drawing/2014/main" id="{0518E431-7A68-B7A5-5532-D0AAB6CFBFCA}"/>
              </a:ext>
            </a:extLst>
          </p:cNvPr>
          <p:cNvGraphicFramePr>
            <a:graphicFrameLocks noGrp="1"/>
          </p:cNvGraphicFramePr>
          <p:nvPr/>
        </p:nvGraphicFramePr>
        <p:xfrm>
          <a:off x="1360488" y="1625234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174799853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73647580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778529013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379813487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829475593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3731992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59855421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50755744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9609013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163710400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9312289"/>
                  </a:ext>
                </a:extLst>
              </a:tr>
            </a:tbl>
          </a:graphicData>
        </a:graphic>
      </p:graphicFrame>
      <p:graphicFrame>
        <p:nvGraphicFramePr>
          <p:cNvPr id="272410" name="Group 26">
            <a:extLst>
              <a:ext uri="{FF2B5EF4-FFF2-40B4-BE49-F238E27FC236}">
                <a16:creationId xmlns:a16="http://schemas.microsoft.com/office/drawing/2014/main" id="{B33484D0-2BB1-4415-DEC0-CA0937474F8D}"/>
              </a:ext>
            </a:extLst>
          </p:cNvPr>
          <p:cNvGraphicFramePr>
            <a:graphicFrameLocks noGrp="1"/>
          </p:cNvGraphicFramePr>
          <p:nvPr/>
        </p:nvGraphicFramePr>
        <p:xfrm>
          <a:off x="960439" y="1747471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345053956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86953569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75973572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682584889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569801649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76470150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91892932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6182284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43760852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62328962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58740997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097128"/>
                  </a:ext>
                </a:extLst>
              </a:tr>
            </a:tbl>
          </a:graphicData>
        </a:graphic>
      </p:graphicFrame>
      <p:sp>
        <p:nvSpPr>
          <p:cNvPr id="272426" name="Text Box 42">
            <a:extLst>
              <a:ext uri="{FF2B5EF4-FFF2-40B4-BE49-F238E27FC236}">
                <a16:creationId xmlns:a16="http://schemas.microsoft.com/office/drawing/2014/main" id="{633E592C-E6D5-3D8D-0112-B33221E46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1741122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272427" name="Rectangle 43">
            <a:extLst>
              <a:ext uri="{FF2B5EF4-FFF2-40B4-BE49-F238E27FC236}">
                <a16:creationId xmlns:a16="http://schemas.microsoft.com/office/drawing/2014/main" id="{1782BDC1-CE35-888E-8EB5-318584291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1285510"/>
            <a:ext cx="42862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28" name="Rectangle 44">
            <a:extLst>
              <a:ext uri="{FF2B5EF4-FFF2-40B4-BE49-F238E27FC236}">
                <a16:creationId xmlns:a16="http://schemas.microsoft.com/office/drawing/2014/main" id="{07A2DE33-1821-C41F-693A-51A2DD475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864" y="1069610"/>
            <a:ext cx="625475" cy="433387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72429" name="Rectangle 45">
            <a:extLst>
              <a:ext uri="{FF2B5EF4-FFF2-40B4-BE49-F238E27FC236}">
                <a16:creationId xmlns:a16="http://schemas.microsoft.com/office/drawing/2014/main" id="{2C818146-F6D1-CB6E-A8D8-59B061ED2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988" y="1069610"/>
            <a:ext cx="950912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30" name="Rectangle 46">
            <a:extLst>
              <a:ext uri="{FF2B5EF4-FFF2-40B4-BE49-F238E27FC236}">
                <a16:creationId xmlns:a16="http://schemas.microsoft.com/office/drawing/2014/main" id="{FDC16957-FBF7-C2F0-9C15-7FA283270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489" y="1069610"/>
            <a:ext cx="79375" cy="4333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31" name="Rectangle 47">
            <a:extLst>
              <a:ext uri="{FF2B5EF4-FFF2-40B4-BE49-F238E27FC236}">
                <a16:creationId xmlns:a16="http://schemas.microsoft.com/office/drawing/2014/main" id="{319280FE-834E-6B4C-A4F0-E64876B9C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450" y="1069610"/>
            <a:ext cx="39688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35" name="Rectangle 51">
            <a:extLst>
              <a:ext uri="{FF2B5EF4-FFF2-40B4-BE49-F238E27FC236}">
                <a16:creationId xmlns:a16="http://schemas.microsoft.com/office/drawing/2014/main" id="{8DCCE375-5CFF-E919-7A1D-83C0A69E3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25" y="474296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提阿多修</a:t>
            </a:r>
          </a:p>
        </p:txBody>
      </p:sp>
      <p:sp>
        <p:nvSpPr>
          <p:cNvPr id="272436" name="Rectangle 52">
            <a:extLst>
              <a:ext uri="{FF2B5EF4-FFF2-40B4-BE49-F238E27FC236}">
                <a16:creationId xmlns:a16="http://schemas.microsoft.com/office/drawing/2014/main" id="{43D5B35E-9DEC-8272-8052-FB97F396A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101" y="1285510"/>
            <a:ext cx="115252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272437" name="Rectangle 53">
            <a:extLst>
              <a:ext uri="{FF2B5EF4-FFF2-40B4-BE49-F238E27FC236}">
                <a16:creationId xmlns:a16="http://schemas.microsoft.com/office/drawing/2014/main" id="{BFE491BF-5AF0-E905-934D-EB633D973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7450" y="1285510"/>
            <a:ext cx="122713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38" name="Rectangle 54">
            <a:extLst>
              <a:ext uri="{FF2B5EF4-FFF2-40B4-BE49-F238E27FC236}">
                <a16:creationId xmlns:a16="http://schemas.microsoft.com/office/drawing/2014/main" id="{0B788653-5C22-608D-1EB3-29C157F6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9" y="1285510"/>
            <a:ext cx="828675" cy="217487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39" name="Rectangle 55">
            <a:extLst>
              <a:ext uri="{FF2B5EF4-FFF2-40B4-BE49-F238E27FC236}">
                <a16:creationId xmlns:a16="http://schemas.microsoft.com/office/drawing/2014/main" id="{993807B2-3C12-1973-5706-9466C5BB7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614" y="1069610"/>
            <a:ext cx="1222375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72440" name="Rectangle 56">
            <a:extLst>
              <a:ext uri="{FF2B5EF4-FFF2-40B4-BE49-F238E27FC236}">
                <a16:creationId xmlns:a16="http://schemas.microsoft.com/office/drawing/2014/main" id="{5C70228A-19E4-8E18-6578-10B65E603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614" y="1356946"/>
            <a:ext cx="230187" cy="7143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41" name="Rectangle 57">
            <a:extLst>
              <a:ext uri="{FF2B5EF4-FFF2-40B4-BE49-F238E27FC236}">
                <a16:creationId xmlns:a16="http://schemas.microsoft.com/office/drawing/2014/main" id="{F5344FC4-1409-D1B2-3BD8-D62BD6B0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613" y="1069610"/>
            <a:ext cx="711200" cy="28733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42" name="Rectangle 58">
            <a:extLst>
              <a:ext uri="{FF2B5EF4-FFF2-40B4-BE49-F238E27FC236}">
                <a16:creationId xmlns:a16="http://schemas.microsoft.com/office/drawing/2014/main" id="{8C2A3BFA-E74D-8696-1862-946CDB36B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75" y="1069610"/>
            <a:ext cx="77788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43" name="Rectangle 59">
            <a:extLst>
              <a:ext uri="{FF2B5EF4-FFF2-40B4-BE49-F238E27FC236}">
                <a16:creationId xmlns:a16="http://schemas.microsoft.com/office/drawing/2014/main" id="{4A5C1291-12F8-CBBF-40E0-D322C8C25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9" y="1069610"/>
            <a:ext cx="23653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72444" name="Rectangle 60">
            <a:extLst>
              <a:ext uri="{FF2B5EF4-FFF2-40B4-BE49-F238E27FC236}">
                <a16:creationId xmlns:a16="http://schemas.microsoft.com/office/drawing/2014/main" id="{91062205-2D40-7AD1-6C86-4136B73C6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538" y="474296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康士坦丁</a:t>
            </a:r>
          </a:p>
        </p:txBody>
      </p:sp>
      <p:sp>
        <p:nvSpPr>
          <p:cNvPr id="272445" name="Rectangle 61">
            <a:extLst>
              <a:ext uri="{FF2B5EF4-FFF2-40B4-BE49-F238E27FC236}">
                <a16:creationId xmlns:a16="http://schemas.microsoft.com/office/drawing/2014/main" id="{A8E832E8-0918-F031-93A4-A9E16C9AA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74296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丟克理田</a:t>
            </a:r>
          </a:p>
        </p:txBody>
      </p:sp>
      <p:cxnSp>
        <p:nvCxnSpPr>
          <p:cNvPr id="272446" name="AutoShape 62">
            <a:extLst>
              <a:ext uri="{FF2B5EF4-FFF2-40B4-BE49-F238E27FC236}">
                <a16:creationId xmlns:a16="http://schemas.microsoft.com/office/drawing/2014/main" id="{D4859AAD-0709-29DF-C92A-3D1CCE2BB130}"/>
              </a:ext>
            </a:extLst>
          </p:cNvPr>
          <p:cNvCxnSpPr>
            <a:cxnSpLocks noChangeShapeType="1"/>
            <a:stCxn id="272445" idx="2"/>
            <a:endCxn id="272428" idx="0"/>
          </p:cNvCxnSpPr>
          <p:nvPr/>
        </p:nvCxnSpPr>
        <p:spPr bwMode="auto">
          <a:xfrm rot="5400000">
            <a:off x="1105694" y="930703"/>
            <a:ext cx="277813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2447" name="Rectangle 63">
            <a:extLst>
              <a:ext uri="{FF2B5EF4-FFF2-40B4-BE49-F238E27FC236}">
                <a16:creationId xmlns:a16="http://schemas.microsoft.com/office/drawing/2014/main" id="{86163F56-5C76-39E2-5DE5-6D2669088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400" y="1068022"/>
            <a:ext cx="50323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72448" name="AutoShape 64">
            <a:extLst>
              <a:ext uri="{FF2B5EF4-FFF2-40B4-BE49-F238E27FC236}">
                <a16:creationId xmlns:a16="http://schemas.microsoft.com/office/drawing/2014/main" id="{479B04E0-3843-EB9C-FBAD-BF573C0A3DBB}"/>
              </a:ext>
            </a:extLst>
          </p:cNvPr>
          <p:cNvCxnSpPr>
            <a:cxnSpLocks noChangeShapeType="1"/>
            <a:stCxn id="272444" idx="2"/>
            <a:endCxn id="272447" idx="0"/>
          </p:cNvCxnSpPr>
          <p:nvPr/>
        </p:nvCxnSpPr>
        <p:spPr bwMode="auto">
          <a:xfrm rot="16200000" flipH="1">
            <a:off x="2290764" y="794972"/>
            <a:ext cx="276225" cy="2698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2449" name="AutoShape 65">
            <a:extLst>
              <a:ext uri="{FF2B5EF4-FFF2-40B4-BE49-F238E27FC236}">
                <a16:creationId xmlns:a16="http://schemas.microsoft.com/office/drawing/2014/main" id="{F1677A5B-96DE-722D-7BD7-67559E177537}"/>
              </a:ext>
            </a:extLst>
          </p:cNvPr>
          <p:cNvCxnSpPr>
            <a:cxnSpLocks noChangeShapeType="1"/>
            <a:stCxn id="272435" idx="2"/>
          </p:cNvCxnSpPr>
          <p:nvPr/>
        </p:nvCxnSpPr>
        <p:spPr bwMode="auto">
          <a:xfrm rot="5400000">
            <a:off x="4710113" y="880697"/>
            <a:ext cx="277813" cy="10001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2450" name="Rectangle 66">
            <a:extLst>
              <a:ext uri="{FF2B5EF4-FFF2-40B4-BE49-F238E27FC236}">
                <a16:creationId xmlns:a16="http://schemas.microsoft.com/office/drawing/2014/main" id="{6F1DA5B3-9DFF-6116-3E6E-832D7830F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100" y="1069610"/>
            <a:ext cx="55880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72451" name="Rectangle 67">
            <a:extLst>
              <a:ext uri="{FF2B5EF4-FFF2-40B4-BE49-F238E27FC236}">
                <a16:creationId xmlns:a16="http://schemas.microsoft.com/office/drawing/2014/main" id="{3AF842AB-10CD-5505-38A3-45589BC7A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900" y="1069610"/>
            <a:ext cx="163988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52" name="Rectangle 68">
            <a:extLst>
              <a:ext uri="{FF2B5EF4-FFF2-40B4-BE49-F238E27FC236}">
                <a16:creationId xmlns:a16="http://schemas.microsoft.com/office/drawing/2014/main" id="{4BDBD589-5E64-F356-D9CB-66B18593C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789" y="1069610"/>
            <a:ext cx="2698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53" name="Rectangle 69">
            <a:extLst>
              <a:ext uri="{FF2B5EF4-FFF2-40B4-BE49-F238E27FC236}">
                <a16:creationId xmlns:a16="http://schemas.microsoft.com/office/drawing/2014/main" id="{FF304070-7711-22A5-F95C-4AFCC6096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664" y="1069610"/>
            <a:ext cx="674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54" name="Rectangle 70">
            <a:extLst>
              <a:ext uri="{FF2B5EF4-FFF2-40B4-BE49-F238E27FC236}">
                <a16:creationId xmlns:a16="http://schemas.microsoft.com/office/drawing/2014/main" id="{3661C597-1E5C-4333-C5BD-8DEDF5B6E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588" y="1069610"/>
            <a:ext cx="7032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55" name="Rectangle 71">
            <a:extLst>
              <a:ext uri="{FF2B5EF4-FFF2-40B4-BE49-F238E27FC236}">
                <a16:creationId xmlns:a16="http://schemas.microsoft.com/office/drawing/2014/main" id="{D5BD638C-FA5B-78C9-FF1C-7E12E40E4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1913" y="1069610"/>
            <a:ext cx="32385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72456" name="AutoShape 72">
            <a:extLst>
              <a:ext uri="{FF2B5EF4-FFF2-40B4-BE49-F238E27FC236}">
                <a16:creationId xmlns:a16="http://schemas.microsoft.com/office/drawing/2014/main" id="{AF6E0203-9A47-030F-F3EC-A41076B61393}"/>
              </a:ext>
            </a:extLst>
          </p:cNvPr>
          <p:cNvCxnSpPr>
            <a:cxnSpLocks noChangeShapeType="1"/>
            <a:stCxn id="272461" idx="2"/>
          </p:cNvCxnSpPr>
          <p:nvPr/>
        </p:nvCxnSpPr>
        <p:spPr bwMode="auto">
          <a:xfrm rot="16200000" flipH="1">
            <a:off x="3963988" y="864822"/>
            <a:ext cx="277813" cy="13176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2457" name="Rectangle 73">
            <a:extLst>
              <a:ext uri="{FF2B5EF4-FFF2-40B4-BE49-F238E27FC236}">
                <a16:creationId xmlns:a16="http://schemas.microsoft.com/office/drawing/2014/main" id="{56251F3D-2B7A-7E9D-B6DF-BE5784E00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1" y="1248996"/>
            <a:ext cx="315913" cy="10795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72458" name="Rectangle 74">
            <a:extLst>
              <a:ext uri="{FF2B5EF4-FFF2-40B4-BE49-F238E27FC236}">
                <a16:creationId xmlns:a16="http://schemas.microsoft.com/office/drawing/2014/main" id="{79592535-A532-DBA4-A1B0-E47A6D53F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63" y="1253759"/>
            <a:ext cx="315912" cy="1079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72461" name="Rectangle 77">
            <a:extLst>
              <a:ext uri="{FF2B5EF4-FFF2-40B4-BE49-F238E27FC236}">
                <a16:creationId xmlns:a16="http://schemas.microsoft.com/office/drawing/2014/main" id="{953A545C-F1DE-2916-91E1-23877D23D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13" y="474296"/>
            <a:ext cx="6096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瓦倫斯</a:t>
            </a:r>
          </a:p>
        </p:txBody>
      </p:sp>
      <p:sp>
        <p:nvSpPr>
          <p:cNvPr id="272462" name="Rectangle 78">
            <a:extLst>
              <a:ext uri="{FF2B5EF4-FFF2-40B4-BE49-F238E27FC236}">
                <a16:creationId xmlns:a16="http://schemas.microsoft.com/office/drawing/2014/main" id="{80E84971-B447-0580-4FA0-C006832C6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4692" y="473584"/>
            <a:ext cx="615554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和挪留</a:t>
            </a:r>
          </a:p>
        </p:txBody>
      </p:sp>
      <p:sp>
        <p:nvSpPr>
          <p:cNvPr id="272463" name="Line 79">
            <a:extLst>
              <a:ext uri="{FF2B5EF4-FFF2-40B4-BE49-F238E27FC236}">
                <a16:creationId xmlns:a16="http://schemas.microsoft.com/office/drawing/2014/main" id="{6D54B013-76AC-1D74-A3FD-5C838A3C96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6439" y="791796"/>
            <a:ext cx="1587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64" name="Rectangle 80">
            <a:extLst>
              <a:ext uri="{FF2B5EF4-FFF2-40B4-BE49-F238E27FC236}">
                <a16:creationId xmlns:a16="http://schemas.microsoft.com/office/drawing/2014/main" id="{A314308C-6803-E001-0F38-C34BB4A9A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0" y="474296"/>
            <a:ext cx="14224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瓦倫提尼安三世</a:t>
            </a:r>
          </a:p>
        </p:txBody>
      </p:sp>
      <p:sp>
        <p:nvSpPr>
          <p:cNvPr id="272465" name="Line 81">
            <a:extLst>
              <a:ext uri="{FF2B5EF4-FFF2-40B4-BE49-F238E27FC236}">
                <a16:creationId xmlns:a16="http://schemas.microsoft.com/office/drawing/2014/main" id="{1CD33BC8-BB00-021E-7E2E-7ABD2CE1AB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35775" y="791796"/>
            <a:ext cx="1588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66" name="Rectangle 82">
            <a:extLst>
              <a:ext uri="{FF2B5EF4-FFF2-40B4-BE49-F238E27FC236}">
                <a16:creationId xmlns:a16="http://schemas.microsoft.com/office/drawing/2014/main" id="{85BBA4E6-9A9B-3FC8-3C2D-BF9407FD2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588" y="474296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康士坦丟</a:t>
            </a:r>
          </a:p>
        </p:txBody>
      </p:sp>
      <p:cxnSp>
        <p:nvCxnSpPr>
          <p:cNvPr id="272467" name="AutoShape 83">
            <a:extLst>
              <a:ext uri="{FF2B5EF4-FFF2-40B4-BE49-F238E27FC236}">
                <a16:creationId xmlns:a16="http://schemas.microsoft.com/office/drawing/2014/main" id="{3488480A-AA29-9420-4C6F-A7135FF8DFB4}"/>
              </a:ext>
            </a:extLst>
          </p:cNvPr>
          <p:cNvCxnSpPr>
            <a:cxnSpLocks noChangeShapeType="1"/>
            <a:stCxn id="272466" idx="2"/>
            <a:endCxn id="272429" idx="0"/>
          </p:cNvCxnSpPr>
          <p:nvPr/>
        </p:nvCxnSpPr>
        <p:spPr bwMode="auto">
          <a:xfrm rot="16200000" flipH="1">
            <a:off x="3110707" y="883078"/>
            <a:ext cx="277813" cy="95250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2468" name="Rectangle 84">
            <a:extLst>
              <a:ext uri="{FF2B5EF4-FFF2-40B4-BE49-F238E27FC236}">
                <a16:creationId xmlns:a16="http://schemas.microsoft.com/office/drawing/2014/main" id="{B5550D48-CE68-743C-7F94-97D7239E8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4139" y="1069610"/>
            <a:ext cx="547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69" name="Rectangle 85">
            <a:extLst>
              <a:ext uri="{FF2B5EF4-FFF2-40B4-BE49-F238E27FC236}">
                <a16:creationId xmlns:a16="http://schemas.microsoft.com/office/drawing/2014/main" id="{2087FFC3-9040-DB54-A989-89037F732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6" y="1285510"/>
            <a:ext cx="423863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70" name="Rectangle 86">
            <a:extLst>
              <a:ext uri="{FF2B5EF4-FFF2-40B4-BE49-F238E27FC236}">
                <a16:creationId xmlns:a16="http://schemas.microsoft.com/office/drawing/2014/main" id="{1EDF5F1E-9078-73DB-DE57-5D007CE69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1069610"/>
            <a:ext cx="636588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700">
              <a:ea typeface="SimHei" panose="02010609060101010101" pitchFamily="49" charset="-122"/>
            </a:endParaRPr>
          </a:p>
        </p:txBody>
      </p:sp>
      <p:sp>
        <p:nvSpPr>
          <p:cNvPr id="272471" name="Rectangle 87">
            <a:extLst>
              <a:ext uri="{FF2B5EF4-FFF2-40B4-BE49-F238E27FC236}">
                <a16:creationId xmlns:a16="http://schemas.microsoft.com/office/drawing/2014/main" id="{A95AE29D-E493-592D-4E54-163B7F9B8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1285510"/>
            <a:ext cx="3206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72" name="Rectangle 88">
            <a:extLst>
              <a:ext uri="{FF2B5EF4-FFF2-40B4-BE49-F238E27FC236}">
                <a16:creationId xmlns:a16="http://schemas.microsoft.com/office/drawing/2014/main" id="{00F31EC2-FD3B-0740-7F37-802387102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1069610"/>
            <a:ext cx="428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73" name="Rectangle 89">
            <a:extLst>
              <a:ext uri="{FF2B5EF4-FFF2-40B4-BE49-F238E27FC236}">
                <a16:creationId xmlns:a16="http://schemas.microsoft.com/office/drawing/2014/main" id="{F22D4140-3001-AC25-F9C1-6FA613852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0" y="1228359"/>
            <a:ext cx="31750" cy="76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74" name="Rectangle 90">
            <a:extLst>
              <a:ext uri="{FF2B5EF4-FFF2-40B4-BE49-F238E27FC236}">
                <a16:creationId xmlns:a16="http://schemas.microsoft.com/office/drawing/2014/main" id="{5C0FCAA0-B214-8D4E-D0BA-2AAEC86B1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264" y="1285510"/>
            <a:ext cx="3571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75" name="Rectangle 91">
            <a:extLst>
              <a:ext uri="{FF2B5EF4-FFF2-40B4-BE49-F238E27FC236}">
                <a16:creationId xmlns:a16="http://schemas.microsoft.com/office/drawing/2014/main" id="{FD29DD02-AC9E-D34D-4CE6-5C6C7E9B9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51" y="2306271"/>
            <a:ext cx="2295525" cy="3381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屈梭多模</a:t>
            </a:r>
          </a:p>
        </p:txBody>
      </p:sp>
      <p:sp>
        <p:nvSpPr>
          <p:cNvPr id="272481" name="Text Box 97">
            <a:extLst>
              <a:ext uri="{FF2B5EF4-FFF2-40B4-BE49-F238E27FC236}">
                <a16:creationId xmlns:a16="http://schemas.microsoft.com/office/drawing/2014/main" id="{C48E4D51-C045-D586-2B33-81EEBB4F2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23" y="2804064"/>
            <a:ext cx="11169646" cy="364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349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屈梭多模</a:t>
            </a:r>
            <a:r>
              <a:rPr lang="en-US" altLang="zh-TW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TW" sz="2000" dirty="0">
                <a:solidFill>
                  <a:srgbClr val="996633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Chrysostom</a:t>
            </a:r>
            <a:r>
              <a:rPr lang="en-US" altLang="zh-TW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endParaRPr lang="zh-TW" altLang="en-US" sz="2000" dirty="0">
              <a:solidFill>
                <a:srgbClr val="6633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kumimoji="0"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本名约翰，</a:t>
            </a: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在安提阿长大，安提阿是古代晚期一个主要的知识中心，他的寡母安图萨是一位虔诚的基督教妇女。他的导师是在雅典和君士坦丁堡教授修辞学的利班纽斯。</a:t>
            </a:r>
            <a:endParaRPr kumimoji="0" lang="en-US" altLang="zh-CN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接受教育后，像他那个时代的许多虔诚的人一样，进入修道院隐居</a:t>
            </a:r>
            <a:r>
              <a:rPr kumimoji="0"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他曾独居潜修，</a:t>
            </a: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回到公共生活中去。他很快就在</a:t>
            </a:r>
            <a:r>
              <a:rPr kumimoji="0"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安提阿教会传道</a:t>
            </a: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到执事再到牧师</a:t>
            </a:r>
            <a:r>
              <a:rPr kumimoji="0"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。他的讲章注重解经，又极富实行性。他可能是东方教会前所未见，讲道最有能力的一位。屈梭多模是后人为他取的名字，意为「金口」。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在这段时间里，他撰写了</a:t>
            </a:r>
            <a:r>
              <a:rPr kumimoji="0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《</a:t>
            </a: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论圣职</a:t>
            </a:r>
            <a:r>
              <a:rPr kumimoji="0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》</a:t>
            </a: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，说到自己迟迟没有进入圣职的经历，他对圣职的危险和可能性作了成熟审视。他写道：</a:t>
            </a:r>
            <a:r>
              <a:rPr kumimoji="0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”</a:t>
            </a: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我不知道是否有人能做到不享受赞美。如果他享受，他自然想接受。如果他想接受赞美，他就不能不为失去赞美而感到痛苦和忧虑</a:t>
            </a:r>
            <a:r>
              <a:rPr kumimoji="0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"</a:t>
            </a: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kumimoji="0" lang="zh-TW" alt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72482" name="Rectangle 98">
            <a:extLst>
              <a:ext uri="{FF2B5EF4-FFF2-40B4-BE49-F238E27FC236}">
                <a16:creationId xmlns:a16="http://schemas.microsoft.com/office/drawing/2014/main" id="{C381FD3B-FD7D-77B1-E9FF-F9E6D9A2B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988" y="1214072"/>
            <a:ext cx="512762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83" name="Rectangle 99">
            <a:extLst>
              <a:ext uri="{FF2B5EF4-FFF2-40B4-BE49-F238E27FC236}">
                <a16:creationId xmlns:a16="http://schemas.microsoft.com/office/drawing/2014/main" id="{03B4DE17-BFCC-4C1E-E8DC-B17D12996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576" y="1214072"/>
            <a:ext cx="123825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84" name="Rectangle 100">
            <a:extLst>
              <a:ext uri="{FF2B5EF4-FFF2-40B4-BE49-F238E27FC236}">
                <a16:creationId xmlns:a16="http://schemas.microsoft.com/office/drawing/2014/main" id="{31754355-3943-36D1-60DD-710900686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988" y="1358534"/>
            <a:ext cx="119062" cy="1444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4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Line 193">
            <a:extLst>
              <a:ext uri="{FF2B5EF4-FFF2-40B4-BE49-F238E27FC236}">
                <a16:creationId xmlns:a16="http://schemas.microsoft.com/office/drawing/2014/main" id="{BF54A924-B378-8A78-3AD9-545805D9957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6881" y="995000"/>
            <a:ext cx="0" cy="5591175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0" name="Line 192">
            <a:extLst>
              <a:ext uri="{FF2B5EF4-FFF2-40B4-BE49-F238E27FC236}">
                <a16:creationId xmlns:a16="http://schemas.microsoft.com/office/drawing/2014/main" id="{4D0B9D49-2277-75B9-8494-869AE4D7F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1281" y="999763"/>
            <a:ext cx="0" cy="5591175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59" name="Line 191">
            <a:extLst>
              <a:ext uri="{FF2B5EF4-FFF2-40B4-BE49-F238E27FC236}">
                <a16:creationId xmlns:a16="http://schemas.microsoft.com/office/drawing/2014/main" id="{D205D9C1-A3EC-8A77-75F8-5EAFDC9364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9806" y="1007700"/>
            <a:ext cx="0" cy="5591175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58" name="Line 190">
            <a:extLst>
              <a:ext uri="{FF2B5EF4-FFF2-40B4-BE49-F238E27FC236}">
                <a16:creationId xmlns:a16="http://schemas.microsoft.com/office/drawing/2014/main" id="{B3E91ACA-CFF2-7B7E-1C07-3E8DC67F61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1506" y="1023575"/>
            <a:ext cx="0" cy="5591175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57" name="Line 189">
            <a:extLst>
              <a:ext uri="{FF2B5EF4-FFF2-40B4-BE49-F238E27FC236}">
                <a16:creationId xmlns:a16="http://schemas.microsoft.com/office/drawing/2014/main" id="{19AADE02-FAF4-77DF-8039-0F335C9DD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0093" y="995000"/>
            <a:ext cx="0" cy="5591175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64F7DF0B-1CD5-3E54-8E63-BAE4C885B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896" y="785450"/>
            <a:ext cx="42863" cy="2190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ED74A047-31A6-0457-6129-D8C1C0C35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46" y="555263"/>
            <a:ext cx="8162925" cy="604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2118417A-4163-01D7-5714-D47B1D8FD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318" y="555260"/>
            <a:ext cx="234950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亞古士督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26D0EA01-C4A9-57EB-605D-C43602452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268" y="555260"/>
            <a:ext cx="369888" cy="45085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提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庇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留</a:t>
            </a: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83493FD3-B313-53C4-1DB1-734A33276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7571" y="555260"/>
            <a:ext cx="68263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id="{B7F36B94-3242-4BCA-7ECF-19A372F55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243" y="555260"/>
            <a:ext cx="217488" cy="45085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革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老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丟</a:t>
            </a:r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FBA6E9B8-010B-116D-F13D-A9CD3598F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146" y="555260"/>
            <a:ext cx="227013" cy="450850"/>
          </a:xfrm>
          <a:prstGeom prst="rect">
            <a:avLst/>
          </a:prstGeom>
          <a:solidFill>
            <a:srgbClr val="FF7C8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尼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祿</a:t>
            </a:r>
          </a:p>
        </p:txBody>
      </p:sp>
      <p:sp>
        <p:nvSpPr>
          <p:cNvPr id="7179" name="Rectangle 11">
            <a:extLst>
              <a:ext uri="{FF2B5EF4-FFF2-40B4-BE49-F238E27FC236}">
                <a16:creationId xmlns:a16="http://schemas.microsoft.com/office/drawing/2014/main" id="{C9B9885C-2950-B1E4-C925-1EDBF7D14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156" y="555260"/>
            <a:ext cx="42862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Rectangle 12">
            <a:extLst>
              <a:ext uri="{FF2B5EF4-FFF2-40B4-BE49-F238E27FC236}">
                <a16:creationId xmlns:a16="http://schemas.microsoft.com/office/drawing/2014/main" id="{7201FDD3-24F2-19BA-AC6B-36888E21C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968" y="555260"/>
            <a:ext cx="158750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維斯帕先</a:t>
            </a:r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id="{5F3B2DC9-EB04-4C85-6E7C-B55FAE7A0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131" y="555260"/>
            <a:ext cx="42862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4">
            <a:extLst>
              <a:ext uri="{FF2B5EF4-FFF2-40B4-BE49-F238E27FC236}">
                <a16:creationId xmlns:a16="http://schemas.microsoft.com/office/drawing/2014/main" id="{18F84FDC-F4A2-AD69-14DB-CDA922737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9409" y="555260"/>
            <a:ext cx="242887" cy="450850"/>
          </a:xfrm>
          <a:prstGeom prst="rect">
            <a:avLst/>
          </a:prstGeom>
          <a:solidFill>
            <a:srgbClr val="FF7C8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豆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米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仙</a:t>
            </a:r>
          </a:p>
        </p:txBody>
      </p:sp>
      <p:sp>
        <p:nvSpPr>
          <p:cNvPr id="7183" name="Rectangle 15">
            <a:extLst>
              <a:ext uri="{FF2B5EF4-FFF2-40B4-BE49-F238E27FC236}">
                <a16:creationId xmlns:a16="http://schemas.microsoft.com/office/drawing/2014/main" id="{CF6D3856-5F1E-7ECB-8784-D40677964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296" y="555260"/>
            <a:ext cx="42863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Rectangle 16">
            <a:extLst>
              <a:ext uri="{FF2B5EF4-FFF2-40B4-BE49-F238E27FC236}">
                <a16:creationId xmlns:a16="http://schemas.microsoft.com/office/drawing/2014/main" id="{7A8FBCD7-3243-3DA1-E52C-659AC5432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934" y="555260"/>
            <a:ext cx="314325" cy="450850"/>
          </a:xfrm>
          <a:prstGeom prst="rect">
            <a:avLst/>
          </a:prstGeom>
          <a:solidFill>
            <a:srgbClr val="FF7C8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他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雅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努</a:t>
            </a:r>
          </a:p>
        </p:txBody>
      </p:sp>
      <p:sp>
        <p:nvSpPr>
          <p:cNvPr id="7185" name="Rectangle 17">
            <a:extLst>
              <a:ext uri="{FF2B5EF4-FFF2-40B4-BE49-F238E27FC236}">
                <a16:creationId xmlns:a16="http://schemas.microsoft.com/office/drawing/2014/main" id="{01C981D2-0837-EA39-0E58-7B0431693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5671" y="555260"/>
            <a:ext cx="328613" cy="45085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哈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德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良</a:t>
            </a:r>
          </a:p>
        </p:txBody>
      </p:sp>
      <p:sp>
        <p:nvSpPr>
          <p:cNvPr id="7186" name="Rectangle 18">
            <a:extLst>
              <a:ext uri="{FF2B5EF4-FFF2-40B4-BE49-F238E27FC236}">
                <a16:creationId xmlns:a16="http://schemas.microsoft.com/office/drawing/2014/main" id="{F5E50480-DB1A-E46B-B9EF-BCD2DCF97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4284" y="555260"/>
            <a:ext cx="396875" cy="45085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庇烏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安多尼努</a:t>
            </a:r>
          </a:p>
        </p:txBody>
      </p:sp>
      <p:sp>
        <p:nvSpPr>
          <p:cNvPr id="7187" name="Rectangle 19">
            <a:extLst>
              <a:ext uri="{FF2B5EF4-FFF2-40B4-BE49-F238E27FC236}">
                <a16:creationId xmlns:a16="http://schemas.microsoft.com/office/drawing/2014/main" id="{E9ADC84C-5498-DE50-0E3A-6D734155F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9568" y="555260"/>
            <a:ext cx="306388" cy="450850"/>
          </a:xfrm>
          <a:prstGeom prst="rect">
            <a:avLst/>
          </a:prstGeom>
          <a:solidFill>
            <a:srgbClr val="FF7C8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奧熱流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馬可</a:t>
            </a:r>
          </a:p>
        </p:txBody>
      </p:sp>
      <p:sp>
        <p:nvSpPr>
          <p:cNvPr id="7188" name="Rectangle 20">
            <a:extLst>
              <a:ext uri="{FF2B5EF4-FFF2-40B4-BE49-F238E27FC236}">
                <a16:creationId xmlns:a16="http://schemas.microsoft.com/office/drawing/2014/main" id="{743413C8-A18E-F4CA-41E3-E1AE401AA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4368" y="555260"/>
            <a:ext cx="217488" cy="45085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軻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模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督</a:t>
            </a:r>
          </a:p>
        </p:txBody>
      </p:sp>
      <p:sp>
        <p:nvSpPr>
          <p:cNvPr id="7189" name="Rectangle 21">
            <a:extLst>
              <a:ext uri="{FF2B5EF4-FFF2-40B4-BE49-F238E27FC236}">
                <a16:creationId xmlns:a16="http://schemas.microsoft.com/office/drawing/2014/main" id="{BF7533A8-41E1-B8D2-1E33-627D8FD86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859" y="555260"/>
            <a:ext cx="306387" cy="450850"/>
          </a:xfrm>
          <a:prstGeom prst="rect">
            <a:avLst/>
          </a:prstGeom>
          <a:solidFill>
            <a:srgbClr val="FF7C8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瑟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佛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倫</a:t>
            </a:r>
          </a:p>
        </p:txBody>
      </p:sp>
      <p:sp>
        <p:nvSpPr>
          <p:cNvPr id="7190" name="Rectangle 22">
            <a:extLst>
              <a:ext uri="{FF2B5EF4-FFF2-40B4-BE49-F238E27FC236}">
                <a16:creationId xmlns:a16="http://schemas.microsoft.com/office/drawing/2014/main" id="{0F65EEF8-75BD-46EF-9A92-7DDE47849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8246" y="555260"/>
            <a:ext cx="85725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Rectangle 23">
            <a:extLst>
              <a:ext uri="{FF2B5EF4-FFF2-40B4-BE49-F238E27FC236}">
                <a16:creationId xmlns:a16="http://schemas.microsoft.com/office/drawing/2014/main" id="{9C0F51C4-8C6E-D901-3B3F-5CCACB435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971" y="555260"/>
            <a:ext cx="42863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Rectangle 24">
            <a:extLst>
              <a:ext uri="{FF2B5EF4-FFF2-40B4-BE49-F238E27FC236}">
                <a16:creationId xmlns:a16="http://schemas.microsoft.com/office/drawing/2014/main" id="{9643293A-451F-1DC7-7631-26688B7F0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0481" y="555260"/>
            <a:ext cx="42862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Rectangle 25">
            <a:extLst>
              <a:ext uri="{FF2B5EF4-FFF2-40B4-BE49-F238E27FC236}">
                <a16:creationId xmlns:a16="http://schemas.microsoft.com/office/drawing/2014/main" id="{3E4526BD-2545-F0DE-36AD-BF1C015D7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3343" y="555260"/>
            <a:ext cx="217488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4" name="Rectangle 26">
            <a:extLst>
              <a:ext uri="{FF2B5EF4-FFF2-40B4-BE49-F238E27FC236}">
                <a16:creationId xmlns:a16="http://schemas.microsoft.com/office/drawing/2014/main" id="{CE30015D-8CA7-B148-23D9-653991388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2421" y="555260"/>
            <a:ext cx="142875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5" name="Rectangle 27">
            <a:extLst>
              <a:ext uri="{FF2B5EF4-FFF2-40B4-BE49-F238E27FC236}">
                <a16:creationId xmlns:a16="http://schemas.microsoft.com/office/drawing/2014/main" id="{9E2FA2E1-E2BE-997D-5539-56B23B402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5293" y="555260"/>
            <a:ext cx="77788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Rectangle 28">
            <a:extLst>
              <a:ext uri="{FF2B5EF4-FFF2-40B4-BE49-F238E27FC236}">
                <a16:creationId xmlns:a16="http://schemas.microsoft.com/office/drawing/2014/main" id="{D4D94259-8A2F-2D06-7AC8-47CC28A3F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081" y="555260"/>
            <a:ext cx="42862" cy="45085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7" name="Rectangle 29">
            <a:extLst>
              <a:ext uri="{FF2B5EF4-FFF2-40B4-BE49-F238E27FC236}">
                <a16:creationId xmlns:a16="http://schemas.microsoft.com/office/drawing/2014/main" id="{4556D2AD-9257-7B92-480A-A6DA8DCCE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2771" y="555260"/>
            <a:ext cx="42863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8" name="Rectangle 30">
            <a:extLst>
              <a:ext uri="{FF2B5EF4-FFF2-40B4-BE49-F238E27FC236}">
                <a16:creationId xmlns:a16="http://schemas.microsoft.com/office/drawing/2014/main" id="{33E82DCC-0554-D014-CCFE-53F89C6D0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6109" y="555260"/>
            <a:ext cx="111125" cy="450850"/>
          </a:xfrm>
          <a:prstGeom prst="rect">
            <a:avLst/>
          </a:prstGeom>
          <a:solidFill>
            <a:srgbClr val="FF7C8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瓦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勒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良</a:t>
            </a:r>
          </a:p>
        </p:txBody>
      </p:sp>
      <p:sp>
        <p:nvSpPr>
          <p:cNvPr id="7199" name="Rectangle 31">
            <a:extLst>
              <a:ext uri="{FF2B5EF4-FFF2-40B4-BE49-F238E27FC236}">
                <a16:creationId xmlns:a16="http://schemas.microsoft.com/office/drawing/2014/main" id="{42FD607C-AEB2-1F34-7001-444EB8BCF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5643" y="555260"/>
            <a:ext cx="127000" cy="45085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200" name="Rectangle 32">
            <a:extLst>
              <a:ext uri="{FF2B5EF4-FFF2-40B4-BE49-F238E27FC236}">
                <a16:creationId xmlns:a16="http://schemas.microsoft.com/office/drawing/2014/main" id="{7812FE85-A395-668F-3E8F-1908F3134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056" y="555260"/>
            <a:ext cx="42862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Rectangle 33">
            <a:extLst>
              <a:ext uri="{FF2B5EF4-FFF2-40B4-BE49-F238E27FC236}">
                <a16:creationId xmlns:a16="http://schemas.microsoft.com/office/drawing/2014/main" id="{7E43FDA9-C2A1-E56D-EF26-985B9A043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3918" y="555260"/>
            <a:ext cx="76200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2" name="Rectangle 34">
            <a:extLst>
              <a:ext uri="{FF2B5EF4-FFF2-40B4-BE49-F238E27FC236}">
                <a16:creationId xmlns:a16="http://schemas.microsoft.com/office/drawing/2014/main" id="{2F09C7D2-5673-0BEE-2D8D-B308244D3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1706" y="555260"/>
            <a:ext cx="227012" cy="450850"/>
          </a:xfrm>
          <a:prstGeom prst="rect">
            <a:avLst/>
          </a:prstGeom>
          <a:solidFill>
            <a:srgbClr val="FF7C8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奧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勒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良</a:t>
            </a:r>
          </a:p>
        </p:txBody>
      </p:sp>
      <p:sp>
        <p:nvSpPr>
          <p:cNvPr id="7203" name="Rectangle 35">
            <a:extLst>
              <a:ext uri="{FF2B5EF4-FFF2-40B4-BE49-F238E27FC236}">
                <a16:creationId xmlns:a16="http://schemas.microsoft.com/office/drawing/2014/main" id="{0E9DF544-4F58-FA79-D610-0D9E5209C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8721" y="555260"/>
            <a:ext cx="257175" cy="450850"/>
          </a:xfrm>
          <a:prstGeom prst="rect">
            <a:avLst/>
          </a:prstGeom>
          <a:solidFill>
            <a:srgbClr val="FF7C8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丟克理田</a:t>
            </a:r>
          </a:p>
        </p:txBody>
      </p:sp>
      <p:sp>
        <p:nvSpPr>
          <p:cNvPr id="7204" name="Rectangle 36">
            <a:extLst>
              <a:ext uri="{FF2B5EF4-FFF2-40B4-BE49-F238E27FC236}">
                <a16:creationId xmlns:a16="http://schemas.microsoft.com/office/drawing/2014/main" id="{84B5537A-245E-378B-A2AF-1309CB792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896" y="555260"/>
            <a:ext cx="295275" cy="23336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Freeform 37">
            <a:extLst>
              <a:ext uri="{FF2B5EF4-FFF2-40B4-BE49-F238E27FC236}">
                <a16:creationId xmlns:a16="http://schemas.microsoft.com/office/drawing/2014/main" id="{5615577A-822F-110F-4419-7800CC255F5F}"/>
              </a:ext>
            </a:extLst>
          </p:cNvPr>
          <p:cNvSpPr>
            <a:spLocks/>
          </p:cNvSpPr>
          <p:nvPr/>
        </p:nvSpPr>
        <p:spPr bwMode="auto">
          <a:xfrm>
            <a:off x="6041293" y="555260"/>
            <a:ext cx="427038" cy="449262"/>
          </a:xfrm>
          <a:custGeom>
            <a:avLst/>
            <a:gdLst>
              <a:gd name="T0" fmla="*/ 0 w 270"/>
              <a:gd name="T1" fmla="*/ 282 h 284"/>
              <a:gd name="T2" fmla="*/ 0 w 270"/>
              <a:gd name="T3" fmla="*/ 147 h 284"/>
              <a:gd name="T4" fmla="*/ 171 w 270"/>
              <a:gd name="T5" fmla="*/ 147 h 284"/>
              <a:gd name="T6" fmla="*/ 168 w 270"/>
              <a:gd name="T7" fmla="*/ 0 h 284"/>
              <a:gd name="T8" fmla="*/ 270 w 270"/>
              <a:gd name="T9" fmla="*/ 1 h 284"/>
              <a:gd name="T10" fmla="*/ 269 w 270"/>
              <a:gd name="T11" fmla="*/ 284 h 284"/>
              <a:gd name="T12" fmla="*/ 0 w 270"/>
              <a:gd name="T13" fmla="*/ 28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0" h="284">
                <a:moveTo>
                  <a:pt x="0" y="282"/>
                </a:moveTo>
                <a:lnTo>
                  <a:pt x="0" y="147"/>
                </a:lnTo>
                <a:lnTo>
                  <a:pt x="171" y="147"/>
                </a:lnTo>
                <a:lnTo>
                  <a:pt x="168" y="0"/>
                </a:lnTo>
                <a:lnTo>
                  <a:pt x="270" y="1"/>
                </a:lnTo>
                <a:lnTo>
                  <a:pt x="269" y="284"/>
                </a:lnTo>
                <a:lnTo>
                  <a:pt x="0" y="282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6" name="Rectangle 38">
            <a:extLst>
              <a:ext uri="{FF2B5EF4-FFF2-40B4-BE49-F238E27FC236}">
                <a16:creationId xmlns:a16="http://schemas.microsoft.com/office/drawing/2014/main" id="{E8B9E3BD-7603-7C3E-FF90-19E6581AB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6746" y="555260"/>
            <a:ext cx="466725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Rectangle 39">
            <a:extLst>
              <a:ext uri="{FF2B5EF4-FFF2-40B4-BE49-F238E27FC236}">
                <a16:creationId xmlns:a16="http://schemas.microsoft.com/office/drawing/2014/main" id="{EF978BF6-F427-C86B-16D3-6718A778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1881" y="555260"/>
            <a:ext cx="42862" cy="45085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8" name="Rectangle 40">
            <a:extLst>
              <a:ext uri="{FF2B5EF4-FFF2-40B4-BE49-F238E27FC236}">
                <a16:creationId xmlns:a16="http://schemas.microsoft.com/office/drawing/2014/main" id="{66877676-BBF2-7F17-122E-752466190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5221" y="555260"/>
            <a:ext cx="42863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" name="Rectangle 41">
            <a:extLst>
              <a:ext uri="{FF2B5EF4-FFF2-40B4-BE49-F238E27FC236}">
                <a16:creationId xmlns:a16="http://schemas.microsoft.com/office/drawing/2014/main" id="{ED08DAA1-7A0D-185A-B345-748E7F93E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3793" y="555260"/>
            <a:ext cx="209550" cy="233362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0" name="Rectangle 42">
            <a:extLst>
              <a:ext uri="{FF2B5EF4-FFF2-40B4-BE49-F238E27FC236}">
                <a16:creationId xmlns:a16="http://schemas.microsoft.com/office/drawing/2014/main" id="{73C0AEDF-494A-F8C1-00CF-10CA8B05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3793" y="788622"/>
            <a:ext cx="166688" cy="217488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1" name="Rectangle 43">
            <a:extLst>
              <a:ext uri="{FF2B5EF4-FFF2-40B4-BE49-F238E27FC236}">
                <a16:creationId xmlns:a16="http://schemas.microsoft.com/office/drawing/2014/main" id="{154009FC-38BC-2773-11B8-212FD52F4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859" y="555263"/>
            <a:ext cx="217487" cy="231775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2" name="Rectangle 44">
            <a:extLst>
              <a:ext uri="{FF2B5EF4-FFF2-40B4-BE49-F238E27FC236}">
                <a16:creationId xmlns:a16="http://schemas.microsoft.com/office/drawing/2014/main" id="{5B7601A1-7235-8494-D262-8C9CC731B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856" y="788622"/>
            <a:ext cx="461962" cy="217488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3" name="Rectangle 45">
            <a:extLst>
              <a:ext uri="{FF2B5EF4-FFF2-40B4-BE49-F238E27FC236}">
                <a16:creationId xmlns:a16="http://schemas.microsoft.com/office/drawing/2014/main" id="{4F0C40FB-BAEF-69E9-36CB-2F376D5B8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4231" y="788622"/>
            <a:ext cx="512762" cy="217488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4" name="Rectangle 46">
            <a:extLst>
              <a:ext uri="{FF2B5EF4-FFF2-40B4-BE49-F238E27FC236}">
                <a16:creationId xmlns:a16="http://schemas.microsoft.com/office/drawing/2014/main" id="{41BF3290-7FB9-211E-1DD3-ABFF6500E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6996" y="788622"/>
            <a:ext cx="358775" cy="217488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6" name="Rectangle 48">
            <a:extLst>
              <a:ext uri="{FF2B5EF4-FFF2-40B4-BE49-F238E27FC236}">
                <a16:creationId xmlns:a16="http://schemas.microsoft.com/office/drawing/2014/main" id="{5EA55BBF-C5EC-B3D4-3B3C-FBEC80332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1343" y="555263"/>
            <a:ext cx="674688" cy="231775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7" name="Rectangle 49">
            <a:extLst>
              <a:ext uri="{FF2B5EF4-FFF2-40B4-BE49-F238E27FC236}">
                <a16:creationId xmlns:a16="http://schemas.microsoft.com/office/drawing/2014/main" id="{813EA2EF-AE20-2D47-40CE-53FD0AE16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6034" y="555263"/>
            <a:ext cx="111125" cy="231775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8" name="Rectangle 50">
            <a:extLst>
              <a:ext uri="{FF2B5EF4-FFF2-40B4-BE49-F238E27FC236}">
                <a16:creationId xmlns:a16="http://schemas.microsoft.com/office/drawing/2014/main" id="{487FA15D-C24F-0573-46C5-0B950078F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7156" y="555263"/>
            <a:ext cx="277812" cy="231775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" name="Rectangle 51">
            <a:extLst>
              <a:ext uri="{FF2B5EF4-FFF2-40B4-BE49-F238E27FC236}">
                <a16:creationId xmlns:a16="http://schemas.microsoft.com/office/drawing/2014/main" id="{A5A2CD52-21F2-C0F9-E331-6D86C1495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3384" y="555263"/>
            <a:ext cx="288925" cy="231775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0" name="Rectangle 52">
            <a:extLst>
              <a:ext uri="{FF2B5EF4-FFF2-40B4-BE49-F238E27FC236}">
                <a16:creationId xmlns:a16="http://schemas.microsoft.com/office/drawing/2014/main" id="{4E3B4A15-836B-7E31-732C-4E83AD5CA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9131" y="555263"/>
            <a:ext cx="133350" cy="231775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1" name="Rectangle 53">
            <a:extLst>
              <a:ext uri="{FF2B5EF4-FFF2-40B4-BE49-F238E27FC236}">
                <a16:creationId xmlns:a16="http://schemas.microsoft.com/office/drawing/2014/main" id="{F64A3C7C-17E2-0DF7-EC31-01EDF149B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221" y="625113"/>
            <a:ext cx="1238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君士坦丁</a:t>
            </a:r>
          </a:p>
        </p:txBody>
      </p:sp>
      <p:sp>
        <p:nvSpPr>
          <p:cNvPr id="7222" name="Rectangle 54">
            <a:extLst>
              <a:ext uri="{FF2B5EF4-FFF2-40B4-BE49-F238E27FC236}">
                <a16:creationId xmlns:a16="http://schemas.microsoft.com/office/drawing/2014/main" id="{F882444A-3432-2AA0-E298-BF7E2C490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8496" y="555260"/>
            <a:ext cx="3905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君士坦丟</a:t>
            </a:r>
          </a:p>
        </p:txBody>
      </p:sp>
      <p:sp>
        <p:nvSpPr>
          <p:cNvPr id="7223" name="Rectangle 55">
            <a:extLst>
              <a:ext uri="{FF2B5EF4-FFF2-40B4-BE49-F238E27FC236}">
                <a16:creationId xmlns:a16="http://schemas.microsoft.com/office/drawing/2014/main" id="{2CE4115F-44C1-AF6A-2D0E-00301BD19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909" y="1107710"/>
            <a:ext cx="3905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猶利安</a:t>
            </a:r>
          </a:p>
        </p:txBody>
      </p:sp>
      <p:sp>
        <p:nvSpPr>
          <p:cNvPr id="7224" name="Rectangle 56">
            <a:extLst>
              <a:ext uri="{FF2B5EF4-FFF2-40B4-BE49-F238E27FC236}">
                <a16:creationId xmlns:a16="http://schemas.microsoft.com/office/drawing/2014/main" id="{717DA9D5-0880-4D60-814C-A06662A30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1756" y="555260"/>
            <a:ext cx="290512" cy="45085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700">
              <a:ea typeface="SimHei" panose="02010609060101010101" pitchFamily="49" charset="-122"/>
            </a:endParaRPr>
          </a:p>
        </p:txBody>
      </p:sp>
      <p:sp>
        <p:nvSpPr>
          <p:cNvPr id="7225" name="Rectangle 57">
            <a:extLst>
              <a:ext uri="{FF2B5EF4-FFF2-40B4-BE49-F238E27FC236}">
                <a16:creationId xmlns:a16="http://schemas.microsoft.com/office/drawing/2014/main" id="{2DAFDE7E-4F21-AAF2-C67B-A11310303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071" y="788622"/>
            <a:ext cx="276225" cy="217488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6" name="Rectangle 58">
            <a:extLst>
              <a:ext uri="{FF2B5EF4-FFF2-40B4-BE49-F238E27FC236}">
                <a16:creationId xmlns:a16="http://schemas.microsoft.com/office/drawing/2014/main" id="{B5C08637-CFEF-6D6E-7DDD-82D08C67A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6746" y="728300"/>
            <a:ext cx="284163" cy="2762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7" name="Rectangle 59">
            <a:extLst>
              <a:ext uri="{FF2B5EF4-FFF2-40B4-BE49-F238E27FC236}">
                <a16:creationId xmlns:a16="http://schemas.microsoft.com/office/drawing/2014/main" id="{C57879AE-D3FB-ED29-B136-2132936BA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906" y="726710"/>
            <a:ext cx="57150" cy="27781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8" name="Rectangle 60">
            <a:extLst>
              <a:ext uri="{FF2B5EF4-FFF2-40B4-BE49-F238E27FC236}">
                <a16:creationId xmlns:a16="http://schemas.microsoft.com/office/drawing/2014/main" id="{0C92BD8D-A096-FB47-3677-9B4D88BE9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6743" y="879113"/>
            <a:ext cx="50800" cy="1238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" name="Rectangle 61">
            <a:extLst>
              <a:ext uri="{FF2B5EF4-FFF2-40B4-BE49-F238E27FC236}">
                <a16:creationId xmlns:a16="http://schemas.microsoft.com/office/drawing/2014/main" id="{5AD9538B-0B66-7411-D655-8F9155871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7634" y="587010"/>
            <a:ext cx="24288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提阿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多修</a:t>
            </a:r>
          </a:p>
        </p:txBody>
      </p:sp>
      <p:sp>
        <p:nvSpPr>
          <p:cNvPr id="7230" name="Rectangle 62">
            <a:extLst>
              <a:ext uri="{FF2B5EF4-FFF2-40B4-BE49-F238E27FC236}">
                <a16:creationId xmlns:a16="http://schemas.microsoft.com/office/drawing/2014/main" id="{64737D7C-4018-DE1B-105B-E638E0642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918" y="555260"/>
            <a:ext cx="69850" cy="9525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31" name="Rectangle 63">
            <a:extLst>
              <a:ext uri="{FF2B5EF4-FFF2-40B4-BE49-F238E27FC236}">
                <a16:creationId xmlns:a16="http://schemas.microsoft.com/office/drawing/2014/main" id="{0121D9C4-76A7-0934-DD3C-81A10448C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693" y="788625"/>
            <a:ext cx="50800" cy="13811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32" name="Freeform 64">
            <a:extLst>
              <a:ext uri="{FF2B5EF4-FFF2-40B4-BE49-F238E27FC236}">
                <a16:creationId xmlns:a16="http://schemas.microsoft.com/office/drawing/2014/main" id="{68101727-D53D-4988-09F6-21FC10555359}"/>
              </a:ext>
            </a:extLst>
          </p:cNvPr>
          <p:cNvSpPr>
            <a:spLocks/>
          </p:cNvSpPr>
          <p:nvPr/>
        </p:nvSpPr>
        <p:spPr bwMode="auto">
          <a:xfrm>
            <a:off x="6015896" y="553675"/>
            <a:ext cx="104775" cy="233363"/>
          </a:xfrm>
          <a:custGeom>
            <a:avLst/>
            <a:gdLst>
              <a:gd name="T0" fmla="*/ 0 w 66"/>
              <a:gd name="T1" fmla="*/ 0 h 147"/>
              <a:gd name="T2" fmla="*/ 45 w 66"/>
              <a:gd name="T3" fmla="*/ 0 h 147"/>
              <a:gd name="T4" fmla="*/ 45 w 66"/>
              <a:gd name="T5" fmla="*/ 61 h 147"/>
              <a:gd name="T6" fmla="*/ 66 w 66"/>
              <a:gd name="T7" fmla="*/ 61 h 147"/>
              <a:gd name="T8" fmla="*/ 66 w 66"/>
              <a:gd name="T9" fmla="*/ 112 h 147"/>
              <a:gd name="T10" fmla="*/ 31 w 66"/>
              <a:gd name="T11" fmla="*/ 112 h 147"/>
              <a:gd name="T12" fmla="*/ 30 w 66"/>
              <a:gd name="T13" fmla="*/ 147 h 147"/>
              <a:gd name="T14" fmla="*/ 0 w 66"/>
              <a:gd name="T15" fmla="*/ 147 h 147"/>
              <a:gd name="T16" fmla="*/ 0 w 66"/>
              <a:gd name="T17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" h="147">
                <a:moveTo>
                  <a:pt x="0" y="0"/>
                </a:moveTo>
                <a:lnTo>
                  <a:pt x="45" y="0"/>
                </a:lnTo>
                <a:lnTo>
                  <a:pt x="45" y="61"/>
                </a:lnTo>
                <a:lnTo>
                  <a:pt x="66" y="61"/>
                </a:lnTo>
                <a:lnTo>
                  <a:pt x="66" y="112"/>
                </a:lnTo>
                <a:lnTo>
                  <a:pt x="31" y="112"/>
                </a:lnTo>
                <a:lnTo>
                  <a:pt x="30" y="147"/>
                </a:lnTo>
                <a:lnTo>
                  <a:pt x="0" y="147"/>
                </a:lnTo>
                <a:lnTo>
                  <a:pt x="0" y="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3" name="Text Box 65">
            <a:extLst>
              <a:ext uri="{FF2B5EF4-FFF2-40B4-BE49-F238E27FC236}">
                <a16:creationId xmlns:a16="http://schemas.microsoft.com/office/drawing/2014/main" id="{C5B84118-BE18-3222-CDE3-793D75D44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043" y="26316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400">
                <a:ea typeface="SimHei" panose="02010609060101010101" pitchFamily="49" charset="-122"/>
              </a:rPr>
              <a:t>東</a:t>
            </a:r>
          </a:p>
        </p:txBody>
      </p:sp>
      <p:sp>
        <p:nvSpPr>
          <p:cNvPr id="7234" name="Text Box 66">
            <a:extLst>
              <a:ext uri="{FF2B5EF4-FFF2-40B4-BE49-F238E27FC236}">
                <a16:creationId xmlns:a16="http://schemas.microsoft.com/office/drawing/2014/main" id="{CDCC40D1-AA22-1AE2-FFD1-8E0885786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0693" y="96483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400">
                <a:ea typeface="SimHei" panose="02010609060101010101" pitchFamily="49" charset="-122"/>
              </a:rPr>
              <a:t>西</a:t>
            </a:r>
          </a:p>
        </p:txBody>
      </p:sp>
      <p:sp>
        <p:nvSpPr>
          <p:cNvPr id="7235" name="Rectangle 67">
            <a:extLst>
              <a:ext uri="{FF2B5EF4-FFF2-40B4-BE49-F238E27FC236}">
                <a16:creationId xmlns:a16="http://schemas.microsoft.com/office/drawing/2014/main" id="{F2728937-A13F-B751-5631-2A8DBAEE2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8459" y="1096597"/>
            <a:ext cx="3905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7236" name="Rectangle 68">
            <a:extLst>
              <a:ext uri="{FF2B5EF4-FFF2-40B4-BE49-F238E27FC236}">
                <a16:creationId xmlns:a16="http://schemas.microsoft.com/office/drawing/2014/main" id="{B7A78791-8F67-8B11-0C31-6EAC1C519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3559" y="1055322"/>
            <a:ext cx="287337" cy="23495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37" name="Text Box 69">
            <a:extLst>
              <a:ext uri="{FF2B5EF4-FFF2-40B4-BE49-F238E27FC236}">
                <a16:creationId xmlns:a16="http://schemas.microsoft.com/office/drawing/2014/main" id="{A1232145-C48B-E590-5759-9B0E54D7C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0581" y="1033097"/>
            <a:ext cx="946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法蘭克王國</a:t>
            </a:r>
          </a:p>
        </p:txBody>
      </p:sp>
      <p:sp>
        <p:nvSpPr>
          <p:cNvPr id="7238" name="Text Box 70">
            <a:extLst>
              <a:ext uri="{FF2B5EF4-FFF2-40B4-BE49-F238E27FC236}">
                <a16:creationId xmlns:a16="http://schemas.microsoft.com/office/drawing/2014/main" id="{1CAC5D67-B1B3-4174-1664-A9546138C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0756" y="1388697"/>
            <a:ext cx="323165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TW" altLang="en-US" sz="900">
                <a:ea typeface="SimHei" panose="02010609060101010101" pitchFamily="49" charset="-122"/>
              </a:rPr>
              <a:t>克洛維</a:t>
            </a:r>
          </a:p>
        </p:txBody>
      </p:sp>
      <p:sp>
        <p:nvSpPr>
          <p:cNvPr id="7239" name="Line 71">
            <a:extLst>
              <a:ext uri="{FF2B5EF4-FFF2-40B4-BE49-F238E27FC236}">
                <a16:creationId xmlns:a16="http://schemas.microsoft.com/office/drawing/2014/main" id="{9B8ED1D3-2A53-1040-A435-A4D92BDE7B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95643" y="1298210"/>
            <a:ext cx="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0" name="Line 72">
            <a:extLst>
              <a:ext uri="{FF2B5EF4-FFF2-40B4-BE49-F238E27FC236}">
                <a16:creationId xmlns:a16="http://schemas.microsoft.com/office/drawing/2014/main" id="{D0B4C8FE-A1CB-D757-AF8B-2046B9CD3B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46168" y="1012460"/>
            <a:ext cx="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1" name="Line 73">
            <a:extLst>
              <a:ext uri="{FF2B5EF4-FFF2-40B4-BE49-F238E27FC236}">
                <a16:creationId xmlns:a16="http://schemas.microsoft.com/office/drawing/2014/main" id="{99E0F6B5-CC9C-2691-14A5-22A23F0EB0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18956" y="1009285"/>
            <a:ext cx="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2" name="Text Box 74">
            <a:extLst>
              <a:ext uri="{FF2B5EF4-FFF2-40B4-BE49-F238E27FC236}">
                <a16:creationId xmlns:a16="http://schemas.microsoft.com/office/drawing/2014/main" id="{EC6C3702-40B9-09A5-1189-BF451B314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481" y="52986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羅馬</a:t>
            </a:r>
          </a:p>
          <a:p>
            <a:r>
              <a:rPr lang="zh-TW" altLang="en-US" sz="1200">
                <a:ea typeface="SimHei" panose="02010609060101010101" pitchFamily="49" charset="-122"/>
              </a:rPr>
              <a:t>皇帝</a:t>
            </a:r>
          </a:p>
        </p:txBody>
      </p:sp>
      <p:sp>
        <p:nvSpPr>
          <p:cNvPr id="7243" name="Text Box 75">
            <a:extLst>
              <a:ext uri="{FF2B5EF4-FFF2-40B4-BE49-F238E27FC236}">
                <a16:creationId xmlns:a16="http://schemas.microsoft.com/office/drawing/2014/main" id="{1C0D07D8-21BA-ABA4-9DB9-A2D383B5E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881" y="1160100"/>
            <a:ext cx="438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000">
                <a:ea typeface="SimHei" panose="02010609060101010101" pitchFamily="49" charset="-122"/>
              </a:rPr>
              <a:t>羅馬</a:t>
            </a:r>
          </a:p>
        </p:txBody>
      </p:sp>
      <p:sp>
        <p:nvSpPr>
          <p:cNvPr id="7244" name="Text Box 76">
            <a:extLst>
              <a:ext uri="{FF2B5EF4-FFF2-40B4-BE49-F238E27FC236}">
                <a16:creationId xmlns:a16="http://schemas.microsoft.com/office/drawing/2014/main" id="{7A4CC140-4F56-6D66-47EA-C259D1ADF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293" y="1163275"/>
            <a:ext cx="565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000">
                <a:ea typeface="SimHei" panose="02010609060101010101" pitchFamily="49" charset="-122"/>
              </a:rPr>
              <a:t>亞細亞</a:t>
            </a:r>
          </a:p>
        </p:txBody>
      </p:sp>
      <p:sp>
        <p:nvSpPr>
          <p:cNvPr id="7245" name="Text Box 77">
            <a:extLst>
              <a:ext uri="{FF2B5EF4-FFF2-40B4-BE49-F238E27FC236}">
                <a16:creationId xmlns:a16="http://schemas.microsoft.com/office/drawing/2014/main" id="{495F7211-6167-9014-1EEC-1BF14406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8593" y="1239475"/>
            <a:ext cx="438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000">
                <a:ea typeface="SimHei" panose="02010609060101010101" pitchFamily="49" charset="-122"/>
              </a:rPr>
              <a:t>羅馬</a:t>
            </a:r>
          </a:p>
          <a:p>
            <a:r>
              <a:rPr lang="zh-TW" altLang="en-US" sz="1000">
                <a:ea typeface="SimHei" panose="02010609060101010101" pitchFamily="49" charset="-122"/>
              </a:rPr>
              <a:t>高盧</a:t>
            </a:r>
          </a:p>
          <a:p>
            <a:r>
              <a:rPr lang="zh-TW" altLang="en-US" sz="1000">
                <a:ea typeface="SimHei" panose="02010609060101010101" pitchFamily="49" charset="-122"/>
              </a:rPr>
              <a:t>非洲</a:t>
            </a:r>
          </a:p>
        </p:txBody>
      </p:sp>
      <p:sp>
        <p:nvSpPr>
          <p:cNvPr id="7246" name="Text Box 78">
            <a:extLst>
              <a:ext uri="{FF2B5EF4-FFF2-40B4-BE49-F238E27FC236}">
                <a16:creationId xmlns:a16="http://schemas.microsoft.com/office/drawing/2014/main" id="{E2D217BB-5B5E-E0D8-2432-DF3AC2E57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3743" y="1250588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000">
                <a:ea typeface="SimHei" panose="02010609060101010101" pitchFamily="49" charset="-122"/>
              </a:rPr>
              <a:t>埃及</a:t>
            </a:r>
          </a:p>
          <a:p>
            <a:pPr algn="ctr"/>
            <a:r>
              <a:rPr lang="zh-TW" altLang="en-US" sz="1000">
                <a:ea typeface="SimHei" panose="02010609060101010101" pitchFamily="49" charset="-122"/>
              </a:rPr>
              <a:t>迦太基</a:t>
            </a:r>
          </a:p>
        </p:txBody>
      </p:sp>
      <p:sp>
        <p:nvSpPr>
          <p:cNvPr id="7247" name="Text Box 79">
            <a:extLst>
              <a:ext uri="{FF2B5EF4-FFF2-40B4-BE49-F238E27FC236}">
                <a16:creationId xmlns:a16="http://schemas.microsoft.com/office/drawing/2014/main" id="{8B17172A-0E64-D985-B7A8-2ED22FC47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818" y="1504588"/>
            <a:ext cx="438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000">
                <a:ea typeface="SimHei" panose="02010609060101010101" pitchFamily="49" charset="-122"/>
              </a:rPr>
              <a:t>全國</a:t>
            </a:r>
          </a:p>
        </p:txBody>
      </p:sp>
      <p:sp>
        <p:nvSpPr>
          <p:cNvPr id="7248" name="Text Box 80">
            <a:extLst>
              <a:ext uri="{FF2B5EF4-FFF2-40B4-BE49-F238E27FC236}">
                <a16:creationId xmlns:a16="http://schemas.microsoft.com/office/drawing/2014/main" id="{E29F4BB0-BF3C-90D9-E63D-68B11093E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1068" y="1212488"/>
            <a:ext cx="438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000">
                <a:ea typeface="SimHei" panose="02010609060101010101" pitchFamily="49" charset="-122"/>
              </a:rPr>
              <a:t>全國</a:t>
            </a:r>
          </a:p>
        </p:txBody>
      </p:sp>
      <p:sp>
        <p:nvSpPr>
          <p:cNvPr id="7250" name="Text Box 82">
            <a:extLst>
              <a:ext uri="{FF2B5EF4-FFF2-40B4-BE49-F238E27FC236}">
                <a16:creationId xmlns:a16="http://schemas.microsoft.com/office/drawing/2014/main" id="{C840E9CE-9033-BC40-174A-99FCC83E9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9702" y="1399810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900">
                <a:solidFill>
                  <a:srgbClr val="FF0000"/>
                </a:solidFill>
              </a:rPr>
              <a:t>410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羅馬陷</a:t>
            </a:r>
          </a:p>
        </p:txBody>
      </p:sp>
      <p:sp>
        <p:nvSpPr>
          <p:cNvPr id="7251" name="AutoShape 83">
            <a:extLst>
              <a:ext uri="{FF2B5EF4-FFF2-40B4-BE49-F238E27FC236}">
                <a16:creationId xmlns:a16="http://schemas.microsoft.com/office/drawing/2014/main" id="{0418EF61-060E-A15F-1D59-7079D997A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8946" y="1082313"/>
            <a:ext cx="352425" cy="352425"/>
          </a:xfrm>
          <a:prstGeom prst="star16">
            <a:avLst>
              <a:gd name="adj" fmla="val 2590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2" name="Rectangle 84">
            <a:extLst>
              <a:ext uri="{FF2B5EF4-FFF2-40B4-BE49-F238E27FC236}">
                <a16:creationId xmlns:a16="http://schemas.microsoft.com/office/drawing/2014/main" id="{40F458E6-1E0C-8577-C7A1-6F0B1BC3C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871" y="1785572"/>
            <a:ext cx="315913" cy="230188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3" name="Text Box 85">
            <a:extLst>
              <a:ext uri="{FF2B5EF4-FFF2-40B4-BE49-F238E27FC236}">
                <a16:creationId xmlns:a16="http://schemas.microsoft.com/office/drawing/2014/main" id="{3CCBE226-3778-80F0-58E8-B55DA93B2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6943" y="2014172"/>
            <a:ext cx="641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00">
                <a:ea typeface="SimHei" panose="02010609060101010101" pitchFamily="49" charset="-122"/>
              </a:rPr>
              <a:t>利奧一世</a:t>
            </a:r>
          </a:p>
        </p:txBody>
      </p:sp>
      <p:sp>
        <p:nvSpPr>
          <p:cNvPr id="7254" name="Text Box 86">
            <a:extLst>
              <a:ext uri="{FF2B5EF4-FFF2-40B4-BE49-F238E27FC236}">
                <a16:creationId xmlns:a16="http://schemas.microsoft.com/office/drawing/2014/main" id="{4ACA50B2-9E11-1FBF-D43D-32CF0D5AC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2968" y="1609360"/>
            <a:ext cx="37702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900">
                <a:solidFill>
                  <a:srgbClr val="FF0000"/>
                </a:solidFill>
              </a:rPr>
              <a:t>476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西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羅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馬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亡</a:t>
            </a:r>
          </a:p>
        </p:txBody>
      </p:sp>
      <p:sp>
        <p:nvSpPr>
          <p:cNvPr id="7255" name="AutoShape 87">
            <a:extLst>
              <a:ext uri="{FF2B5EF4-FFF2-40B4-BE49-F238E27FC236}">
                <a16:creationId xmlns:a16="http://schemas.microsoft.com/office/drawing/2014/main" id="{5D6D524D-7DD6-5F45-B7A8-ED9CB4A22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8918" y="1288688"/>
            <a:ext cx="349250" cy="352425"/>
          </a:xfrm>
          <a:prstGeom prst="star16">
            <a:avLst>
              <a:gd name="adj" fmla="val 25907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7" name="Text Box 89">
            <a:extLst>
              <a:ext uri="{FF2B5EF4-FFF2-40B4-BE49-F238E27FC236}">
                <a16:creationId xmlns:a16="http://schemas.microsoft.com/office/drawing/2014/main" id="{5E013159-31FB-01E3-C8AB-75D0B67DC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206" y="1287097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900">
                <a:solidFill>
                  <a:srgbClr val="FF0000"/>
                </a:solidFill>
              </a:rPr>
              <a:t>313</a:t>
            </a:r>
          </a:p>
        </p:txBody>
      </p:sp>
      <p:sp>
        <p:nvSpPr>
          <p:cNvPr id="7258" name="AutoShape 90">
            <a:extLst>
              <a:ext uri="{FF2B5EF4-FFF2-40B4-BE49-F238E27FC236}">
                <a16:creationId xmlns:a16="http://schemas.microsoft.com/office/drawing/2014/main" id="{12F2C99C-A83A-217A-C8AD-1EDEA4B8C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5396" y="1021985"/>
            <a:ext cx="315913" cy="315912"/>
          </a:xfrm>
          <a:prstGeom prst="star16">
            <a:avLst>
              <a:gd name="adj" fmla="val 27116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9" name="AutoShape 91">
            <a:extLst>
              <a:ext uri="{FF2B5EF4-FFF2-40B4-BE49-F238E27FC236}">
                <a16:creationId xmlns:a16="http://schemas.microsoft.com/office/drawing/2014/main" id="{CFF80CEE-BD54-FBA8-C9E1-A970AC6D5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146" y="1239475"/>
            <a:ext cx="315913" cy="315913"/>
          </a:xfrm>
          <a:prstGeom prst="star16">
            <a:avLst>
              <a:gd name="adj" fmla="val 27116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0" name="AutoShape 92">
            <a:extLst>
              <a:ext uri="{FF2B5EF4-FFF2-40B4-BE49-F238E27FC236}">
                <a16:creationId xmlns:a16="http://schemas.microsoft.com/office/drawing/2014/main" id="{97B67CE7-4C35-3D67-9CD6-08847D4A1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209" y="1020400"/>
            <a:ext cx="269875" cy="269875"/>
          </a:xfrm>
          <a:prstGeom prst="star16">
            <a:avLst>
              <a:gd name="adj" fmla="val 27116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1" name="AutoShape 93">
            <a:extLst>
              <a:ext uri="{FF2B5EF4-FFF2-40B4-BE49-F238E27FC236}">
                <a16:creationId xmlns:a16="http://schemas.microsoft.com/office/drawing/2014/main" id="{9857F5FA-7D8A-8364-F468-12B76B2FF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4321" y="1020400"/>
            <a:ext cx="269875" cy="269875"/>
          </a:xfrm>
          <a:prstGeom prst="star16">
            <a:avLst>
              <a:gd name="adj" fmla="val 27116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2" name="AutoShape 94">
            <a:extLst>
              <a:ext uri="{FF2B5EF4-FFF2-40B4-BE49-F238E27FC236}">
                <a16:creationId xmlns:a16="http://schemas.microsoft.com/office/drawing/2014/main" id="{A6060EA2-4F84-C537-D1B8-518C5BEE6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2731" y="1018813"/>
            <a:ext cx="139700" cy="141287"/>
          </a:xfrm>
          <a:prstGeom prst="star8">
            <a:avLst>
              <a:gd name="adj" fmla="val 25000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3" name="AutoShape 95">
            <a:extLst>
              <a:ext uri="{FF2B5EF4-FFF2-40B4-BE49-F238E27FC236}">
                <a16:creationId xmlns:a16="http://schemas.microsoft.com/office/drawing/2014/main" id="{D63E28C9-F661-1501-AE72-291788650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2931" y="1014047"/>
            <a:ext cx="139700" cy="141288"/>
          </a:xfrm>
          <a:prstGeom prst="star8">
            <a:avLst>
              <a:gd name="adj" fmla="val 25000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5" name="AutoShape 97">
            <a:extLst>
              <a:ext uri="{FF2B5EF4-FFF2-40B4-BE49-F238E27FC236}">
                <a16:creationId xmlns:a16="http://schemas.microsoft.com/office/drawing/2014/main" id="{4205A114-C691-1745-9E6A-A456DF6C7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84" y="1031513"/>
            <a:ext cx="161925" cy="160337"/>
          </a:xfrm>
          <a:prstGeom prst="star8">
            <a:avLst>
              <a:gd name="adj" fmla="val 25000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6" name="AutoShape 98">
            <a:extLst>
              <a:ext uri="{FF2B5EF4-FFF2-40B4-BE49-F238E27FC236}">
                <a16:creationId xmlns:a16="http://schemas.microsoft.com/office/drawing/2014/main" id="{60EBCA40-03BF-C47D-5BCB-3DB6A3A70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3384" y="1023572"/>
            <a:ext cx="179387" cy="179388"/>
          </a:xfrm>
          <a:prstGeom prst="star8">
            <a:avLst>
              <a:gd name="adj" fmla="val 25000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7" name="AutoShape 99">
            <a:extLst>
              <a:ext uri="{FF2B5EF4-FFF2-40B4-BE49-F238E27FC236}">
                <a16:creationId xmlns:a16="http://schemas.microsoft.com/office/drawing/2014/main" id="{4A4C99CF-0BD3-B142-057B-BEA0C2C9B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959" y="1029922"/>
            <a:ext cx="179387" cy="179388"/>
          </a:xfrm>
          <a:prstGeom prst="star8">
            <a:avLst>
              <a:gd name="adj" fmla="val 25000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8" name="Text Box 100">
            <a:extLst>
              <a:ext uri="{FF2B5EF4-FFF2-40B4-BE49-F238E27FC236}">
                <a16:creationId xmlns:a16="http://schemas.microsoft.com/office/drawing/2014/main" id="{133C2A2F-C451-7E70-B1AF-F348FDE56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146" y="282210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100</a:t>
            </a:r>
          </a:p>
        </p:txBody>
      </p:sp>
      <p:sp>
        <p:nvSpPr>
          <p:cNvPr id="7269" name="Text Box 101">
            <a:extLst>
              <a:ext uri="{FF2B5EF4-FFF2-40B4-BE49-F238E27FC236}">
                <a16:creationId xmlns:a16="http://schemas.microsoft.com/office/drawing/2014/main" id="{6790BE49-96D2-74EA-F672-55DB1E9CB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621" y="282210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200</a:t>
            </a:r>
          </a:p>
        </p:txBody>
      </p:sp>
      <p:sp>
        <p:nvSpPr>
          <p:cNvPr id="7270" name="Text Box 102">
            <a:extLst>
              <a:ext uri="{FF2B5EF4-FFF2-40B4-BE49-F238E27FC236}">
                <a16:creationId xmlns:a16="http://schemas.microsoft.com/office/drawing/2014/main" id="{8BA75C19-A08C-701C-A696-8010737D9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6809" y="282210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300</a:t>
            </a:r>
          </a:p>
        </p:txBody>
      </p:sp>
      <p:sp>
        <p:nvSpPr>
          <p:cNvPr id="7271" name="Text Box 103">
            <a:extLst>
              <a:ext uri="{FF2B5EF4-FFF2-40B4-BE49-F238E27FC236}">
                <a16:creationId xmlns:a16="http://schemas.microsoft.com/office/drawing/2014/main" id="{8C2FC6F3-49EE-016E-55FE-902E24A86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109" y="282210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400</a:t>
            </a:r>
          </a:p>
        </p:txBody>
      </p:sp>
      <p:sp>
        <p:nvSpPr>
          <p:cNvPr id="7272" name="Text Box 104">
            <a:extLst>
              <a:ext uri="{FF2B5EF4-FFF2-40B4-BE49-F238E27FC236}">
                <a16:creationId xmlns:a16="http://schemas.microsoft.com/office/drawing/2014/main" id="{A7E6E383-768C-A966-855B-743EB8431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5946" y="282210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500</a:t>
            </a:r>
          </a:p>
        </p:txBody>
      </p:sp>
      <p:sp>
        <p:nvSpPr>
          <p:cNvPr id="7273" name="Text Box 105">
            <a:extLst>
              <a:ext uri="{FF2B5EF4-FFF2-40B4-BE49-F238E27FC236}">
                <a16:creationId xmlns:a16="http://schemas.microsoft.com/office/drawing/2014/main" id="{E50635AF-E2CA-6FC5-D6D3-C0986841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34" y="28221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0</a:t>
            </a:r>
          </a:p>
        </p:txBody>
      </p:sp>
      <p:sp>
        <p:nvSpPr>
          <p:cNvPr id="7274" name="Text Box 106">
            <a:extLst>
              <a:ext uri="{FF2B5EF4-FFF2-40B4-BE49-F238E27FC236}">
                <a16:creationId xmlns:a16="http://schemas.microsoft.com/office/drawing/2014/main" id="{F3A9E874-A6B6-D46C-027E-1A5CBF988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1796" y="5835285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100</a:t>
            </a:r>
          </a:p>
        </p:txBody>
      </p:sp>
      <p:sp>
        <p:nvSpPr>
          <p:cNvPr id="7275" name="Text Box 107">
            <a:extLst>
              <a:ext uri="{FF2B5EF4-FFF2-40B4-BE49-F238E27FC236}">
                <a16:creationId xmlns:a16="http://schemas.microsoft.com/office/drawing/2014/main" id="{3F486DD8-17ED-8286-7402-F4A0EA11F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5334" y="5835285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200</a:t>
            </a:r>
          </a:p>
        </p:txBody>
      </p:sp>
      <p:sp>
        <p:nvSpPr>
          <p:cNvPr id="7276" name="Text Box 108">
            <a:extLst>
              <a:ext uri="{FF2B5EF4-FFF2-40B4-BE49-F238E27FC236}">
                <a16:creationId xmlns:a16="http://schemas.microsoft.com/office/drawing/2014/main" id="{E684FA0A-0A01-50FF-F418-BDFF52DB4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0459" y="5835285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300</a:t>
            </a:r>
          </a:p>
        </p:txBody>
      </p:sp>
      <p:sp>
        <p:nvSpPr>
          <p:cNvPr id="7277" name="Text Box 109">
            <a:extLst>
              <a:ext uri="{FF2B5EF4-FFF2-40B4-BE49-F238E27FC236}">
                <a16:creationId xmlns:a16="http://schemas.microsoft.com/office/drawing/2014/main" id="{0E192213-2B89-ADC0-9D52-2B50F51BF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821" y="5835285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400</a:t>
            </a:r>
          </a:p>
        </p:txBody>
      </p:sp>
      <p:sp>
        <p:nvSpPr>
          <p:cNvPr id="7278" name="Text Box 110">
            <a:extLst>
              <a:ext uri="{FF2B5EF4-FFF2-40B4-BE49-F238E27FC236}">
                <a16:creationId xmlns:a16="http://schemas.microsoft.com/office/drawing/2014/main" id="{A3C47FE4-41F6-2904-C4D2-53B1140A4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9596" y="5835285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500</a:t>
            </a:r>
          </a:p>
        </p:txBody>
      </p:sp>
      <p:sp>
        <p:nvSpPr>
          <p:cNvPr id="7279" name="Text Box 111">
            <a:extLst>
              <a:ext uri="{FF2B5EF4-FFF2-40B4-BE49-F238E27FC236}">
                <a16:creationId xmlns:a16="http://schemas.microsoft.com/office/drawing/2014/main" id="{997EF511-7E56-E3F1-BFDD-3BB03F15F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684" y="583528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0</a:t>
            </a:r>
          </a:p>
        </p:txBody>
      </p:sp>
      <p:sp>
        <p:nvSpPr>
          <p:cNvPr id="7280" name="Text Box 112">
            <a:extLst>
              <a:ext uri="{FF2B5EF4-FFF2-40B4-BE49-F238E27FC236}">
                <a16:creationId xmlns:a16="http://schemas.microsoft.com/office/drawing/2014/main" id="{0FCBC3C2-98C1-598F-8E5F-587A52BBD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989" y="2719022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900">
                <a:ea typeface="SimHei" panose="02010609060101010101" pitchFamily="49" charset="-122"/>
              </a:rPr>
              <a:t>尼西亞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會議</a:t>
            </a:r>
          </a:p>
        </p:txBody>
      </p:sp>
      <p:sp>
        <p:nvSpPr>
          <p:cNvPr id="7281" name="Text Box 113">
            <a:extLst>
              <a:ext uri="{FF2B5EF4-FFF2-40B4-BE49-F238E27FC236}">
                <a16:creationId xmlns:a16="http://schemas.microsoft.com/office/drawing/2014/main" id="{78523C4F-B2F6-CE3C-F893-0AD891073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1686" y="2717435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900">
                <a:ea typeface="SimHei" panose="02010609060101010101" pitchFamily="49" charset="-122"/>
              </a:rPr>
              <a:t>君士坦丁堡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會議</a:t>
            </a:r>
          </a:p>
        </p:txBody>
      </p:sp>
      <p:sp>
        <p:nvSpPr>
          <p:cNvPr id="7282" name="Text Box 114">
            <a:extLst>
              <a:ext uri="{FF2B5EF4-FFF2-40B4-BE49-F238E27FC236}">
                <a16:creationId xmlns:a16="http://schemas.microsoft.com/office/drawing/2014/main" id="{4747AA3E-D585-565C-CDDD-7700BC71E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1489" y="2722197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900">
                <a:ea typeface="SimHei" panose="02010609060101010101" pitchFamily="49" charset="-122"/>
              </a:rPr>
              <a:t>以弗所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會議</a:t>
            </a:r>
          </a:p>
        </p:txBody>
      </p:sp>
      <p:sp>
        <p:nvSpPr>
          <p:cNvPr id="7283" name="Text Box 115">
            <a:extLst>
              <a:ext uri="{FF2B5EF4-FFF2-40B4-BE49-F238E27FC236}">
                <a16:creationId xmlns:a16="http://schemas.microsoft.com/office/drawing/2014/main" id="{B38BA92C-538D-96FA-0E08-2ACB55E89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9152" y="2720610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900">
                <a:ea typeface="SimHei" panose="02010609060101010101" pitchFamily="49" charset="-122"/>
              </a:rPr>
              <a:t>迦克墩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會議</a:t>
            </a:r>
          </a:p>
        </p:txBody>
      </p:sp>
      <p:sp>
        <p:nvSpPr>
          <p:cNvPr id="7284" name="AutoShape 116">
            <a:extLst>
              <a:ext uri="{FF2B5EF4-FFF2-40B4-BE49-F238E27FC236}">
                <a16:creationId xmlns:a16="http://schemas.microsoft.com/office/drawing/2014/main" id="{649BDB87-539D-0BD6-0905-B38CA42D7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7509" y="2447560"/>
            <a:ext cx="269875" cy="271462"/>
          </a:xfrm>
          <a:prstGeom prst="pentagon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800"/>
              <a:t>325</a:t>
            </a:r>
          </a:p>
        </p:txBody>
      </p:sp>
      <p:sp>
        <p:nvSpPr>
          <p:cNvPr id="7285" name="AutoShape 117">
            <a:extLst>
              <a:ext uri="{FF2B5EF4-FFF2-40B4-BE49-F238E27FC236}">
                <a16:creationId xmlns:a16="http://schemas.microsoft.com/office/drawing/2014/main" id="{52A4802E-7202-D980-8EC9-9A0DBA759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4446" y="2450735"/>
            <a:ext cx="269875" cy="271462"/>
          </a:xfrm>
          <a:prstGeom prst="pentagon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800"/>
              <a:t>381</a:t>
            </a:r>
          </a:p>
        </p:txBody>
      </p:sp>
      <p:sp>
        <p:nvSpPr>
          <p:cNvPr id="7286" name="AutoShape 118">
            <a:extLst>
              <a:ext uri="{FF2B5EF4-FFF2-40B4-BE49-F238E27FC236}">
                <a16:creationId xmlns:a16="http://schemas.microsoft.com/office/drawing/2014/main" id="{D9CE82FF-3AFF-C19E-2ADD-275C80D26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5659" y="2452325"/>
            <a:ext cx="269875" cy="271463"/>
          </a:xfrm>
          <a:prstGeom prst="pentagon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800"/>
              <a:t>431</a:t>
            </a:r>
          </a:p>
        </p:txBody>
      </p:sp>
      <p:sp>
        <p:nvSpPr>
          <p:cNvPr id="7287" name="AutoShape 119">
            <a:extLst>
              <a:ext uri="{FF2B5EF4-FFF2-40B4-BE49-F238E27FC236}">
                <a16:creationId xmlns:a16="http://schemas.microsoft.com/office/drawing/2014/main" id="{AF895D2C-3ADA-A133-57A1-BBC51B38E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9509" y="2452325"/>
            <a:ext cx="269875" cy="271463"/>
          </a:xfrm>
          <a:prstGeom prst="pentagon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800"/>
              <a:t>451</a:t>
            </a:r>
          </a:p>
        </p:txBody>
      </p:sp>
      <p:sp>
        <p:nvSpPr>
          <p:cNvPr id="7288" name="AutoShape 120">
            <a:extLst>
              <a:ext uri="{FF2B5EF4-FFF2-40B4-BE49-F238E27FC236}">
                <a16:creationId xmlns:a16="http://schemas.microsoft.com/office/drawing/2014/main" id="{4423A247-9E15-B172-2DB2-8264ED4E9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134" y="1937972"/>
            <a:ext cx="814387" cy="330200"/>
          </a:xfrm>
          <a:prstGeom prst="homePlate">
            <a:avLst>
              <a:gd name="adj" fmla="val 61659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1400">
                <a:ea typeface="SimHei" panose="02010609060101010101" pitchFamily="49" charset="-122"/>
              </a:rPr>
              <a:t>諾窪天</a:t>
            </a:r>
          </a:p>
        </p:txBody>
      </p:sp>
      <p:sp>
        <p:nvSpPr>
          <p:cNvPr id="7289" name="AutoShape 121">
            <a:extLst>
              <a:ext uri="{FF2B5EF4-FFF2-40B4-BE49-F238E27FC236}">
                <a16:creationId xmlns:a16="http://schemas.microsoft.com/office/drawing/2014/main" id="{0C3DAA71-A87B-E475-38C5-33334C292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443" y="1939560"/>
            <a:ext cx="814388" cy="330200"/>
          </a:xfrm>
          <a:prstGeom prst="homePlate">
            <a:avLst>
              <a:gd name="adj" fmla="val 61659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1400">
                <a:ea typeface="SimHei" panose="02010609060101010101" pitchFamily="49" charset="-122"/>
              </a:rPr>
              <a:t>多納徒</a:t>
            </a:r>
          </a:p>
        </p:txBody>
      </p:sp>
      <p:sp>
        <p:nvSpPr>
          <p:cNvPr id="7290" name="Text Box 122">
            <a:extLst>
              <a:ext uri="{FF2B5EF4-FFF2-40B4-BE49-F238E27FC236}">
                <a16:creationId xmlns:a16="http://schemas.microsoft.com/office/drawing/2014/main" id="{76E5620F-1689-AE6A-D8BB-6B3050E39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134" y="2130063"/>
            <a:ext cx="377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200">
                <a:solidFill>
                  <a:schemeClr val="accent2"/>
                </a:solidFill>
              </a:rPr>
              <a:t>7C</a:t>
            </a:r>
          </a:p>
        </p:txBody>
      </p:sp>
      <p:sp>
        <p:nvSpPr>
          <p:cNvPr id="7291" name="Text Box 123">
            <a:extLst>
              <a:ext uri="{FF2B5EF4-FFF2-40B4-BE49-F238E27FC236}">
                <a16:creationId xmlns:a16="http://schemas.microsoft.com/office/drawing/2014/main" id="{FE1C6724-F39B-4007-B4CD-D29FE545F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9334" y="1961788"/>
            <a:ext cx="377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200">
                <a:solidFill>
                  <a:schemeClr val="accent2"/>
                </a:solidFill>
              </a:rPr>
              <a:t>7C</a:t>
            </a:r>
          </a:p>
        </p:txBody>
      </p:sp>
      <p:sp>
        <p:nvSpPr>
          <p:cNvPr id="7292" name="AutoShape 124">
            <a:extLst>
              <a:ext uri="{FF2B5EF4-FFF2-40B4-BE49-F238E27FC236}">
                <a16:creationId xmlns:a16="http://schemas.microsoft.com/office/drawing/2014/main" id="{1B087BE9-7119-B963-5F6B-2F284268E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168" y="5093922"/>
            <a:ext cx="814388" cy="330200"/>
          </a:xfrm>
          <a:prstGeom prst="homePlate">
            <a:avLst>
              <a:gd name="adj" fmla="val 61659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1400">
                <a:ea typeface="SimHei" panose="02010609060101010101" pitchFamily="49" charset="-122"/>
              </a:rPr>
              <a:t>孟他努</a:t>
            </a:r>
          </a:p>
        </p:txBody>
      </p:sp>
      <p:sp>
        <p:nvSpPr>
          <p:cNvPr id="7293" name="Text Box 125">
            <a:extLst>
              <a:ext uri="{FF2B5EF4-FFF2-40B4-BE49-F238E27FC236}">
                <a16:creationId xmlns:a16="http://schemas.microsoft.com/office/drawing/2014/main" id="{2F836365-3CDE-BBB5-CE56-803B66074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046" y="5124088"/>
            <a:ext cx="377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200">
                <a:solidFill>
                  <a:schemeClr val="accent2"/>
                </a:solidFill>
              </a:rPr>
              <a:t>4C</a:t>
            </a:r>
          </a:p>
        </p:txBody>
      </p:sp>
      <p:sp>
        <p:nvSpPr>
          <p:cNvPr id="7294" name="Freeform 126">
            <a:extLst>
              <a:ext uri="{FF2B5EF4-FFF2-40B4-BE49-F238E27FC236}">
                <a16:creationId xmlns:a16="http://schemas.microsoft.com/office/drawing/2014/main" id="{9E4E0F7B-A216-506B-6005-3E9D15FB9306}"/>
              </a:ext>
            </a:extLst>
          </p:cNvPr>
          <p:cNvSpPr>
            <a:spLocks/>
          </p:cNvSpPr>
          <p:nvPr/>
        </p:nvSpPr>
        <p:spPr bwMode="auto">
          <a:xfrm>
            <a:off x="2867881" y="3220675"/>
            <a:ext cx="1020762" cy="328613"/>
          </a:xfrm>
          <a:custGeom>
            <a:avLst/>
            <a:gdLst>
              <a:gd name="T0" fmla="*/ 0 w 643"/>
              <a:gd name="T1" fmla="*/ 103 h 207"/>
              <a:gd name="T2" fmla="*/ 130 w 643"/>
              <a:gd name="T3" fmla="*/ 0 h 207"/>
              <a:gd name="T4" fmla="*/ 514 w 643"/>
              <a:gd name="T5" fmla="*/ 0 h 207"/>
              <a:gd name="T6" fmla="*/ 643 w 643"/>
              <a:gd name="T7" fmla="*/ 103 h 207"/>
              <a:gd name="T8" fmla="*/ 513 w 643"/>
              <a:gd name="T9" fmla="*/ 207 h 207"/>
              <a:gd name="T10" fmla="*/ 131 w 643"/>
              <a:gd name="T11" fmla="*/ 207 h 207"/>
              <a:gd name="T12" fmla="*/ 0 w 643"/>
              <a:gd name="T13" fmla="*/ 103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3" h="207">
                <a:moveTo>
                  <a:pt x="0" y="103"/>
                </a:moveTo>
                <a:lnTo>
                  <a:pt x="130" y="0"/>
                </a:lnTo>
                <a:lnTo>
                  <a:pt x="514" y="0"/>
                </a:lnTo>
                <a:lnTo>
                  <a:pt x="643" y="103"/>
                </a:lnTo>
                <a:lnTo>
                  <a:pt x="513" y="207"/>
                </a:lnTo>
                <a:lnTo>
                  <a:pt x="131" y="207"/>
                </a:lnTo>
                <a:lnTo>
                  <a:pt x="0" y="10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95" name="AutoShape 127">
            <a:extLst>
              <a:ext uri="{FF2B5EF4-FFF2-40B4-BE49-F238E27FC236}">
                <a16:creationId xmlns:a16="http://schemas.microsoft.com/office/drawing/2014/main" id="{1C7F90BB-F782-49D3-11DF-7FA0F7791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3459" y="3220672"/>
            <a:ext cx="814387" cy="330200"/>
          </a:xfrm>
          <a:prstGeom prst="homePlate">
            <a:avLst>
              <a:gd name="adj" fmla="val 6165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1400">
                <a:ea typeface="SimHei" panose="02010609060101010101" pitchFamily="49" charset="-122"/>
              </a:rPr>
              <a:t>諾斯底</a:t>
            </a:r>
          </a:p>
        </p:txBody>
      </p:sp>
      <p:sp>
        <p:nvSpPr>
          <p:cNvPr id="7296" name="Text Box 128">
            <a:extLst>
              <a:ext uri="{FF2B5EF4-FFF2-40B4-BE49-F238E27FC236}">
                <a16:creationId xmlns:a16="http://schemas.microsoft.com/office/drawing/2014/main" id="{43D2751C-2BE4-2A6E-2C11-C1F29F67A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959" y="3241313"/>
            <a:ext cx="377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200">
                <a:solidFill>
                  <a:schemeClr val="accent2"/>
                </a:solidFill>
              </a:rPr>
              <a:t>5C</a:t>
            </a:r>
          </a:p>
        </p:txBody>
      </p:sp>
      <p:sp>
        <p:nvSpPr>
          <p:cNvPr id="7297" name="Rectangle 129">
            <a:extLst>
              <a:ext uri="{FF2B5EF4-FFF2-40B4-BE49-F238E27FC236}">
                <a16:creationId xmlns:a16="http://schemas.microsoft.com/office/drawing/2014/main" id="{82BA9219-8799-5914-9797-A0EF6545C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734" y="1790335"/>
            <a:ext cx="1108075" cy="889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8" name="Rectangle 130">
            <a:extLst>
              <a:ext uri="{FF2B5EF4-FFF2-40B4-BE49-F238E27FC236}">
                <a16:creationId xmlns:a16="http://schemas.microsoft.com/office/drawing/2014/main" id="{40EBBF50-E71D-5636-4797-9FAC391E6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321" y="1985597"/>
            <a:ext cx="1108075" cy="88900"/>
          </a:xfrm>
          <a:prstGeom prst="rect">
            <a:avLst/>
          </a:prstGeom>
          <a:solidFill>
            <a:srgbClr val="CC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9" name="Rectangle 131">
            <a:extLst>
              <a:ext uri="{FF2B5EF4-FFF2-40B4-BE49-F238E27FC236}">
                <a16:creationId xmlns:a16="http://schemas.microsoft.com/office/drawing/2014/main" id="{28730D5C-F6D2-D749-478D-CEA5FD587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693" y="2176097"/>
            <a:ext cx="1536700" cy="88900"/>
          </a:xfrm>
          <a:prstGeom prst="rect">
            <a:avLst/>
          </a:prstGeom>
          <a:solidFill>
            <a:srgbClr val="CC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0" name="Rectangle 132">
            <a:extLst>
              <a:ext uri="{FF2B5EF4-FFF2-40B4-BE49-F238E27FC236}">
                <a16:creationId xmlns:a16="http://schemas.microsoft.com/office/drawing/2014/main" id="{51235D11-6004-5DBF-3600-3721E8197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268" y="2417397"/>
            <a:ext cx="1130300" cy="88900"/>
          </a:xfrm>
          <a:prstGeom prst="rect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1" name="Rectangle 133">
            <a:extLst>
              <a:ext uri="{FF2B5EF4-FFF2-40B4-BE49-F238E27FC236}">
                <a16:creationId xmlns:a16="http://schemas.microsoft.com/office/drawing/2014/main" id="{79023464-0BAF-19E0-5721-C865086BF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406" y="2611072"/>
            <a:ext cx="1179512" cy="88900"/>
          </a:xfrm>
          <a:prstGeom prst="rect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2" name="Rectangle 134">
            <a:extLst>
              <a:ext uri="{FF2B5EF4-FFF2-40B4-BE49-F238E27FC236}">
                <a16:creationId xmlns:a16="http://schemas.microsoft.com/office/drawing/2014/main" id="{06506D9C-7043-22A5-91EE-FB3A21D9D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0496" y="2793635"/>
            <a:ext cx="1389063" cy="88900"/>
          </a:xfrm>
          <a:prstGeom prst="rect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3" name="Rectangle 135">
            <a:extLst>
              <a:ext uri="{FF2B5EF4-FFF2-40B4-BE49-F238E27FC236}">
                <a16:creationId xmlns:a16="http://schemas.microsoft.com/office/drawing/2014/main" id="{B8CABA50-19C6-93DA-0CB5-553B5E5CA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196" y="2980960"/>
            <a:ext cx="1801813" cy="88900"/>
          </a:xfrm>
          <a:prstGeom prst="rect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4" name="Rectangle 136">
            <a:extLst>
              <a:ext uri="{FF2B5EF4-FFF2-40B4-BE49-F238E27FC236}">
                <a16:creationId xmlns:a16="http://schemas.microsoft.com/office/drawing/2014/main" id="{D4E5150C-EB6A-CB8B-8851-2C6C24466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159" y="3692160"/>
            <a:ext cx="1063625" cy="88900"/>
          </a:xfrm>
          <a:prstGeom prst="rect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5" name="Rectangle 137">
            <a:extLst>
              <a:ext uri="{FF2B5EF4-FFF2-40B4-BE49-F238E27FC236}">
                <a16:creationId xmlns:a16="http://schemas.microsoft.com/office/drawing/2014/main" id="{391559D1-EA45-A478-0423-70225B64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4746" y="3939810"/>
            <a:ext cx="1165225" cy="88900"/>
          </a:xfrm>
          <a:prstGeom prst="rect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6" name="Rectangle 138">
            <a:extLst>
              <a:ext uri="{FF2B5EF4-FFF2-40B4-BE49-F238E27FC236}">
                <a16:creationId xmlns:a16="http://schemas.microsoft.com/office/drawing/2014/main" id="{053F271A-A82C-2AFC-76E6-5DDCD9999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3834" y="4162060"/>
            <a:ext cx="1025525" cy="88900"/>
          </a:xfrm>
          <a:prstGeom prst="rect">
            <a:avLst/>
          </a:prstGeom>
          <a:solidFill>
            <a:srgbClr val="CC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7" name="Rectangle 139">
            <a:extLst>
              <a:ext uri="{FF2B5EF4-FFF2-40B4-BE49-F238E27FC236}">
                <a16:creationId xmlns:a16="http://schemas.microsoft.com/office/drawing/2014/main" id="{9FA15B73-EE6F-10EC-0B27-A1EA8C641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9296" y="4328747"/>
            <a:ext cx="1173163" cy="88900"/>
          </a:xfrm>
          <a:prstGeom prst="rect">
            <a:avLst/>
          </a:prstGeom>
          <a:solidFill>
            <a:srgbClr val="CC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8" name="Rectangle 140">
            <a:extLst>
              <a:ext uri="{FF2B5EF4-FFF2-40B4-BE49-F238E27FC236}">
                <a16:creationId xmlns:a16="http://schemas.microsoft.com/office/drawing/2014/main" id="{59497912-0704-7EF3-F49E-7EE37AFF0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143" y="4522422"/>
            <a:ext cx="1136650" cy="88900"/>
          </a:xfrm>
          <a:prstGeom prst="rect">
            <a:avLst/>
          </a:prstGeom>
          <a:solidFill>
            <a:srgbClr val="9966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9" name="Rectangle 141">
            <a:extLst>
              <a:ext uri="{FF2B5EF4-FFF2-40B4-BE49-F238E27FC236}">
                <a16:creationId xmlns:a16="http://schemas.microsoft.com/office/drawing/2014/main" id="{1A741EBE-5C42-58EB-1CD6-A7EAD3D8A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043" y="4690697"/>
            <a:ext cx="947738" cy="88900"/>
          </a:xfrm>
          <a:prstGeom prst="rect">
            <a:avLst/>
          </a:prstGeom>
          <a:solidFill>
            <a:srgbClr val="9966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0" name="Rectangle 142">
            <a:extLst>
              <a:ext uri="{FF2B5EF4-FFF2-40B4-BE49-F238E27FC236}">
                <a16:creationId xmlns:a16="http://schemas.microsoft.com/office/drawing/2014/main" id="{8B22672C-FCC8-F089-3C90-B28E20330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193" y="5097097"/>
            <a:ext cx="1716088" cy="88900"/>
          </a:xfrm>
          <a:prstGeom prst="rect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1" name="Rectangle 143">
            <a:extLst>
              <a:ext uri="{FF2B5EF4-FFF2-40B4-BE49-F238E27FC236}">
                <a16:creationId xmlns:a16="http://schemas.microsoft.com/office/drawing/2014/main" id="{24D695F6-FDFF-0D5B-A905-F5D4B1AB4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4759" y="5260610"/>
            <a:ext cx="896937" cy="88900"/>
          </a:xfrm>
          <a:prstGeom prst="rect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2" name="Rectangle 144">
            <a:extLst>
              <a:ext uri="{FF2B5EF4-FFF2-40B4-BE49-F238E27FC236}">
                <a16:creationId xmlns:a16="http://schemas.microsoft.com/office/drawing/2014/main" id="{B3242B04-32E9-68CE-9645-8EAA9FB94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7681" y="5097097"/>
            <a:ext cx="304800" cy="88900"/>
          </a:xfrm>
          <a:prstGeom prst="rect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3" name="Rectangle 145">
            <a:extLst>
              <a:ext uri="{FF2B5EF4-FFF2-40B4-BE49-F238E27FC236}">
                <a16:creationId xmlns:a16="http://schemas.microsoft.com/office/drawing/2014/main" id="{8E089860-E099-03F8-5FBE-8ACD99F6E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4131" y="3296872"/>
            <a:ext cx="1231900" cy="88900"/>
          </a:xfrm>
          <a:prstGeom prst="rect">
            <a:avLst/>
          </a:prstGeom>
          <a:solidFill>
            <a:srgbClr val="CC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4" name="Rectangle 146">
            <a:extLst>
              <a:ext uri="{FF2B5EF4-FFF2-40B4-BE49-F238E27FC236}">
                <a16:creationId xmlns:a16="http://schemas.microsoft.com/office/drawing/2014/main" id="{711E2261-62DF-9B73-96B2-CC79F2BAE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531" y="3490547"/>
            <a:ext cx="1009650" cy="88900"/>
          </a:xfrm>
          <a:prstGeom prst="rect">
            <a:avLst/>
          </a:prstGeom>
          <a:solidFill>
            <a:srgbClr val="CC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5" name="Rectangle 147">
            <a:extLst>
              <a:ext uri="{FF2B5EF4-FFF2-40B4-BE49-F238E27FC236}">
                <a16:creationId xmlns:a16="http://schemas.microsoft.com/office/drawing/2014/main" id="{FBA3E17F-9CD7-E5F3-C349-5141FBBDF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5006" y="3703272"/>
            <a:ext cx="971550" cy="88900"/>
          </a:xfrm>
          <a:prstGeom prst="rect">
            <a:avLst/>
          </a:prstGeom>
          <a:solidFill>
            <a:srgbClr val="9966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6" name="Rectangle 148">
            <a:extLst>
              <a:ext uri="{FF2B5EF4-FFF2-40B4-BE49-F238E27FC236}">
                <a16:creationId xmlns:a16="http://schemas.microsoft.com/office/drawing/2014/main" id="{0C7CE0E6-9429-BB94-DB48-B42857E04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056" y="3873135"/>
            <a:ext cx="1249362" cy="88900"/>
          </a:xfrm>
          <a:prstGeom prst="rect">
            <a:avLst/>
          </a:prstGeom>
          <a:solidFill>
            <a:srgbClr val="9966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7" name="Rectangle 149">
            <a:extLst>
              <a:ext uri="{FF2B5EF4-FFF2-40B4-BE49-F238E27FC236}">
                <a16:creationId xmlns:a16="http://schemas.microsoft.com/office/drawing/2014/main" id="{D798FAC6-DEA6-20EC-DB30-667169813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5806" y="4049347"/>
            <a:ext cx="1314450" cy="88900"/>
          </a:xfrm>
          <a:prstGeom prst="rect">
            <a:avLst/>
          </a:prstGeom>
          <a:solidFill>
            <a:srgbClr val="9966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8" name="Text Box 150">
            <a:extLst>
              <a:ext uri="{FF2B5EF4-FFF2-40B4-BE49-F238E27FC236}">
                <a16:creationId xmlns:a16="http://schemas.microsoft.com/office/drawing/2014/main" id="{64424144-DF46-1E21-733E-3784417DB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418" y="1682388"/>
            <a:ext cx="488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彼得</a:t>
            </a:r>
          </a:p>
        </p:txBody>
      </p:sp>
      <p:sp>
        <p:nvSpPr>
          <p:cNvPr id="7319" name="Text Box 151">
            <a:extLst>
              <a:ext uri="{FF2B5EF4-FFF2-40B4-BE49-F238E27FC236}">
                <a16:creationId xmlns:a16="http://schemas.microsoft.com/office/drawing/2014/main" id="{063A732C-C026-CE0E-DCF9-7112CC382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481" y="1871297"/>
            <a:ext cx="488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保羅</a:t>
            </a:r>
          </a:p>
        </p:txBody>
      </p:sp>
      <p:sp>
        <p:nvSpPr>
          <p:cNvPr id="7320" name="Text Box 152">
            <a:extLst>
              <a:ext uri="{FF2B5EF4-FFF2-40B4-BE49-F238E27FC236}">
                <a16:creationId xmlns:a16="http://schemas.microsoft.com/office/drawing/2014/main" id="{B540A773-A3C1-BFE1-9917-B8214853D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4831" y="2068147"/>
            <a:ext cx="488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約翰</a:t>
            </a:r>
          </a:p>
        </p:txBody>
      </p:sp>
      <p:sp>
        <p:nvSpPr>
          <p:cNvPr id="7321" name="Text Box 153">
            <a:extLst>
              <a:ext uri="{FF2B5EF4-FFF2-40B4-BE49-F238E27FC236}">
                <a16:creationId xmlns:a16="http://schemas.microsoft.com/office/drawing/2014/main" id="{A57995D9-8649-99C0-F327-659F49C05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006" y="2314213"/>
            <a:ext cx="1098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羅馬的格利免</a:t>
            </a:r>
          </a:p>
        </p:txBody>
      </p:sp>
      <p:sp>
        <p:nvSpPr>
          <p:cNvPr id="7322" name="Text Box 154">
            <a:extLst>
              <a:ext uri="{FF2B5EF4-FFF2-40B4-BE49-F238E27FC236}">
                <a16:creationId xmlns:a16="http://schemas.microsoft.com/office/drawing/2014/main" id="{229501C4-36AA-A886-9229-AC06607EC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881" y="2495188"/>
            <a:ext cx="793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伊格那丟</a:t>
            </a:r>
          </a:p>
        </p:txBody>
      </p:sp>
      <p:sp>
        <p:nvSpPr>
          <p:cNvPr id="7323" name="Text Box 155">
            <a:extLst>
              <a:ext uri="{FF2B5EF4-FFF2-40B4-BE49-F238E27FC236}">
                <a16:creationId xmlns:a16="http://schemas.microsoft.com/office/drawing/2014/main" id="{B2CA335F-7F63-C149-D7C0-C37C4DE84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3993" y="2695213"/>
            <a:ext cx="641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坡旅甲</a:t>
            </a:r>
          </a:p>
        </p:txBody>
      </p:sp>
      <p:sp>
        <p:nvSpPr>
          <p:cNvPr id="7324" name="Text Box 156">
            <a:extLst>
              <a:ext uri="{FF2B5EF4-FFF2-40B4-BE49-F238E27FC236}">
                <a16:creationId xmlns:a16="http://schemas.microsoft.com/office/drawing/2014/main" id="{4C0B1145-A971-B068-D0DE-AE6001C39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443" y="2873013"/>
            <a:ext cx="488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黑馬</a:t>
            </a:r>
          </a:p>
        </p:txBody>
      </p:sp>
      <p:sp>
        <p:nvSpPr>
          <p:cNvPr id="7325" name="Text Box 157">
            <a:extLst>
              <a:ext uri="{FF2B5EF4-FFF2-40B4-BE49-F238E27FC236}">
                <a16:creationId xmlns:a16="http://schemas.microsoft.com/office/drawing/2014/main" id="{C43A682D-5EE3-13E7-4788-8957C3A1F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981" y="3590563"/>
            <a:ext cx="1098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殉道者游斯丁</a:t>
            </a:r>
          </a:p>
        </p:txBody>
      </p:sp>
      <p:sp>
        <p:nvSpPr>
          <p:cNvPr id="7326" name="Text Box 158">
            <a:extLst>
              <a:ext uri="{FF2B5EF4-FFF2-40B4-BE49-F238E27FC236}">
                <a16:creationId xmlns:a16="http://schemas.microsoft.com/office/drawing/2014/main" id="{0B6CAA4E-5B5B-6BF0-75F9-ACD688DFE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8531" y="3833447"/>
            <a:ext cx="64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愛任紐</a:t>
            </a:r>
          </a:p>
        </p:txBody>
      </p:sp>
      <p:sp>
        <p:nvSpPr>
          <p:cNvPr id="7327" name="Text Box 159">
            <a:extLst>
              <a:ext uri="{FF2B5EF4-FFF2-40B4-BE49-F238E27FC236}">
                <a16:creationId xmlns:a16="http://schemas.microsoft.com/office/drawing/2014/main" id="{D1E2FC18-0142-532F-4BA9-05DC6BBDE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206" y="4031888"/>
            <a:ext cx="1403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亞歷山大的格利免</a:t>
            </a:r>
          </a:p>
        </p:txBody>
      </p:sp>
      <p:sp>
        <p:nvSpPr>
          <p:cNvPr id="7328" name="Text Box 160">
            <a:extLst>
              <a:ext uri="{FF2B5EF4-FFF2-40B4-BE49-F238E27FC236}">
                <a16:creationId xmlns:a16="http://schemas.microsoft.com/office/drawing/2014/main" id="{A6488929-BE56-E4C2-7EDF-9144ECAB0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893" y="4233497"/>
            <a:ext cx="64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俄利根</a:t>
            </a:r>
          </a:p>
        </p:txBody>
      </p:sp>
      <p:sp>
        <p:nvSpPr>
          <p:cNvPr id="7329" name="Text Box 161">
            <a:extLst>
              <a:ext uri="{FF2B5EF4-FFF2-40B4-BE49-F238E27FC236}">
                <a16:creationId xmlns:a16="http://schemas.microsoft.com/office/drawing/2014/main" id="{2643919A-D7BA-12B5-E61C-B133ED809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881" y="4417647"/>
            <a:ext cx="64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特土良</a:t>
            </a:r>
          </a:p>
        </p:txBody>
      </p:sp>
      <p:sp>
        <p:nvSpPr>
          <p:cNvPr id="7330" name="Text Box 162">
            <a:extLst>
              <a:ext uri="{FF2B5EF4-FFF2-40B4-BE49-F238E27FC236}">
                <a16:creationId xmlns:a16="http://schemas.microsoft.com/office/drawing/2014/main" id="{5718AA10-8B5D-56FF-D13C-0A2225B0C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6268" y="4597038"/>
            <a:ext cx="641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居普良</a:t>
            </a:r>
          </a:p>
        </p:txBody>
      </p:sp>
      <p:sp>
        <p:nvSpPr>
          <p:cNvPr id="7331" name="Text Box 163">
            <a:extLst>
              <a:ext uri="{FF2B5EF4-FFF2-40B4-BE49-F238E27FC236}">
                <a16:creationId xmlns:a16="http://schemas.microsoft.com/office/drawing/2014/main" id="{B419A44D-1903-7D6E-1B8C-3CC47611C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131" y="4987563"/>
            <a:ext cx="641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安多紐</a:t>
            </a:r>
          </a:p>
        </p:txBody>
      </p:sp>
      <p:sp>
        <p:nvSpPr>
          <p:cNvPr id="7332" name="Text Box 164">
            <a:extLst>
              <a:ext uri="{FF2B5EF4-FFF2-40B4-BE49-F238E27FC236}">
                <a16:creationId xmlns:a16="http://schemas.microsoft.com/office/drawing/2014/main" id="{9BF43173-1F10-7E3D-32FD-FAF85D687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006" y="5162188"/>
            <a:ext cx="641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帕科繆</a:t>
            </a:r>
          </a:p>
        </p:txBody>
      </p:sp>
      <p:sp>
        <p:nvSpPr>
          <p:cNvPr id="7333" name="Text Box 165">
            <a:extLst>
              <a:ext uri="{FF2B5EF4-FFF2-40B4-BE49-F238E27FC236}">
                <a16:creationId xmlns:a16="http://schemas.microsoft.com/office/drawing/2014/main" id="{D1486992-52BD-8A81-BE59-953DFE673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4756" y="3188922"/>
            <a:ext cx="79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亞他那修</a:t>
            </a:r>
          </a:p>
        </p:txBody>
      </p:sp>
      <p:sp>
        <p:nvSpPr>
          <p:cNvPr id="7334" name="Text Box 166">
            <a:extLst>
              <a:ext uri="{FF2B5EF4-FFF2-40B4-BE49-F238E27FC236}">
                <a16:creationId xmlns:a16="http://schemas.microsoft.com/office/drawing/2014/main" id="{796474A0-689C-A875-5419-0E4B4B91C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0381" y="3369897"/>
            <a:ext cx="79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屈梭多模</a:t>
            </a:r>
          </a:p>
        </p:txBody>
      </p:sp>
      <p:sp>
        <p:nvSpPr>
          <p:cNvPr id="7335" name="Text Box 167">
            <a:extLst>
              <a:ext uri="{FF2B5EF4-FFF2-40B4-BE49-F238E27FC236}">
                <a16:creationId xmlns:a16="http://schemas.microsoft.com/office/drawing/2014/main" id="{B220B0A5-8CEB-5111-6C6C-A7D7E84C9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168" y="3592147"/>
            <a:ext cx="79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安波羅修</a:t>
            </a:r>
          </a:p>
        </p:txBody>
      </p:sp>
      <p:sp>
        <p:nvSpPr>
          <p:cNvPr id="7336" name="Text Box 168">
            <a:extLst>
              <a:ext uri="{FF2B5EF4-FFF2-40B4-BE49-F238E27FC236}">
                <a16:creationId xmlns:a16="http://schemas.microsoft.com/office/drawing/2014/main" id="{7FED7C5D-8360-FB21-7665-5E1BDDF63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8681" y="3763597"/>
            <a:ext cx="79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奧古斯丁</a:t>
            </a:r>
          </a:p>
        </p:txBody>
      </p:sp>
      <p:sp>
        <p:nvSpPr>
          <p:cNvPr id="7337" name="Text Box 169">
            <a:extLst>
              <a:ext uri="{FF2B5EF4-FFF2-40B4-BE49-F238E27FC236}">
                <a16:creationId xmlns:a16="http://schemas.microsoft.com/office/drawing/2014/main" id="{99FA8948-477D-6197-699F-36C45446B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6281" y="3949338"/>
            <a:ext cx="641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耶柔米</a:t>
            </a:r>
          </a:p>
        </p:txBody>
      </p:sp>
      <p:sp>
        <p:nvSpPr>
          <p:cNvPr id="7338" name="Text Box 170">
            <a:extLst>
              <a:ext uri="{FF2B5EF4-FFF2-40B4-BE49-F238E27FC236}">
                <a16:creationId xmlns:a16="http://schemas.microsoft.com/office/drawing/2014/main" id="{C6BFCCC2-1602-0F07-1834-D86CD778F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856" y="5006613"/>
            <a:ext cx="793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本尼狄克</a:t>
            </a:r>
          </a:p>
        </p:txBody>
      </p:sp>
      <p:sp>
        <p:nvSpPr>
          <p:cNvPr id="7339" name="Text Box 171">
            <a:extLst>
              <a:ext uri="{FF2B5EF4-FFF2-40B4-BE49-F238E27FC236}">
                <a16:creationId xmlns:a16="http://schemas.microsoft.com/office/drawing/2014/main" id="{7BA22F86-4E5C-27D6-DF2B-A57E2C043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131" y="3779472"/>
            <a:ext cx="79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20000"/>
              </a:spcAft>
            </a:pPr>
            <a:r>
              <a:rPr lang="zh-TW" altLang="en-US" sz="1200">
                <a:solidFill>
                  <a:srgbClr val="A50021"/>
                </a:solidFill>
                <a:ea typeface="標楷體" panose="03000509000000000000" pitchFamily="65" charset="-120"/>
              </a:rPr>
              <a:t>拉丁教父</a:t>
            </a:r>
          </a:p>
        </p:txBody>
      </p:sp>
      <p:sp>
        <p:nvSpPr>
          <p:cNvPr id="7340" name="AutoShape 172">
            <a:extLst>
              <a:ext uri="{FF2B5EF4-FFF2-40B4-BE49-F238E27FC236}">
                <a16:creationId xmlns:a16="http://schemas.microsoft.com/office/drawing/2014/main" id="{CDA5FBC3-8D82-598D-49EA-8D84F7BC9C06}"/>
              </a:ext>
            </a:extLst>
          </p:cNvPr>
          <p:cNvSpPr>
            <a:spLocks/>
          </p:cNvSpPr>
          <p:nvPr/>
        </p:nvSpPr>
        <p:spPr bwMode="auto">
          <a:xfrm>
            <a:off x="6404831" y="3709622"/>
            <a:ext cx="88900" cy="427038"/>
          </a:xfrm>
          <a:prstGeom prst="leftBrace">
            <a:avLst>
              <a:gd name="adj1" fmla="val 40030"/>
              <a:gd name="adj2" fmla="val 50000"/>
            </a:avLst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41" name="AutoShape 173">
            <a:extLst>
              <a:ext uri="{FF2B5EF4-FFF2-40B4-BE49-F238E27FC236}">
                <a16:creationId xmlns:a16="http://schemas.microsoft.com/office/drawing/2014/main" id="{E25C2855-E0B0-D2DB-3735-0F41ABB858CA}"/>
              </a:ext>
            </a:extLst>
          </p:cNvPr>
          <p:cNvSpPr>
            <a:spLocks/>
          </p:cNvSpPr>
          <p:nvPr/>
        </p:nvSpPr>
        <p:spPr bwMode="auto">
          <a:xfrm>
            <a:off x="3334606" y="4162060"/>
            <a:ext cx="88900" cy="260350"/>
          </a:xfrm>
          <a:prstGeom prst="leftBrace">
            <a:avLst>
              <a:gd name="adj1" fmla="val 24405"/>
              <a:gd name="adj2" fmla="val 50000"/>
            </a:avLst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42" name="AutoShape 174">
            <a:extLst>
              <a:ext uri="{FF2B5EF4-FFF2-40B4-BE49-F238E27FC236}">
                <a16:creationId xmlns:a16="http://schemas.microsoft.com/office/drawing/2014/main" id="{11B02319-56D2-D42E-1E66-C6AF9B81563A}"/>
              </a:ext>
            </a:extLst>
          </p:cNvPr>
          <p:cNvSpPr>
            <a:spLocks/>
          </p:cNvSpPr>
          <p:nvPr/>
        </p:nvSpPr>
        <p:spPr bwMode="auto">
          <a:xfrm>
            <a:off x="3417156" y="4541472"/>
            <a:ext cx="88900" cy="260350"/>
          </a:xfrm>
          <a:prstGeom prst="leftBrace">
            <a:avLst>
              <a:gd name="adj1" fmla="val 24405"/>
              <a:gd name="adj2" fmla="val 50000"/>
            </a:avLst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43" name="Text Box 175">
            <a:extLst>
              <a:ext uri="{FF2B5EF4-FFF2-40B4-BE49-F238E27FC236}">
                <a16:creationId xmlns:a16="http://schemas.microsoft.com/office/drawing/2014/main" id="{1F35278E-E0B0-B92D-1FCD-FC9C352EF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1618" y="4146188"/>
            <a:ext cx="1098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20000"/>
              </a:spcAft>
            </a:pPr>
            <a:r>
              <a:rPr lang="zh-TW" altLang="en-US" sz="1200" dirty="0">
                <a:solidFill>
                  <a:srgbClr val="A50021"/>
                </a:solidFill>
                <a:ea typeface="標楷體" panose="03000509000000000000" pitchFamily="65" charset="-120"/>
              </a:rPr>
              <a:t>亞歷山大學派</a:t>
            </a:r>
          </a:p>
        </p:txBody>
      </p:sp>
      <p:sp>
        <p:nvSpPr>
          <p:cNvPr id="7344" name="Text Box 176">
            <a:extLst>
              <a:ext uri="{FF2B5EF4-FFF2-40B4-BE49-F238E27FC236}">
                <a16:creationId xmlns:a16="http://schemas.microsoft.com/office/drawing/2014/main" id="{F6DE6DD0-F7A7-1615-710B-F572B8132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143" y="4519247"/>
            <a:ext cx="79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20000"/>
              </a:spcAft>
            </a:pPr>
            <a:r>
              <a:rPr lang="zh-TW" altLang="en-US" sz="1200">
                <a:solidFill>
                  <a:srgbClr val="A50021"/>
                </a:solidFill>
                <a:ea typeface="標楷體" panose="03000509000000000000" pitchFamily="65" charset="-120"/>
              </a:rPr>
              <a:t>非洲教父</a:t>
            </a:r>
          </a:p>
        </p:txBody>
      </p:sp>
      <p:sp>
        <p:nvSpPr>
          <p:cNvPr id="7345" name="Text Box 177">
            <a:extLst>
              <a:ext uri="{FF2B5EF4-FFF2-40B4-BE49-F238E27FC236}">
                <a16:creationId xmlns:a16="http://schemas.microsoft.com/office/drawing/2014/main" id="{306B53DD-7B1C-D333-A25A-B79286F71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846" y="2407875"/>
            <a:ext cx="492443" cy="7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20000"/>
              </a:spcAft>
            </a:pPr>
            <a:r>
              <a:rPr lang="zh-TW" altLang="en-US" sz="1200">
                <a:solidFill>
                  <a:srgbClr val="A50021"/>
                </a:solidFill>
                <a:ea typeface="標楷體" panose="03000509000000000000" pitchFamily="65" charset="-120"/>
              </a:rPr>
              <a:t>使徒</a:t>
            </a:r>
          </a:p>
          <a:p>
            <a:pPr>
              <a:spcAft>
                <a:spcPct val="20000"/>
              </a:spcAft>
            </a:pPr>
            <a:r>
              <a:rPr lang="zh-TW" altLang="en-US" sz="1200">
                <a:solidFill>
                  <a:srgbClr val="A50021"/>
                </a:solidFill>
                <a:ea typeface="標楷體" panose="03000509000000000000" pitchFamily="65" charset="-120"/>
              </a:rPr>
              <a:t>後期</a:t>
            </a:r>
          </a:p>
          <a:p>
            <a:pPr>
              <a:spcAft>
                <a:spcPct val="20000"/>
              </a:spcAft>
            </a:pPr>
            <a:r>
              <a:rPr lang="zh-TW" altLang="en-US" sz="1200">
                <a:solidFill>
                  <a:srgbClr val="A50021"/>
                </a:solidFill>
                <a:ea typeface="標楷體" panose="03000509000000000000" pitchFamily="65" charset="-120"/>
              </a:rPr>
              <a:t>教父</a:t>
            </a:r>
          </a:p>
        </p:txBody>
      </p:sp>
      <p:sp>
        <p:nvSpPr>
          <p:cNvPr id="7346" name="AutoShape 178">
            <a:extLst>
              <a:ext uri="{FF2B5EF4-FFF2-40B4-BE49-F238E27FC236}">
                <a16:creationId xmlns:a16="http://schemas.microsoft.com/office/drawing/2014/main" id="{237F4571-C61F-A6BB-8376-188FDB196BCC}"/>
              </a:ext>
            </a:extLst>
          </p:cNvPr>
          <p:cNvSpPr>
            <a:spLocks/>
          </p:cNvSpPr>
          <p:nvPr/>
        </p:nvSpPr>
        <p:spPr bwMode="auto">
          <a:xfrm>
            <a:off x="4996718" y="5117735"/>
            <a:ext cx="88900" cy="260350"/>
          </a:xfrm>
          <a:prstGeom prst="leftBrace">
            <a:avLst>
              <a:gd name="adj1" fmla="val 24405"/>
              <a:gd name="adj2" fmla="val 50000"/>
            </a:avLst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47" name="Text Box 179">
            <a:extLst>
              <a:ext uri="{FF2B5EF4-FFF2-40B4-BE49-F238E27FC236}">
                <a16:creationId xmlns:a16="http://schemas.microsoft.com/office/drawing/2014/main" id="{560A4266-D5F3-AB99-ECFE-FA0A0C4D3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5731" y="4938350"/>
            <a:ext cx="3385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solidFill>
                  <a:srgbClr val="A50021"/>
                </a:solidFill>
                <a:ea typeface="標楷體" panose="03000509000000000000" pitchFamily="65" charset="-120"/>
              </a:rPr>
              <a:t>修</a:t>
            </a:r>
          </a:p>
          <a:p>
            <a:r>
              <a:rPr lang="zh-TW" altLang="en-US" sz="1200">
                <a:solidFill>
                  <a:srgbClr val="A50021"/>
                </a:solidFill>
                <a:ea typeface="標楷體" panose="03000509000000000000" pitchFamily="65" charset="-120"/>
              </a:rPr>
              <a:t>道</a:t>
            </a:r>
          </a:p>
          <a:p>
            <a:r>
              <a:rPr lang="zh-TW" altLang="en-US" sz="1200">
                <a:solidFill>
                  <a:srgbClr val="A50021"/>
                </a:solidFill>
                <a:ea typeface="標楷體" panose="03000509000000000000" pitchFamily="65" charset="-120"/>
              </a:rPr>
              <a:t>主</a:t>
            </a:r>
          </a:p>
          <a:p>
            <a:r>
              <a:rPr lang="zh-TW" altLang="en-US" sz="1200">
                <a:solidFill>
                  <a:srgbClr val="A50021"/>
                </a:solidFill>
                <a:ea typeface="標楷體" panose="03000509000000000000" pitchFamily="65" charset="-120"/>
              </a:rPr>
              <a:t>義</a:t>
            </a:r>
          </a:p>
        </p:txBody>
      </p:sp>
      <p:sp>
        <p:nvSpPr>
          <p:cNvPr id="7349" name="Text Box 181">
            <a:extLst>
              <a:ext uri="{FF2B5EF4-FFF2-40B4-BE49-F238E27FC236}">
                <a16:creationId xmlns:a16="http://schemas.microsoft.com/office/drawing/2014/main" id="{30786580-B22C-87A5-EC4D-7C935FB52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3031" y="2176097"/>
            <a:ext cx="641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00">
                <a:ea typeface="SimHei" panose="02010609060101010101" pitchFamily="49" charset="-122"/>
              </a:rPr>
              <a:t>聖經正典</a:t>
            </a:r>
          </a:p>
        </p:txBody>
      </p:sp>
      <p:sp>
        <p:nvSpPr>
          <p:cNvPr id="7350" name="Rectangle 182">
            <a:extLst>
              <a:ext uri="{FF2B5EF4-FFF2-40B4-BE49-F238E27FC236}">
                <a16:creationId xmlns:a16="http://schemas.microsoft.com/office/drawing/2014/main" id="{3E725AF9-5F9E-1993-DB60-92CD7FAE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096" y="6122622"/>
            <a:ext cx="1135063" cy="2365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400">
                <a:ea typeface="SimHei" panose="02010609060101010101" pitchFamily="49" charset="-122"/>
              </a:rPr>
              <a:t>使徒時代</a:t>
            </a:r>
          </a:p>
        </p:txBody>
      </p:sp>
      <p:sp>
        <p:nvSpPr>
          <p:cNvPr id="7351" name="Rectangle 183">
            <a:extLst>
              <a:ext uri="{FF2B5EF4-FFF2-40B4-BE49-F238E27FC236}">
                <a16:creationId xmlns:a16="http://schemas.microsoft.com/office/drawing/2014/main" id="{0252F94E-9814-4F05-926C-0C78280A1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093" y="6122622"/>
            <a:ext cx="1150938" cy="2365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400">
                <a:ea typeface="SimHei" panose="02010609060101010101" pitchFamily="49" charset="-122"/>
              </a:rPr>
              <a:t>使徒後時代</a:t>
            </a:r>
          </a:p>
        </p:txBody>
      </p:sp>
      <p:sp>
        <p:nvSpPr>
          <p:cNvPr id="7352" name="Rectangle 184">
            <a:extLst>
              <a:ext uri="{FF2B5EF4-FFF2-40B4-BE49-F238E27FC236}">
                <a16:creationId xmlns:a16="http://schemas.microsoft.com/office/drawing/2014/main" id="{8231B626-D058-65C1-3669-EE19776F4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8796" y="6122622"/>
            <a:ext cx="2524125" cy="2365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400">
                <a:ea typeface="SimHei" panose="02010609060101010101" pitchFamily="49" charset="-122"/>
              </a:rPr>
              <a:t>尼西亞以前時代</a:t>
            </a:r>
          </a:p>
        </p:txBody>
      </p:sp>
      <p:sp>
        <p:nvSpPr>
          <p:cNvPr id="7353" name="Rectangle 185">
            <a:extLst>
              <a:ext uri="{FF2B5EF4-FFF2-40B4-BE49-F238E27FC236}">
                <a16:creationId xmlns:a16="http://schemas.microsoft.com/office/drawing/2014/main" id="{A9EC1626-04E3-8D5B-3780-30B0E8400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509" y="6122622"/>
            <a:ext cx="2847975" cy="2365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400">
                <a:ea typeface="SimHei" panose="02010609060101010101" pitchFamily="49" charset="-122"/>
              </a:rPr>
              <a:t>尼西亞以後時代</a:t>
            </a:r>
          </a:p>
        </p:txBody>
      </p:sp>
      <p:pic>
        <p:nvPicPr>
          <p:cNvPr id="7362" name="Picture 194">
            <a:extLst>
              <a:ext uri="{FF2B5EF4-FFF2-40B4-BE49-F238E27FC236}">
                <a16:creationId xmlns:a16="http://schemas.microsoft.com/office/drawing/2014/main" id="{C0451954-1DEF-E5AC-12C2-27452CEBC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634" y="1969725"/>
            <a:ext cx="446087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63" name="AutoShape 195">
            <a:extLst>
              <a:ext uri="{FF2B5EF4-FFF2-40B4-BE49-F238E27FC236}">
                <a16:creationId xmlns:a16="http://schemas.microsoft.com/office/drawing/2014/main" id="{5C4C4CC7-0E00-F3AD-086E-03703236B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8268" y="1455375"/>
            <a:ext cx="393700" cy="396875"/>
          </a:xfrm>
          <a:prstGeom prst="horizontalScroll">
            <a:avLst>
              <a:gd name="adj" fmla="val 1250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900">
                <a:ea typeface="SimHei" panose="02010609060101010101" pitchFamily="49" charset="-122"/>
              </a:rPr>
              <a:t>米蘭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敕令</a:t>
            </a:r>
          </a:p>
        </p:txBody>
      </p:sp>
      <p:sp>
        <p:nvSpPr>
          <p:cNvPr id="7364" name="Rectangle 196">
            <a:extLst>
              <a:ext uri="{FF2B5EF4-FFF2-40B4-BE49-F238E27FC236}">
                <a16:creationId xmlns:a16="http://schemas.microsoft.com/office/drawing/2014/main" id="{2461C5F4-DD42-A83A-26BD-B861442DB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7656" y="555260"/>
            <a:ext cx="42862" cy="45085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5" name="Text Box 197">
            <a:extLst>
              <a:ext uri="{FF2B5EF4-FFF2-40B4-BE49-F238E27FC236}">
                <a16:creationId xmlns:a16="http://schemas.microsoft.com/office/drawing/2014/main" id="{2BC31F1E-3BD1-D59D-6C5F-3E6422AA4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231" y="283800"/>
            <a:ext cx="493712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馬克西母</a:t>
            </a:r>
          </a:p>
        </p:txBody>
      </p:sp>
      <p:sp>
        <p:nvSpPr>
          <p:cNvPr id="7366" name="Line 198">
            <a:extLst>
              <a:ext uri="{FF2B5EF4-FFF2-40B4-BE49-F238E27FC236}">
                <a16:creationId xmlns:a16="http://schemas.microsoft.com/office/drawing/2014/main" id="{166A728A-609A-EB06-AA72-CBC5FCB279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3531" y="439375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9" name="Text Box 201">
            <a:extLst>
              <a:ext uri="{FF2B5EF4-FFF2-40B4-BE49-F238E27FC236}">
                <a16:creationId xmlns:a16="http://schemas.microsoft.com/office/drawing/2014/main" id="{9394A157-0591-C4F3-6C7E-A99516941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2718" y="4573222"/>
            <a:ext cx="64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帕提克</a:t>
            </a:r>
          </a:p>
        </p:txBody>
      </p:sp>
      <p:sp>
        <p:nvSpPr>
          <p:cNvPr id="7367" name="Rectangle 199">
            <a:extLst>
              <a:ext uri="{FF2B5EF4-FFF2-40B4-BE49-F238E27FC236}">
                <a16:creationId xmlns:a16="http://schemas.microsoft.com/office/drawing/2014/main" id="{6E8103FB-8F0E-B011-02E2-6B7B1BE05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0509" y="4676410"/>
            <a:ext cx="1209675" cy="88900"/>
          </a:xfrm>
          <a:prstGeom prst="rect">
            <a:avLst/>
          </a:prstGeom>
          <a:solidFill>
            <a:srgbClr val="8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0" name="Text Box 202">
            <a:extLst>
              <a:ext uri="{FF2B5EF4-FFF2-40B4-BE49-F238E27FC236}">
                <a16:creationId xmlns:a16="http://schemas.microsoft.com/office/drawing/2014/main" id="{E09FA913-D00B-6318-D69E-E2439CE4A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731" y="4366847"/>
            <a:ext cx="64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烏斐拉</a:t>
            </a:r>
          </a:p>
        </p:txBody>
      </p:sp>
      <p:sp>
        <p:nvSpPr>
          <p:cNvPr id="7371" name="Rectangle 203">
            <a:extLst>
              <a:ext uri="{FF2B5EF4-FFF2-40B4-BE49-F238E27FC236}">
                <a16:creationId xmlns:a16="http://schemas.microsoft.com/office/drawing/2014/main" id="{06944925-F997-2EB9-3320-F702BCC67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668" y="4468447"/>
            <a:ext cx="1176338" cy="88900"/>
          </a:xfrm>
          <a:prstGeom prst="rect">
            <a:avLst/>
          </a:prstGeom>
          <a:solidFill>
            <a:srgbClr val="8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386" name="Group 2">
            <a:extLst>
              <a:ext uri="{FF2B5EF4-FFF2-40B4-BE49-F238E27FC236}">
                <a16:creationId xmlns:a16="http://schemas.microsoft.com/office/drawing/2014/main" id="{0518E431-7A68-B7A5-5532-D0AAB6CFBFCA}"/>
              </a:ext>
            </a:extLst>
          </p:cNvPr>
          <p:cNvGraphicFramePr>
            <a:graphicFrameLocks noGrp="1"/>
          </p:cNvGraphicFramePr>
          <p:nvPr/>
        </p:nvGraphicFramePr>
        <p:xfrm>
          <a:off x="1360488" y="1625234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174799853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73647580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778529013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379813487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829475593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3731992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59855421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50755744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9609013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163710400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9312289"/>
                  </a:ext>
                </a:extLst>
              </a:tr>
            </a:tbl>
          </a:graphicData>
        </a:graphic>
      </p:graphicFrame>
      <p:graphicFrame>
        <p:nvGraphicFramePr>
          <p:cNvPr id="272410" name="Group 26">
            <a:extLst>
              <a:ext uri="{FF2B5EF4-FFF2-40B4-BE49-F238E27FC236}">
                <a16:creationId xmlns:a16="http://schemas.microsoft.com/office/drawing/2014/main" id="{B33484D0-2BB1-4415-DEC0-CA0937474F8D}"/>
              </a:ext>
            </a:extLst>
          </p:cNvPr>
          <p:cNvGraphicFramePr>
            <a:graphicFrameLocks noGrp="1"/>
          </p:cNvGraphicFramePr>
          <p:nvPr/>
        </p:nvGraphicFramePr>
        <p:xfrm>
          <a:off x="960439" y="1747471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345053956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86953569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75973572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682584889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569801649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76470150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91892932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6182284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43760852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62328962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58740997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097128"/>
                  </a:ext>
                </a:extLst>
              </a:tr>
            </a:tbl>
          </a:graphicData>
        </a:graphic>
      </p:graphicFrame>
      <p:sp>
        <p:nvSpPr>
          <p:cNvPr id="272426" name="Text Box 42">
            <a:extLst>
              <a:ext uri="{FF2B5EF4-FFF2-40B4-BE49-F238E27FC236}">
                <a16:creationId xmlns:a16="http://schemas.microsoft.com/office/drawing/2014/main" id="{633E592C-E6D5-3D8D-0112-B33221E46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1741122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272427" name="Rectangle 43">
            <a:extLst>
              <a:ext uri="{FF2B5EF4-FFF2-40B4-BE49-F238E27FC236}">
                <a16:creationId xmlns:a16="http://schemas.microsoft.com/office/drawing/2014/main" id="{1782BDC1-CE35-888E-8EB5-318584291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1285510"/>
            <a:ext cx="42862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28" name="Rectangle 44">
            <a:extLst>
              <a:ext uri="{FF2B5EF4-FFF2-40B4-BE49-F238E27FC236}">
                <a16:creationId xmlns:a16="http://schemas.microsoft.com/office/drawing/2014/main" id="{07A2DE33-1821-C41F-693A-51A2DD475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864" y="1069610"/>
            <a:ext cx="625475" cy="433387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72429" name="Rectangle 45">
            <a:extLst>
              <a:ext uri="{FF2B5EF4-FFF2-40B4-BE49-F238E27FC236}">
                <a16:creationId xmlns:a16="http://schemas.microsoft.com/office/drawing/2014/main" id="{2C818146-F6D1-CB6E-A8D8-59B061ED2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988" y="1069610"/>
            <a:ext cx="950912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30" name="Rectangle 46">
            <a:extLst>
              <a:ext uri="{FF2B5EF4-FFF2-40B4-BE49-F238E27FC236}">
                <a16:creationId xmlns:a16="http://schemas.microsoft.com/office/drawing/2014/main" id="{FDC16957-FBF7-C2F0-9C15-7FA283270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489" y="1069610"/>
            <a:ext cx="79375" cy="4333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31" name="Rectangle 47">
            <a:extLst>
              <a:ext uri="{FF2B5EF4-FFF2-40B4-BE49-F238E27FC236}">
                <a16:creationId xmlns:a16="http://schemas.microsoft.com/office/drawing/2014/main" id="{319280FE-834E-6B4C-A4F0-E64876B9C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450" y="1069610"/>
            <a:ext cx="39688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35" name="Rectangle 51">
            <a:extLst>
              <a:ext uri="{FF2B5EF4-FFF2-40B4-BE49-F238E27FC236}">
                <a16:creationId xmlns:a16="http://schemas.microsoft.com/office/drawing/2014/main" id="{8DCCE375-5CFF-E919-7A1D-83C0A69E3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25" y="474296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提阿多修</a:t>
            </a:r>
          </a:p>
        </p:txBody>
      </p:sp>
      <p:sp>
        <p:nvSpPr>
          <p:cNvPr id="272436" name="Rectangle 52">
            <a:extLst>
              <a:ext uri="{FF2B5EF4-FFF2-40B4-BE49-F238E27FC236}">
                <a16:creationId xmlns:a16="http://schemas.microsoft.com/office/drawing/2014/main" id="{43D5B35E-9DEC-8272-8052-FB97F396A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101" y="1285510"/>
            <a:ext cx="115252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272437" name="Rectangle 53">
            <a:extLst>
              <a:ext uri="{FF2B5EF4-FFF2-40B4-BE49-F238E27FC236}">
                <a16:creationId xmlns:a16="http://schemas.microsoft.com/office/drawing/2014/main" id="{BFE491BF-5AF0-E905-934D-EB633D973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7450" y="1285510"/>
            <a:ext cx="122713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38" name="Rectangle 54">
            <a:extLst>
              <a:ext uri="{FF2B5EF4-FFF2-40B4-BE49-F238E27FC236}">
                <a16:creationId xmlns:a16="http://schemas.microsoft.com/office/drawing/2014/main" id="{0B788653-5C22-608D-1EB3-29C157F6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9" y="1285510"/>
            <a:ext cx="828675" cy="217487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39" name="Rectangle 55">
            <a:extLst>
              <a:ext uri="{FF2B5EF4-FFF2-40B4-BE49-F238E27FC236}">
                <a16:creationId xmlns:a16="http://schemas.microsoft.com/office/drawing/2014/main" id="{993807B2-3C12-1973-5706-9466C5BB7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614" y="1069610"/>
            <a:ext cx="1222375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72440" name="Rectangle 56">
            <a:extLst>
              <a:ext uri="{FF2B5EF4-FFF2-40B4-BE49-F238E27FC236}">
                <a16:creationId xmlns:a16="http://schemas.microsoft.com/office/drawing/2014/main" id="{5C70228A-19E4-8E18-6578-10B65E603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614" y="1356946"/>
            <a:ext cx="230187" cy="7143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41" name="Rectangle 57">
            <a:extLst>
              <a:ext uri="{FF2B5EF4-FFF2-40B4-BE49-F238E27FC236}">
                <a16:creationId xmlns:a16="http://schemas.microsoft.com/office/drawing/2014/main" id="{F5344FC4-1409-D1B2-3BD8-D62BD6B0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613" y="1069610"/>
            <a:ext cx="711200" cy="28733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42" name="Rectangle 58">
            <a:extLst>
              <a:ext uri="{FF2B5EF4-FFF2-40B4-BE49-F238E27FC236}">
                <a16:creationId xmlns:a16="http://schemas.microsoft.com/office/drawing/2014/main" id="{8C2A3BFA-E74D-8696-1862-946CDB36B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75" y="1069610"/>
            <a:ext cx="77788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43" name="Rectangle 59">
            <a:extLst>
              <a:ext uri="{FF2B5EF4-FFF2-40B4-BE49-F238E27FC236}">
                <a16:creationId xmlns:a16="http://schemas.microsoft.com/office/drawing/2014/main" id="{4A5C1291-12F8-CBBF-40E0-D322C8C25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9" y="1069610"/>
            <a:ext cx="23653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72444" name="Rectangle 60">
            <a:extLst>
              <a:ext uri="{FF2B5EF4-FFF2-40B4-BE49-F238E27FC236}">
                <a16:creationId xmlns:a16="http://schemas.microsoft.com/office/drawing/2014/main" id="{91062205-2D40-7AD1-6C86-4136B73C6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538" y="474296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康士坦丁</a:t>
            </a:r>
          </a:p>
        </p:txBody>
      </p:sp>
      <p:sp>
        <p:nvSpPr>
          <p:cNvPr id="272445" name="Rectangle 61">
            <a:extLst>
              <a:ext uri="{FF2B5EF4-FFF2-40B4-BE49-F238E27FC236}">
                <a16:creationId xmlns:a16="http://schemas.microsoft.com/office/drawing/2014/main" id="{A8E832E8-0918-F031-93A4-A9E16C9AA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74296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丟克理田</a:t>
            </a:r>
          </a:p>
        </p:txBody>
      </p:sp>
      <p:cxnSp>
        <p:nvCxnSpPr>
          <p:cNvPr id="272446" name="AutoShape 62">
            <a:extLst>
              <a:ext uri="{FF2B5EF4-FFF2-40B4-BE49-F238E27FC236}">
                <a16:creationId xmlns:a16="http://schemas.microsoft.com/office/drawing/2014/main" id="{D4859AAD-0709-29DF-C92A-3D1CCE2BB130}"/>
              </a:ext>
            </a:extLst>
          </p:cNvPr>
          <p:cNvCxnSpPr>
            <a:cxnSpLocks noChangeShapeType="1"/>
            <a:stCxn id="272445" idx="2"/>
            <a:endCxn id="272428" idx="0"/>
          </p:cNvCxnSpPr>
          <p:nvPr/>
        </p:nvCxnSpPr>
        <p:spPr bwMode="auto">
          <a:xfrm rot="5400000">
            <a:off x="1105694" y="930703"/>
            <a:ext cx="277813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2447" name="Rectangle 63">
            <a:extLst>
              <a:ext uri="{FF2B5EF4-FFF2-40B4-BE49-F238E27FC236}">
                <a16:creationId xmlns:a16="http://schemas.microsoft.com/office/drawing/2014/main" id="{86163F56-5C76-39E2-5DE5-6D2669088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400" y="1068022"/>
            <a:ext cx="50323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72448" name="AutoShape 64">
            <a:extLst>
              <a:ext uri="{FF2B5EF4-FFF2-40B4-BE49-F238E27FC236}">
                <a16:creationId xmlns:a16="http://schemas.microsoft.com/office/drawing/2014/main" id="{479B04E0-3843-EB9C-FBAD-BF573C0A3DBB}"/>
              </a:ext>
            </a:extLst>
          </p:cNvPr>
          <p:cNvCxnSpPr>
            <a:cxnSpLocks noChangeShapeType="1"/>
            <a:stCxn id="272444" idx="2"/>
            <a:endCxn id="272447" idx="0"/>
          </p:cNvCxnSpPr>
          <p:nvPr/>
        </p:nvCxnSpPr>
        <p:spPr bwMode="auto">
          <a:xfrm rot="16200000" flipH="1">
            <a:off x="2290764" y="794972"/>
            <a:ext cx="276225" cy="2698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2449" name="AutoShape 65">
            <a:extLst>
              <a:ext uri="{FF2B5EF4-FFF2-40B4-BE49-F238E27FC236}">
                <a16:creationId xmlns:a16="http://schemas.microsoft.com/office/drawing/2014/main" id="{F1677A5B-96DE-722D-7BD7-67559E177537}"/>
              </a:ext>
            </a:extLst>
          </p:cNvPr>
          <p:cNvCxnSpPr>
            <a:cxnSpLocks noChangeShapeType="1"/>
            <a:stCxn id="272435" idx="2"/>
          </p:cNvCxnSpPr>
          <p:nvPr/>
        </p:nvCxnSpPr>
        <p:spPr bwMode="auto">
          <a:xfrm rot="5400000">
            <a:off x="4710113" y="880697"/>
            <a:ext cx="277813" cy="10001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2450" name="Rectangle 66">
            <a:extLst>
              <a:ext uri="{FF2B5EF4-FFF2-40B4-BE49-F238E27FC236}">
                <a16:creationId xmlns:a16="http://schemas.microsoft.com/office/drawing/2014/main" id="{6F1DA5B3-9DFF-6116-3E6E-832D7830F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100" y="1069610"/>
            <a:ext cx="55880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72451" name="Rectangle 67">
            <a:extLst>
              <a:ext uri="{FF2B5EF4-FFF2-40B4-BE49-F238E27FC236}">
                <a16:creationId xmlns:a16="http://schemas.microsoft.com/office/drawing/2014/main" id="{3AF842AB-10CD-5505-38A3-45589BC7A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900" y="1069610"/>
            <a:ext cx="163988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52" name="Rectangle 68">
            <a:extLst>
              <a:ext uri="{FF2B5EF4-FFF2-40B4-BE49-F238E27FC236}">
                <a16:creationId xmlns:a16="http://schemas.microsoft.com/office/drawing/2014/main" id="{4BDBD589-5E64-F356-D9CB-66B18593C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789" y="1069610"/>
            <a:ext cx="2698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53" name="Rectangle 69">
            <a:extLst>
              <a:ext uri="{FF2B5EF4-FFF2-40B4-BE49-F238E27FC236}">
                <a16:creationId xmlns:a16="http://schemas.microsoft.com/office/drawing/2014/main" id="{FF304070-7711-22A5-F95C-4AFCC6096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664" y="1069610"/>
            <a:ext cx="674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54" name="Rectangle 70">
            <a:extLst>
              <a:ext uri="{FF2B5EF4-FFF2-40B4-BE49-F238E27FC236}">
                <a16:creationId xmlns:a16="http://schemas.microsoft.com/office/drawing/2014/main" id="{3661C597-1E5C-4333-C5BD-8DEDF5B6E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588" y="1069610"/>
            <a:ext cx="7032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55" name="Rectangle 71">
            <a:extLst>
              <a:ext uri="{FF2B5EF4-FFF2-40B4-BE49-F238E27FC236}">
                <a16:creationId xmlns:a16="http://schemas.microsoft.com/office/drawing/2014/main" id="{D5BD638C-FA5B-78C9-FF1C-7E12E40E4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1913" y="1069610"/>
            <a:ext cx="32385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72456" name="AutoShape 72">
            <a:extLst>
              <a:ext uri="{FF2B5EF4-FFF2-40B4-BE49-F238E27FC236}">
                <a16:creationId xmlns:a16="http://schemas.microsoft.com/office/drawing/2014/main" id="{AF6E0203-9A47-030F-F3EC-A41076B61393}"/>
              </a:ext>
            </a:extLst>
          </p:cNvPr>
          <p:cNvCxnSpPr>
            <a:cxnSpLocks noChangeShapeType="1"/>
            <a:stCxn id="272461" idx="2"/>
          </p:cNvCxnSpPr>
          <p:nvPr/>
        </p:nvCxnSpPr>
        <p:spPr bwMode="auto">
          <a:xfrm rot="16200000" flipH="1">
            <a:off x="3963988" y="864822"/>
            <a:ext cx="277813" cy="13176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2457" name="Rectangle 73">
            <a:extLst>
              <a:ext uri="{FF2B5EF4-FFF2-40B4-BE49-F238E27FC236}">
                <a16:creationId xmlns:a16="http://schemas.microsoft.com/office/drawing/2014/main" id="{56251F3D-2B7A-7E9D-B6DF-BE5784E00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1" y="1248996"/>
            <a:ext cx="315913" cy="10795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72458" name="Rectangle 74">
            <a:extLst>
              <a:ext uri="{FF2B5EF4-FFF2-40B4-BE49-F238E27FC236}">
                <a16:creationId xmlns:a16="http://schemas.microsoft.com/office/drawing/2014/main" id="{79592535-A532-DBA4-A1B0-E47A6D53F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63" y="1253759"/>
            <a:ext cx="315912" cy="1079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72461" name="Rectangle 77">
            <a:extLst>
              <a:ext uri="{FF2B5EF4-FFF2-40B4-BE49-F238E27FC236}">
                <a16:creationId xmlns:a16="http://schemas.microsoft.com/office/drawing/2014/main" id="{953A545C-F1DE-2916-91E1-23877D23D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13" y="474296"/>
            <a:ext cx="6096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瓦倫斯</a:t>
            </a:r>
          </a:p>
        </p:txBody>
      </p:sp>
      <p:sp>
        <p:nvSpPr>
          <p:cNvPr id="272462" name="Rectangle 78">
            <a:extLst>
              <a:ext uri="{FF2B5EF4-FFF2-40B4-BE49-F238E27FC236}">
                <a16:creationId xmlns:a16="http://schemas.microsoft.com/office/drawing/2014/main" id="{80E84971-B447-0580-4FA0-C006832C6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4692" y="473584"/>
            <a:ext cx="615554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和挪留</a:t>
            </a:r>
          </a:p>
        </p:txBody>
      </p:sp>
      <p:sp>
        <p:nvSpPr>
          <p:cNvPr id="272463" name="Line 79">
            <a:extLst>
              <a:ext uri="{FF2B5EF4-FFF2-40B4-BE49-F238E27FC236}">
                <a16:creationId xmlns:a16="http://schemas.microsoft.com/office/drawing/2014/main" id="{6D54B013-76AC-1D74-A3FD-5C838A3C96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6439" y="791796"/>
            <a:ext cx="1587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64" name="Rectangle 80">
            <a:extLst>
              <a:ext uri="{FF2B5EF4-FFF2-40B4-BE49-F238E27FC236}">
                <a16:creationId xmlns:a16="http://schemas.microsoft.com/office/drawing/2014/main" id="{A314308C-6803-E001-0F38-C34BB4A9A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0" y="474296"/>
            <a:ext cx="14224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瓦倫提尼安三世</a:t>
            </a:r>
          </a:p>
        </p:txBody>
      </p:sp>
      <p:sp>
        <p:nvSpPr>
          <p:cNvPr id="272465" name="Line 81">
            <a:extLst>
              <a:ext uri="{FF2B5EF4-FFF2-40B4-BE49-F238E27FC236}">
                <a16:creationId xmlns:a16="http://schemas.microsoft.com/office/drawing/2014/main" id="{1CD33BC8-BB00-021E-7E2E-7ABD2CE1AB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35775" y="791796"/>
            <a:ext cx="1588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66" name="Rectangle 82">
            <a:extLst>
              <a:ext uri="{FF2B5EF4-FFF2-40B4-BE49-F238E27FC236}">
                <a16:creationId xmlns:a16="http://schemas.microsoft.com/office/drawing/2014/main" id="{85BBA4E6-9A9B-3FC8-3C2D-BF9407FD2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588" y="474296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康士坦丟</a:t>
            </a:r>
          </a:p>
        </p:txBody>
      </p:sp>
      <p:cxnSp>
        <p:nvCxnSpPr>
          <p:cNvPr id="272467" name="AutoShape 83">
            <a:extLst>
              <a:ext uri="{FF2B5EF4-FFF2-40B4-BE49-F238E27FC236}">
                <a16:creationId xmlns:a16="http://schemas.microsoft.com/office/drawing/2014/main" id="{3488480A-AA29-9420-4C6F-A7135FF8DFB4}"/>
              </a:ext>
            </a:extLst>
          </p:cNvPr>
          <p:cNvCxnSpPr>
            <a:cxnSpLocks noChangeShapeType="1"/>
            <a:stCxn id="272466" idx="2"/>
            <a:endCxn id="272429" idx="0"/>
          </p:cNvCxnSpPr>
          <p:nvPr/>
        </p:nvCxnSpPr>
        <p:spPr bwMode="auto">
          <a:xfrm rot="16200000" flipH="1">
            <a:off x="3110707" y="883078"/>
            <a:ext cx="277813" cy="95250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2468" name="Rectangle 84">
            <a:extLst>
              <a:ext uri="{FF2B5EF4-FFF2-40B4-BE49-F238E27FC236}">
                <a16:creationId xmlns:a16="http://schemas.microsoft.com/office/drawing/2014/main" id="{B5550D48-CE68-743C-7F94-97D7239E8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4139" y="1069610"/>
            <a:ext cx="547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69" name="Rectangle 85">
            <a:extLst>
              <a:ext uri="{FF2B5EF4-FFF2-40B4-BE49-F238E27FC236}">
                <a16:creationId xmlns:a16="http://schemas.microsoft.com/office/drawing/2014/main" id="{2087FFC3-9040-DB54-A989-89037F732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6" y="1285510"/>
            <a:ext cx="423863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70" name="Rectangle 86">
            <a:extLst>
              <a:ext uri="{FF2B5EF4-FFF2-40B4-BE49-F238E27FC236}">
                <a16:creationId xmlns:a16="http://schemas.microsoft.com/office/drawing/2014/main" id="{1EDF5F1E-9078-73DB-DE57-5D007CE69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1069610"/>
            <a:ext cx="636588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700">
              <a:ea typeface="SimHei" panose="02010609060101010101" pitchFamily="49" charset="-122"/>
            </a:endParaRPr>
          </a:p>
        </p:txBody>
      </p:sp>
      <p:sp>
        <p:nvSpPr>
          <p:cNvPr id="272471" name="Rectangle 87">
            <a:extLst>
              <a:ext uri="{FF2B5EF4-FFF2-40B4-BE49-F238E27FC236}">
                <a16:creationId xmlns:a16="http://schemas.microsoft.com/office/drawing/2014/main" id="{A95AE29D-E493-592D-4E54-163B7F9B8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1285510"/>
            <a:ext cx="3206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72" name="Rectangle 88">
            <a:extLst>
              <a:ext uri="{FF2B5EF4-FFF2-40B4-BE49-F238E27FC236}">
                <a16:creationId xmlns:a16="http://schemas.microsoft.com/office/drawing/2014/main" id="{00F31EC2-FD3B-0740-7F37-802387102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1069610"/>
            <a:ext cx="428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73" name="Rectangle 89">
            <a:extLst>
              <a:ext uri="{FF2B5EF4-FFF2-40B4-BE49-F238E27FC236}">
                <a16:creationId xmlns:a16="http://schemas.microsoft.com/office/drawing/2014/main" id="{F22D4140-3001-AC25-F9C1-6FA613852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0" y="1228359"/>
            <a:ext cx="31750" cy="76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74" name="Rectangle 90">
            <a:extLst>
              <a:ext uri="{FF2B5EF4-FFF2-40B4-BE49-F238E27FC236}">
                <a16:creationId xmlns:a16="http://schemas.microsoft.com/office/drawing/2014/main" id="{5C0FCAA0-B214-8D4E-D0BA-2AAEC86B1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264" y="1285510"/>
            <a:ext cx="3571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81" name="Text Box 97">
            <a:extLst>
              <a:ext uri="{FF2B5EF4-FFF2-40B4-BE49-F238E27FC236}">
                <a16:creationId xmlns:a16="http://schemas.microsoft.com/office/drawing/2014/main" id="{C48E4D51-C045-D586-2B33-81EEBB4F2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23" y="2451368"/>
            <a:ext cx="11000777" cy="327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349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屈梭多模</a:t>
            </a:r>
            <a:r>
              <a:rPr lang="en-US" altLang="zh-TW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TW" sz="2000" dirty="0">
                <a:solidFill>
                  <a:srgbClr val="996633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Chrysostom</a:t>
            </a:r>
            <a:r>
              <a:rPr lang="en-US" altLang="zh-TW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endParaRPr lang="zh-TW" altLang="en-US" sz="2000" dirty="0">
              <a:solidFill>
                <a:srgbClr val="6633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他用</a:t>
            </a:r>
            <a:r>
              <a:rPr kumimoji="0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《</a:t>
            </a: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圣经</a:t>
            </a:r>
            <a:r>
              <a:rPr kumimoji="0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》</a:t>
            </a: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中的许多卷书进行释经讲道，他最爱保罗书信，他说，</a:t>
            </a:r>
            <a:r>
              <a:rPr kumimoji="0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“</a:t>
            </a: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圣保罗是所有圣徒中我最喜欢的</a:t>
            </a:r>
            <a:r>
              <a:rPr kumimoji="0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—</a:t>
            </a: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他是拣选的器皿，是天堂的号角。</a:t>
            </a:r>
            <a:r>
              <a:rPr kumimoji="0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” </a:t>
            </a: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在他的讲道中，他谴责堕胎、卖淫、贪食、戏剧和脏话。但罗马人沉迷赛马，他批评说：</a:t>
            </a:r>
            <a:r>
              <a:rPr kumimoji="0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“</a:t>
            </a: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他们仅仅是出于习惯给我的讲道鼓掌，转头大家又跑去看</a:t>
            </a:r>
            <a:r>
              <a:rPr kumimoji="0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[</a:t>
            </a: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赛马</a:t>
            </a:r>
            <a:r>
              <a:rPr kumimoji="0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]</a:t>
            </a: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，给骑师更多的掌声，那才是他们奔放的热情！</a:t>
            </a:r>
            <a:r>
              <a:rPr kumimoji="0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…</a:t>
            </a: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。没有人再想到我的讲道，也没有人想到在这里完成的神圣而令人敬畏的奥秘”</a:t>
            </a:r>
            <a:endParaRPr kumimoji="0" lang="en-US" altLang="zh-CN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kumimoji="0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398</a:t>
            </a: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年初，约翰被一位政府官员安排的士兵绑架到首都，</a:t>
            </a:r>
            <a:endParaRPr kumimoji="0" lang="en-US" altLang="zh-CN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官员想用最好的讲员来装点首都的教堂，把他强行按立为君士坦丁堡的大主教。</a:t>
            </a:r>
          </a:p>
        </p:txBody>
      </p:sp>
      <p:sp>
        <p:nvSpPr>
          <p:cNvPr id="272482" name="Rectangle 98">
            <a:extLst>
              <a:ext uri="{FF2B5EF4-FFF2-40B4-BE49-F238E27FC236}">
                <a16:creationId xmlns:a16="http://schemas.microsoft.com/office/drawing/2014/main" id="{C381FD3B-FD7D-77B1-E9FF-F9E6D9A2B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988" y="1214072"/>
            <a:ext cx="512762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83" name="Rectangle 99">
            <a:extLst>
              <a:ext uri="{FF2B5EF4-FFF2-40B4-BE49-F238E27FC236}">
                <a16:creationId xmlns:a16="http://schemas.microsoft.com/office/drawing/2014/main" id="{03B4DE17-BFCC-4C1E-E8DC-B17D12996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576" y="1214072"/>
            <a:ext cx="123825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84" name="Rectangle 100">
            <a:extLst>
              <a:ext uri="{FF2B5EF4-FFF2-40B4-BE49-F238E27FC236}">
                <a16:creationId xmlns:a16="http://schemas.microsoft.com/office/drawing/2014/main" id="{31754355-3943-36D1-60DD-710900686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988" y="1358534"/>
            <a:ext cx="119062" cy="1444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78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386" name="Group 2">
            <a:extLst>
              <a:ext uri="{FF2B5EF4-FFF2-40B4-BE49-F238E27FC236}">
                <a16:creationId xmlns:a16="http://schemas.microsoft.com/office/drawing/2014/main" id="{0518E431-7A68-B7A5-5532-D0AAB6CFBFCA}"/>
              </a:ext>
            </a:extLst>
          </p:cNvPr>
          <p:cNvGraphicFramePr>
            <a:graphicFrameLocks noGrp="1"/>
          </p:cNvGraphicFramePr>
          <p:nvPr/>
        </p:nvGraphicFramePr>
        <p:xfrm>
          <a:off x="1360488" y="1625234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174799853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73647580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778529013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379813487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829475593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3731992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59855421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50755744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9609013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163710400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9312289"/>
                  </a:ext>
                </a:extLst>
              </a:tr>
            </a:tbl>
          </a:graphicData>
        </a:graphic>
      </p:graphicFrame>
      <p:graphicFrame>
        <p:nvGraphicFramePr>
          <p:cNvPr id="272410" name="Group 26">
            <a:extLst>
              <a:ext uri="{FF2B5EF4-FFF2-40B4-BE49-F238E27FC236}">
                <a16:creationId xmlns:a16="http://schemas.microsoft.com/office/drawing/2014/main" id="{B33484D0-2BB1-4415-DEC0-CA0937474F8D}"/>
              </a:ext>
            </a:extLst>
          </p:cNvPr>
          <p:cNvGraphicFramePr>
            <a:graphicFrameLocks noGrp="1"/>
          </p:cNvGraphicFramePr>
          <p:nvPr/>
        </p:nvGraphicFramePr>
        <p:xfrm>
          <a:off x="960439" y="1747471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345053956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86953569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75973572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682584889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569801649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76470150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91892932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6182284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43760852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62328962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58740997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097128"/>
                  </a:ext>
                </a:extLst>
              </a:tr>
            </a:tbl>
          </a:graphicData>
        </a:graphic>
      </p:graphicFrame>
      <p:sp>
        <p:nvSpPr>
          <p:cNvPr id="272426" name="Text Box 42">
            <a:extLst>
              <a:ext uri="{FF2B5EF4-FFF2-40B4-BE49-F238E27FC236}">
                <a16:creationId xmlns:a16="http://schemas.microsoft.com/office/drawing/2014/main" id="{633E592C-E6D5-3D8D-0112-B33221E46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1741122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272427" name="Rectangle 43">
            <a:extLst>
              <a:ext uri="{FF2B5EF4-FFF2-40B4-BE49-F238E27FC236}">
                <a16:creationId xmlns:a16="http://schemas.microsoft.com/office/drawing/2014/main" id="{1782BDC1-CE35-888E-8EB5-318584291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1285510"/>
            <a:ext cx="42862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28" name="Rectangle 44">
            <a:extLst>
              <a:ext uri="{FF2B5EF4-FFF2-40B4-BE49-F238E27FC236}">
                <a16:creationId xmlns:a16="http://schemas.microsoft.com/office/drawing/2014/main" id="{07A2DE33-1821-C41F-693A-51A2DD475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864" y="1069610"/>
            <a:ext cx="625475" cy="433387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72429" name="Rectangle 45">
            <a:extLst>
              <a:ext uri="{FF2B5EF4-FFF2-40B4-BE49-F238E27FC236}">
                <a16:creationId xmlns:a16="http://schemas.microsoft.com/office/drawing/2014/main" id="{2C818146-F6D1-CB6E-A8D8-59B061ED2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988" y="1069610"/>
            <a:ext cx="950912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30" name="Rectangle 46">
            <a:extLst>
              <a:ext uri="{FF2B5EF4-FFF2-40B4-BE49-F238E27FC236}">
                <a16:creationId xmlns:a16="http://schemas.microsoft.com/office/drawing/2014/main" id="{FDC16957-FBF7-C2F0-9C15-7FA283270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489" y="1069610"/>
            <a:ext cx="79375" cy="4333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31" name="Rectangle 47">
            <a:extLst>
              <a:ext uri="{FF2B5EF4-FFF2-40B4-BE49-F238E27FC236}">
                <a16:creationId xmlns:a16="http://schemas.microsoft.com/office/drawing/2014/main" id="{319280FE-834E-6B4C-A4F0-E64876B9C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450" y="1069610"/>
            <a:ext cx="39688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35" name="Rectangle 51">
            <a:extLst>
              <a:ext uri="{FF2B5EF4-FFF2-40B4-BE49-F238E27FC236}">
                <a16:creationId xmlns:a16="http://schemas.microsoft.com/office/drawing/2014/main" id="{8DCCE375-5CFF-E919-7A1D-83C0A69E3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25" y="474296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提阿多修</a:t>
            </a:r>
          </a:p>
        </p:txBody>
      </p:sp>
      <p:sp>
        <p:nvSpPr>
          <p:cNvPr id="272436" name="Rectangle 52">
            <a:extLst>
              <a:ext uri="{FF2B5EF4-FFF2-40B4-BE49-F238E27FC236}">
                <a16:creationId xmlns:a16="http://schemas.microsoft.com/office/drawing/2014/main" id="{43D5B35E-9DEC-8272-8052-FB97F396A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101" y="1285510"/>
            <a:ext cx="115252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272437" name="Rectangle 53">
            <a:extLst>
              <a:ext uri="{FF2B5EF4-FFF2-40B4-BE49-F238E27FC236}">
                <a16:creationId xmlns:a16="http://schemas.microsoft.com/office/drawing/2014/main" id="{BFE491BF-5AF0-E905-934D-EB633D973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7450" y="1285510"/>
            <a:ext cx="122713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38" name="Rectangle 54">
            <a:extLst>
              <a:ext uri="{FF2B5EF4-FFF2-40B4-BE49-F238E27FC236}">
                <a16:creationId xmlns:a16="http://schemas.microsoft.com/office/drawing/2014/main" id="{0B788653-5C22-608D-1EB3-29C157F6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9" y="1285510"/>
            <a:ext cx="828675" cy="217487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39" name="Rectangle 55">
            <a:extLst>
              <a:ext uri="{FF2B5EF4-FFF2-40B4-BE49-F238E27FC236}">
                <a16:creationId xmlns:a16="http://schemas.microsoft.com/office/drawing/2014/main" id="{993807B2-3C12-1973-5706-9466C5BB7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614" y="1069610"/>
            <a:ext cx="1222375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72440" name="Rectangle 56">
            <a:extLst>
              <a:ext uri="{FF2B5EF4-FFF2-40B4-BE49-F238E27FC236}">
                <a16:creationId xmlns:a16="http://schemas.microsoft.com/office/drawing/2014/main" id="{5C70228A-19E4-8E18-6578-10B65E603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614" y="1356946"/>
            <a:ext cx="230187" cy="7143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41" name="Rectangle 57">
            <a:extLst>
              <a:ext uri="{FF2B5EF4-FFF2-40B4-BE49-F238E27FC236}">
                <a16:creationId xmlns:a16="http://schemas.microsoft.com/office/drawing/2014/main" id="{F5344FC4-1409-D1B2-3BD8-D62BD6B0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613" y="1069610"/>
            <a:ext cx="711200" cy="28733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42" name="Rectangle 58">
            <a:extLst>
              <a:ext uri="{FF2B5EF4-FFF2-40B4-BE49-F238E27FC236}">
                <a16:creationId xmlns:a16="http://schemas.microsoft.com/office/drawing/2014/main" id="{8C2A3BFA-E74D-8696-1862-946CDB36B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75" y="1069610"/>
            <a:ext cx="77788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43" name="Rectangle 59">
            <a:extLst>
              <a:ext uri="{FF2B5EF4-FFF2-40B4-BE49-F238E27FC236}">
                <a16:creationId xmlns:a16="http://schemas.microsoft.com/office/drawing/2014/main" id="{4A5C1291-12F8-CBBF-40E0-D322C8C25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9" y="1069610"/>
            <a:ext cx="23653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72444" name="Rectangle 60">
            <a:extLst>
              <a:ext uri="{FF2B5EF4-FFF2-40B4-BE49-F238E27FC236}">
                <a16:creationId xmlns:a16="http://schemas.microsoft.com/office/drawing/2014/main" id="{91062205-2D40-7AD1-6C86-4136B73C6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538" y="474296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康士坦丁</a:t>
            </a:r>
          </a:p>
        </p:txBody>
      </p:sp>
      <p:sp>
        <p:nvSpPr>
          <p:cNvPr id="272445" name="Rectangle 61">
            <a:extLst>
              <a:ext uri="{FF2B5EF4-FFF2-40B4-BE49-F238E27FC236}">
                <a16:creationId xmlns:a16="http://schemas.microsoft.com/office/drawing/2014/main" id="{A8E832E8-0918-F031-93A4-A9E16C9AA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74296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丟克理田</a:t>
            </a:r>
          </a:p>
        </p:txBody>
      </p:sp>
      <p:cxnSp>
        <p:nvCxnSpPr>
          <p:cNvPr id="272446" name="AutoShape 62">
            <a:extLst>
              <a:ext uri="{FF2B5EF4-FFF2-40B4-BE49-F238E27FC236}">
                <a16:creationId xmlns:a16="http://schemas.microsoft.com/office/drawing/2014/main" id="{D4859AAD-0709-29DF-C92A-3D1CCE2BB130}"/>
              </a:ext>
            </a:extLst>
          </p:cNvPr>
          <p:cNvCxnSpPr>
            <a:cxnSpLocks noChangeShapeType="1"/>
            <a:stCxn id="272445" idx="2"/>
            <a:endCxn id="272428" idx="0"/>
          </p:cNvCxnSpPr>
          <p:nvPr/>
        </p:nvCxnSpPr>
        <p:spPr bwMode="auto">
          <a:xfrm rot="5400000">
            <a:off x="1105694" y="930703"/>
            <a:ext cx="277813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2447" name="Rectangle 63">
            <a:extLst>
              <a:ext uri="{FF2B5EF4-FFF2-40B4-BE49-F238E27FC236}">
                <a16:creationId xmlns:a16="http://schemas.microsoft.com/office/drawing/2014/main" id="{86163F56-5C76-39E2-5DE5-6D2669088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400" y="1068022"/>
            <a:ext cx="50323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72448" name="AutoShape 64">
            <a:extLst>
              <a:ext uri="{FF2B5EF4-FFF2-40B4-BE49-F238E27FC236}">
                <a16:creationId xmlns:a16="http://schemas.microsoft.com/office/drawing/2014/main" id="{479B04E0-3843-EB9C-FBAD-BF573C0A3DBB}"/>
              </a:ext>
            </a:extLst>
          </p:cNvPr>
          <p:cNvCxnSpPr>
            <a:cxnSpLocks noChangeShapeType="1"/>
            <a:stCxn id="272444" idx="2"/>
            <a:endCxn id="272447" idx="0"/>
          </p:cNvCxnSpPr>
          <p:nvPr/>
        </p:nvCxnSpPr>
        <p:spPr bwMode="auto">
          <a:xfrm rot="16200000" flipH="1">
            <a:off x="2290764" y="794972"/>
            <a:ext cx="276225" cy="2698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2449" name="AutoShape 65">
            <a:extLst>
              <a:ext uri="{FF2B5EF4-FFF2-40B4-BE49-F238E27FC236}">
                <a16:creationId xmlns:a16="http://schemas.microsoft.com/office/drawing/2014/main" id="{F1677A5B-96DE-722D-7BD7-67559E177537}"/>
              </a:ext>
            </a:extLst>
          </p:cNvPr>
          <p:cNvCxnSpPr>
            <a:cxnSpLocks noChangeShapeType="1"/>
            <a:stCxn id="272435" idx="2"/>
          </p:cNvCxnSpPr>
          <p:nvPr/>
        </p:nvCxnSpPr>
        <p:spPr bwMode="auto">
          <a:xfrm rot="5400000">
            <a:off x="4710113" y="880697"/>
            <a:ext cx="277813" cy="10001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2450" name="Rectangle 66">
            <a:extLst>
              <a:ext uri="{FF2B5EF4-FFF2-40B4-BE49-F238E27FC236}">
                <a16:creationId xmlns:a16="http://schemas.microsoft.com/office/drawing/2014/main" id="{6F1DA5B3-9DFF-6116-3E6E-832D7830F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100" y="1069610"/>
            <a:ext cx="55880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72451" name="Rectangle 67">
            <a:extLst>
              <a:ext uri="{FF2B5EF4-FFF2-40B4-BE49-F238E27FC236}">
                <a16:creationId xmlns:a16="http://schemas.microsoft.com/office/drawing/2014/main" id="{3AF842AB-10CD-5505-38A3-45589BC7A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900" y="1069610"/>
            <a:ext cx="163988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52" name="Rectangle 68">
            <a:extLst>
              <a:ext uri="{FF2B5EF4-FFF2-40B4-BE49-F238E27FC236}">
                <a16:creationId xmlns:a16="http://schemas.microsoft.com/office/drawing/2014/main" id="{4BDBD589-5E64-F356-D9CB-66B18593C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789" y="1069610"/>
            <a:ext cx="2698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53" name="Rectangle 69">
            <a:extLst>
              <a:ext uri="{FF2B5EF4-FFF2-40B4-BE49-F238E27FC236}">
                <a16:creationId xmlns:a16="http://schemas.microsoft.com/office/drawing/2014/main" id="{FF304070-7711-22A5-F95C-4AFCC6096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664" y="1069610"/>
            <a:ext cx="674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54" name="Rectangle 70">
            <a:extLst>
              <a:ext uri="{FF2B5EF4-FFF2-40B4-BE49-F238E27FC236}">
                <a16:creationId xmlns:a16="http://schemas.microsoft.com/office/drawing/2014/main" id="{3661C597-1E5C-4333-C5BD-8DEDF5B6E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588" y="1069610"/>
            <a:ext cx="7032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55" name="Rectangle 71">
            <a:extLst>
              <a:ext uri="{FF2B5EF4-FFF2-40B4-BE49-F238E27FC236}">
                <a16:creationId xmlns:a16="http://schemas.microsoft.com/office/drawing/2014/main" id="{D5BD638C-FA5B-78C9-FF1C-7E12E40E4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1913" y="1069610"/>
            <a:ext cx="32385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72456" name="AutoShape 72">
            <a:extLst>
              <a:ext uri="{FF2B5EF4-FFF2-40B4-BE49-F238E27FC236}">
                <a16:creationId xmlns:a16="http://schemas.microsoft.com/office/drawing/2014/main" id="{AF6E0203-9A47-030F-F3EC-A41076B61393}"/>
              </a:ext>
            </a:extLst>
          </p:cNvPr>
          <p:cNvCxnSpPr>
            <a:cxnSpLocks noChangeShapeType="1"/>
            <a:stCxn id="272461" idx="2"/>
          </p:cNvCxnSpPr>
          <p:nvPr/>
        </p:nvCxnSpPr>
        <p:spPr bwMode="auto">
          <a:xfrm rot="16200000" flipH="1">
            <a:off x="3963988" y="864822"/>
            <a:ext cx="277813" cy="13176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2457" name="Rectangle 73">
            <a:extLst>
              <a:ext uri="{FF2B5EF4-FFF2-40B4-BE49-F238E27FC236}">
                <a16:creationId xmlns:a16="http://schemas.microsoft.com/office/drawing/2014/main" id="{56251F3D-2B7A-7E9D-B6DF-BE5784E00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1" y="1248996"/>
            <a:ext cx="315913" cy="10795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72458" name="Rectangle 74">
            <a:extLst>
              <a:ext uri="{FF2B5EF4-FFF2-40B4-BE49-F238E27FC236}">
                <a16:creationId xmlns:a16="http://schemas.microsoft.com/office/drawing/2014/main" id="{79592535-A532-DBA4-A1B0-E47A6D53F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63" y="1253759"/>
            <a:ext cx="315912" cy="1079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72461" name="Rectangle 77">
            <a:extLst>
              <a:ext uri="{FF2B5EF4-FFF2-40B4-BE49-F238E27FC236}">
                <a16:creationId xmlns:a16="http://schemas.microsoft.com/office/drawing/2014/main" id="{953A545C-F1DE-2916-91E1-23877D23D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13" y="474296"/>
            <a:ext cx="6096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瓦倫斯</a:t>
            </a:r>
          </a:p>
        </p:txBody>
      </p:sp>
      <p:sp>
        <p:nvSpPr>
          <p:cNvPr id="272462" name="Rectangle 78">
            <a:extLst>
              <a:ext uri="{FF2B5EF4-FFF2-40B4-BE49-F238E27FC236}">
                <a16:creationId xmlns:a16="http://schemas.microsoft.com/office/drawing/2014/main" id="{80E84971-B447-0580-4FA0-C006832C6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4692" y="473584"/>
            <a:ext cx="615554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和挪留</a:t>
            </a:r>
          </a:p>
        </p:txBody>
      </p:sp>
      <p:sp>
        <p:nvSpPr>
          <p:cNvPr id="272463" name="Line 79">
            <a:extLst>
              <a:ext uri="{FF2B5EF4-FFF2-40B4-BE49-F238E27FC236}">
                <a16:creationId xmlns:a16="http://schemas.microsoft.com/office/drawing/2014/main" id="{6D54B013-76AC-1D74-A3FD-5C838A3C96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6439" y="791796"/>
            <a:ext cx="1587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64" name="Rectangle 80">
            <a:extLst>
              <a:ext uri="{FF2B5EF4-FFF2-40B4-BE49-F238E27FC236}">
                <a16:creationId xmlns:a16="http://schemas.microsoft.com/office/drawing/2014/main" id="{A314308C-6803-E001-0F38-C34BB4A9A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0" y="474296"/>
            <a:ext cx="14224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瓦倫提尼安三世</a:t>
            </a:r>
          </a:p>
        </p:txBody>
      </p:sp>
      <p:sp>
        <p:nvSpPr>
          <p:cNvPr id="272465" name="Line 81">
            <a:extLst>
              <a:ext uri="{FF2B5EF4-FFF2-40B4-BE49-F238E27FC236}">
                <a16:creationId xmlns:a16="http://schemas.microsoft.com/office/drawing/2014/main" id="{1CD33BC8-BB00-021E-7E2E-7ABD2CE1AB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35775" y="791796"/>
            <a:ext cx="1588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66" name="Rectangle 82">
            <a:extLst>
              <a:ext uri="{FF2B5EF4-FFF2-40B4-BE49-F238E27FC236}">
                <a16:creationId xmlns:a16="http://schemas.microsoft.com/office/drawing/2014/main" id="{85BBA4E6-9A9B-3FC8-3C2D-BF9407FD2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588" y="474296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康士坦丟</a:t>
            </a:r>
          </a:p>
        </p:txBody>
      </p:sp>
      <p:cxnSp>
        <p:nvCxnSpPr>
          <p:cNvPr id="272467" name="AutoShape 83">
            <a:extLst>
              <a:ext uri="{FF2B5EF4-FFF2-40B4-BE49-F238E27FC236}">
                <a16:creationId xmlns:a16="http://schemas.microsoft.com/office/drawing/2014/main" id="{3488480A-AA29-9420-4C6F-A7135FF8DFB4}"/>
              </a:ext>
            </a:extLst>
          </p:cNvPr>
          <p:cNvCxnSpPr>
            <a:cxnSpLocks noChangeShapeType="1"/>
            <a:stCxn id="272466" idx="2"/>
            <a:endCxn id="272429" idx="0"/>
          </p:cNvCxnSpPr>
          <p:nvPr/>
        </p:nvCxnSpPr>
        <p:spPr bwMode="auto">
          <a:xfrm rot="16200000" flipH="1">
            <a:off x="3110707" y="883078"/>
            <a:ext cx="277813" cy="95250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2468" name="Rectangle 84">
            <a:extLst>
              <a:ext uri="{FF2B5EF4-FFF2-40B4-BE49-F238E27FC236}">
                <a16:creationId xmlns:a16="http://schemas.microsoft.com/office/drawing/2014/main" id="{B5550D48-CE68-743C-7F94-97D7239E8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4139" y="1069610"/>
            <a:ext cx="547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69" name="Rectangle 85">
            <a:extLst>
              <a:ext uri="{FF2B5EF4-FFF2-40B4-BE49-F238E27FC236}">
                <a16:creationId xmlns:a16="http://schemas.microsoft.com/office/drawing/2014/main" id="{2087FFC3-9040-DB54-A989-89037F732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6" y="1285510"/>
            <a:ext cx="423863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70" name="Rectangle 86">
            <a:extLst>
              <a:ext uri="{FF2B5EF4-FFF2-40B4-BE49-F238E27FC236}">
                <a16:creationId xmlns:a16="http://schemas.microsoft.com/office/drawing/2014/main" id="{1EDF5F1E-9078-73DB-DE57-5D007CE69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1069610"/>
            <a:ext cx="636588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700">
              <a:ea typeface="SimHei" panose="02010609060101010101" pitchFamily="49" charset="-122"/>
            </a:endParaRPr>
          </a:p>
        </p:txBody>
      </p:sp>
      <p:sp>
        <p:nvSpPr>
          <p:cNvPr id="272471" name="Rectangle 87">
            <a:extLst>
              <a:ext uri="{FF2B5EF4-FFF2-40B4-BE49-F238E27FC236}">
                <a16:creationId xmlns:a16="http://schemas.microsoft.com/office/drawing/2014/main" id="{A95AE29D-E493-592D-4E54-163B7F9B8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1285510"/>
            <a:ext cx="3206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72" name="Rectangle 88">
            <a:extLst>
              <a:ext uri="{FF2B5EF4-FFF2-40B4-BE49-F238E27FC236}">
                <a16:creationId xmlns:a16="http://schemas.microsoft.com/office/drawing/2014/main" id="{00F31EC2-FD3B-0740-7F37-802387102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1069610"/>
            <a:ext cx="428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73" name="Rectangle 89">
            <a:extLst>
              <a:ext uri="{FF2B5EF4-FFF2-40B4-BE49-F238E27FC236}">
                <a16:creationId xmlns:a16="http://schemas.microsoft.com/office/drawing/2014/main" id="{F22D4140-3001-AC25-F9C1-6FA613852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0" y="1228359"/>
            <a:ext cx="31750" cy="76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74" name="Rectangle 90">
            <a:extLst>
              <a:ext uri="{FF2B5EF4-FFF2-40B4-BE49-F238E27FC236}">
                <a16:creationId xmlns:a16="http://schemas.microsoft.com/office/drawing/2014/main" id="{5C0FCAA0-B214-8D4E-D0BA-2AAEC86B1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264" y="1285510"/>
            <a:ext cx="3571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81" name="Text Box 97">
            <a:extLst>
              <a:ext uri="{FF2B5EF4-FFF2-40B4-BE49-F238E27FC236}">
                <a16:creationId xmlns:a16="http://schemas.microsoft.com/office/drawing/2014/main" id="{C48E4D51-C045-D586-2B33-81EEBB4F2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80" y="2262090"/>
            <a:ext cx="11000777" cy="364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349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屈梭多模</a:t>
            </a:r>
            <a:r>
              <a:rPr lang="en-US" altLang="zh-TW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TW" sz="2000" dirty="0">
                <a:solidFill>
                  <a:srgbClr val="996633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Chrysostom</a:t>
            </a:r>
            <a:r>
              <a:rPr lang="en-US" altLang="zh-TW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endParaRPr lang="zh-TW" altLang="en-US" sz="2000" dirty="0">
              <a:solidFill>
                <a:srgbClr val="6633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约翰没有反抗这种不公正，而是接受了这是上帝护理的旨意</a:t>
            </a:r>
            <a:r>
              <a:rPr kumimoji="0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就忠心地行使主教的职分。</a:t>
            </a:r>
            <a:endParaRPr kumimoji="0" lang="en-US" altLang="zh-CN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约翰没有因为他的听众现在包括许多来自皇室的听众就说好听的话，而是继续他在安提阿所讲的主题。他抨击了滥用财富和权力的行为。甚至他的生活方式本身也让富人难堪</a:t>
            </a:r>
            <a:r>
              <a:rPr kumimoji="0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-</a:t>
            </a: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他过着苦行僧的生活，用他相当多的收入来照顾穷人，并建造医院。</a:t>
            </a:r>
            <a:endParaRPr kumimoji="0" lang="en-US" altLang="zh-CN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kumimoji="0" lang="zh-CN" altLang="en-US" sz="2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他继续讲道反对公众的罪</a:t>
            </a: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。例如，在一次反对剧院的讲道中，他说：</a:t>
            </a:r>
            <a:r>
              <a:rPr kumimoji="0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"</a:t>
            </a: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在剧院关闭和每个人都离开后很久，那些</a:t>
            </a:r>
            <a:r>
              <a:rPr kumimoji="0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[</a:t>
            </a: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可耻的女人 </a:t>
            </a:r>
            <a:r>
              <a:rPr kumimoji="0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"</a:t>
            </a: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女演员</a:t>
            </a:r>
            <a:r>
              <a:rPr kumimoji="0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"]</a:t>
            </a: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的形象仍然漂浮在你的灵魂面前，她们的语言、她们的行为、她们的眼神、她们的行走、她们的姿势、她们的兴奋、她们不贞洁的肢体</a:t>
            </a:r>
            <a:r>
              <a:rPr kumimoji="0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......</a:t>
            </a: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在你内心，她点燃了巴比伦炉，你家庭的和平、你内心的纯洁、你婚姻的幸福将在其中被烧毁！</a:t>
            </a:r>
            <a:r>
              <a:rPr kumimoji="0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"</a:t>
            </a:r>
            <a:endParaRPr kumimoji="0" lang="zh-TW" alt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72482" name="Rectangle 98">
            <a:extLst>
              <a:ext uri="{FF2B5EF4-FFF2-40B4-BE49-F238E27FC236}">
                <a16:creationId xmlns:a16="http://schemas.microsoft.com/office/drawing/2014/main" id="{C381FD3B-FD7D-77B1-E9FF-F9E6D9A2B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988" y="1214072"/>
            <a:ext cx="512762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83" name="Rectangle 99">
            <a:extLst>
              <a:ext uri="{FF2B5EF4-FFF2-40B4-BE49-F238E27FC236}">
                <a16:creationId xmlns:a16="http://schemas.microsoft.com/office/drawing/2014/main" id="{03B4DE17-BFCC-4C1E-E8DC-B17D12996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576" y="1214072"/>
            <a:ext cx="123825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84" name="Rectangle 100">
            <a:extLst>
              <a:ext uri="{FF2B5EF4-FFF2-40B4-BE49-F238E27FC236}">
                <a16:creationId xmlns:a16="http://schemas.microsoft.com/office/drawing/2014/main" id="{31754355-3943-36D1-60DD-710900686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988" y="1358534"/>
            <a:ext cx="119062" cy="1444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28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386" name="Group 2">
            <a:extLst>
              <a:ext uri="{FF2B5EF4-FFF2-40B4-BE49-F238E27FC236}">
                <a16:creationId xmlns:a16="http://schemas.microsoft.com/office/drawing/2014/main" id="{0518E431-7A68-B7A5-5532-D0AAB6CFBFCA}"/>
              </a:ext>
            </a:extLst>
          </p:cNvPr>
          <p:cNvGraphicFramePr>
            <a:graphicFrameLocks noGrp="1"/>
          </p:cNvGraphicFramePr>
          <p:nvPr/>
        </p:nvGraphicFramePr>
        <p:xfrm>
          <a:off x="1360488" y="1625234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174799853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73647580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778529013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379813487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829475593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3731992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59855421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50755744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9609013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163710400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9312289"/>
                  </a:ext>
                </a:extLst>
              </a:tr>
            </a:tbl>
          </a:graphicData>
        </a:graphic>
      </p:graphicFrame>
      <p:graphicFrame>
        <p:nvGraphicFramePr>
          <p:cNvPr id="272410" name="Group 26">
            <a:extLst>
              <a:ext uri="{FF2B5EF4-FFF2-40B4-BE49-F238E27FC236}">
                <a16:creationId xmlns:a16="http://schemas.microsoft.com/office/drawing/2014/main" id="{B33484D0-2BB1-4415-DEC0-CA0937474F8D}"/>
              </a:ext>
            </a:extLst>
          </p:cNvPr>
          <p:cNvGraphicFramePr>
            <a:graphicFrameLocks noGrp="1"/>
          </p:cNvGraphicFramePr>
          <p:nvPr/>
        </p:nvGraphicFramePr>
        <p:xfrm>
          <a:off x="960439" y="1747471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345053956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86953569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75973572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682584889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569801649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76470150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91892932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6182284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43760852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62328962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58740997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097128"/>
                  </a:ext>
                </a:extLst>
              </a:tr>
            </a:tbl>
          </a:graphicData>
        </a:graphic>
      </p:graphicFrame>
      <p:sp>
        <p:nvSpPr>
          <p:cNvPr id="272426" name="Text Box 42">
            <a:extLst>
              <a:ext uri="{FF2B5EF4-FFF2-40B4-BE49-F238E27FC236}">
                <a16:creationId xmlns:a16="http://schemas.microsoft.com/office/drawing/2014/main" id="{633E592C-E6D5-3D8D-0112-B33221E46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1741122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272427" name="Rectangle 43">
            <a:extLst>
              <a:ext uri="{FF2B5EF4-FFF2-40B4-BE49-F238E27FC236}">
                <a16:creationId xmlns:a16="http://schemas.microsoft.com/office/drawing/2014/main" id="{1782BDC1-CE35-888E-8EB5-318584291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1285510"/>
            <a:ext cx="42862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28" name="Rectangle 44">
            <a:extLst>
              <a:ext uri="{FF2B5EF4-FFF2-40B4-BE49-F238E27FC236}">
                <a16:creationId xmlns:a16="http://schemas.microsoft.com/office/drawing/2014/main" id="{07A2DE33-1821-C41F-693A-51A2DD475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864" y="1069610"/>
            <a:ext cx="625475" cy="433387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72429" name="Rectangle 45">
            <a:extLst>
              <a:ext uri="{FF2B5EF4-FFF2-40B4-BE49-F238E27FC236}">
                <a16:creationId xmlns:a16="http://schemas.microsoft.com/office/drawing/2014/main" id="{2C818146-F6D1-CB6E-A8D8-59B061ED2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988" y="1069610"/>
            <a:ext cx="950912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30" name="Rectangle 46">
            <a:extLst>
              <a:ext uri="{FF2B5EF4-FFF2-40B4-BE49-F238E27FC236}">
                <a16:creationId xmlns:a16="http://schemas.microsoft.com/office/drawing/2014/main" id="{FDC16957-FBF7-C2F0-9C15-7FA283270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489" y="1069610"/>
            <a:ext cx="79375" cy="4333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31" name="Rectangle 47">
            <a:extLst>
              <a:ext uri="{FF2B5EF4-FFF2-40B4-BE49-F238E27FC236}">
                <a16:creationId xmlns:a16="http://schemas.microsoft.com/office/drawing/2014/main" id="{319280FE-834E-6B4C-A4F0-E64876B9C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450" y="1069610"/>
            <a:ext cx="39688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35" name="Rectangle 51">
            <a:extLst>
              <a:ext uri="{FF2B5EF4-FFF2-40B4-BE49-F238E27FC236}">
                <a16:creationId xmlns:a16="http://schemas.microsoft.com/office/drawing/2014/main" id="{8DCCE375-5CFF-E919-7A1D-83C0A69E3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25" y="474296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提阿多修</a:t>
            </a:r>
          </a:p>
        </p:txBody>
      </p:sp>
      <p:sp>
        <p:nvSpPr>
          <p:cNvPr id="272436" name="Rectangle 52">
            <a:extLst>
              <a:ext uri="{FF2B5EF4-FFF2-40B4-BE49-F238E27FC236}">
                <a16:creationId xmlns:a16="http://schemas.microsoft.com/office/drawing/2014/main" id="{43D5B35E-9DEC-8272-8052-FB97F396A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101" y="1285510"/>
            <a:ext cx="115252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272437" name="Rectangle 53">
            <a:extLst>
              <a:ext uri="{FF2B5EF4-FFF2-40B4-BE49-F238E27FC236}">
                <a16:creationId xmlns:a16="http://schemas.microsoft.com/office/drawing/2014/main" id="{BFE491BF-5AF0-E905-934D-EB633D973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7450" y="1285510"/>
            <a:ext cx="122713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38" name="Rectangle 54">
            <a:extLst>
              <a:ext uri="{FF2B5EF4-FFF2-40B4-BE49-F238E27FC236}">
                <a16:creationId xmlns:a16="http://schemas.microsoft.com/office/drawing/2014/main" id="{0B788653-5C22-608D-1EB3-29C157F6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9" y="1285510"/>
            <a:ext cx="828675" cy="217487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39" name="Rectangle 55">
            <a:extLst>
              <a:ext uri="{FF2B5EF4-FFF2-40B4-BE49-F238E27FC236}">
                <a16:creationId xmlns:a16="http://schemas.microsoft.com/office/drawing/2014/main" id="{993807B2-3C12-1973-5706-9466C5BB7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614" y="1069610"/>
            <a:ext cx="1222375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72440" name="Rectangle 56">
            <a:extLst>
              <a:ext uri="{FF2B5EF4-FFF2-40B4-BE49-F238E27FC236}">
                <a16:creationId xmlns:a16="http://schemas.microsoft.com/office/drawing/2014/main" id="{5C70228A-19E4-8E18-6578-10B65E603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614" y="1356946"/>
            <a:ext cx="230187" cy="7143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41" name="Rectangle 57">
            <a:extLst>
              <a:ext uri="{FF2B5EF4-FFF2-40B4-BE49-F238E27FC236}">
                <a16:creationId xmlns:a16="http://schemas.microsoft.com/office/drawing/2014/main" id="{F5344FC4-1409-D1B2-3BD8-D62BD6B0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613" y="1069610"/>
            <a:ext cx="711200" cy="28733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42" name="Rectangle 58">
            <a:extLst>
              <a:ext uri="{FF2B5EF4-FFF2-40B4-BE49-F238E27FC236}">
                <a16:creationId xmlns:a16="http://schemas.microsoft.com/office/drawing/2014/main" id="{8C2A3BFA-E74D-8696-1862-946CDB36B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75" y="1069610"/>
            <a:ext cx="77788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43" name="Rectangle 59">
            <a:extLst>
              <a:ext uri="{FF2B5EF4-FFF2-40B4-BE49-F238E27FC236}">
                <a16:creationId xmlns:a16="http://schemas.microsoft.com/office/drawing/2014/main" id="{4A5C1291-12F8-CBBF-40E0-D322C8C25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9" y="1069610"/>
            <a:ext cx="23653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72444" name="Rectangle 60">
            <a:extLst>
              <a:ext uri="{FF2B5EF4-FFF2-40B4-BE49-F238E27FC236}">
                <a16:creationId xmlns:a16="http://schemas.microsoft.com/office/drawing/2014/main" id="{91062205-2D40-7AD1-6C86-4136B73C6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538" y="474296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康士坦丁</a:t>
            </a:r>
          </a:p>
        </p:txBody>
      </p:sp>
      <p:sp>
        <p:nvSpPr>
          <p:cNvPr id="272445" name="Rectangle 61">
            <a:extLst>
              <a:ext uri="{FF2B5EF4-FFF2-40B4-BE49-F238E27FC236}">
                <a16:creationId xmlns:a16="http://schemas.microsoft.com/office/drawing/2014/main" id="{A8E832E8-0918-F031-93A4-A9E16C9AA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74296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丟克理田</a:t>
            </a:r>
          </a:p>
        </p:txBody>
      </p:sp>
      <p:cxnSp>
        <p:nvCxnSpPr>
          <p:cNvPr id="272446" name="AutoShape 62">
            <a:extLst>
              <a:ext uri="{FF2B5EF4-FFF2-40B4-BE49-F238E27FC236}">
                <a16:creationId xmlns:a16="http://schemas.microsoft.com/office/drawing/2014/main" id="{D4859AAD-0709-29DF-C92A-3D1CCE2BB130}"/>
              </a:ext>
            </a:extLst>
          </p:cNvPr>
          <p:cNvCxnSpPr>
            <a:cxnSpLocks noChangeShapeType="1"/>
            <a:stCxn id="272445" idx="2"/>
            <a:endCxn id="272428" idx="0"/>
          </p:cNvCxnSpPr>
          <p:nvPr/>
        </p:nvCxnSpPr>
        <p:spPr bwMode="auto">
          <a:xfrm rot="5400000">
            <a:off x="1105694" y="930703"/>
            <a:ext cx="277813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2447" name="Rectangle 63">
            <a:extLst>
              <a:ext uri="{FF2B5EF4-FFF2-40B4-BE49-F238E27FC236}">
                <a16:creationId xmlns:a16="http://schemas.microsoft.com/office/drawing/2014/main" id="{86163F56-5C76-39E2-5DE5-6D2669088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400" y="1068022"/>
            <a:ext cx="50323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72448" name="AutoShape 64">
            <a:extLst>
              <a:ext uri="{FF2B5EF4-FFF2-40B4-BE49-F238E27FC236}">
                <a16:creationId xmlns:a16="http://schemas.microsoft.com/office/drawing/2014/main" id="{479B04E0-3843-EB9C-FBAD-BF573C0A3DBB}"/>
              </a:ext>
            </a:extLst>
          </p:cNvPr>
          <p:cNvCxnSpPr>
            <a:cxnSpLocks noChangeShapeType="1"/>
            <a:stCxn id="272444" idx="2"/>
            <a:endCxn id="272447" idx="0"/>
          </p:cNvCxnSpPr>
          <p:nvPr/>
        </p:nvCxnSpPr>
        <p:spPr bwMode="auto">
          <a:xfrm rot="16200000" flipH="1">
            <a:off x="2290764" y="794972"/>
            <a:ext cx="276225" cy="2698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2449" name="AutoShape 65">
            <a:extLst>
              <a:ext uri="{FF2B5EF4-FFF2-40B4-BE49-F238E27FC236}">
                <a16:creationId xmlns:a16="http://schemas.microsoft.com/office/drawing/2014/main" id="{F1677A5B-96DE-722D-7BD7-67559E177537}"/>
              </a:ext>
            </a:extLst>
          </p:cNvPr>
          <p:cNvCxnSpPr>
            <a:cxnSpLocks noChangeShapeType="1"/>
            <a:stCxn id="272435" idx="2"/>
          </p:cNvCxnSpPr>
          <p:nvPr/>
        </p:nvCxnSpPr>
        <p:spPr bwMode="auto">
          <a:xfrm rot="5400000">
            <a:off x="4710113" y="880697"/>
            <a:ext cx="277813" cy="10001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2450" name="Rectangle 66">
            <a:extLst>
              <a:ext uri="{FF2B5EF4-FFF2-40B4-BE49-F238E27FC236}">
                <a16:creationId xmlns:a16="http://schemas.microsoft.com/office/drawing/2014/main" id="{6F1DA5B3-9DFF-6116-3E6E-832D7830F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100" y="1069610"/>
            <a:ext cx="55880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72451" name="Rectangle 67">
            <a:extLst>
              <a:ext uri="{FF2B5EF4-FFF2-40B4-BE49-F238E27FC236}">
                <a16:creationId xmlns:a16="http://schemas.microsoft.com/office/drawing/2014/main" id="{3AF842AB-10CD-5505-38A3-45589BC7A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900" y="1069610"/>
            <a:ext cx="163988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52" name="Rectangle 68">
            <a:extLst>
              <a:ext uri="{FF2B5EF4-FFF2-40B4-BE49-F238E27FC236}">
                <a16:creationId xmlns:a16="http://schemas.microsoft.com/office/drawing/2014/main" id="{4BDBD589-5E64-F356-D9CB-66B18593C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789" y="1069610"/>
            <a:ext cx="2698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53" name="Rectangle 69">
            <a:extLst>
              <a:ext uri="{FF2B5EF4-FFF2-40B4-BE49-F238E27FC236}">
                <a16:creationId xmlns:a16="http://schemas.microsoft.com/office/drawing/2014/main" id="{FF304070-7711-22A5-F95C-4AFCC6096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664" y="1069610"/>
            <a:ext cx="674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54" name="Rectangle 70">
            <a:extLst>
              <a:ext uri="{FF2B5EF4-FFF2-40B4-BE49-F238E27FC236}">
                <a16:creationId xmlns:a16="http://schemas.microsoft.com/office/drawing/2014/main" id="{3661C597-1E5C-4333-C5BD-8DEDF5B6E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588" y="1069610"/>
            <a:ext cx="7032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55" name="Rectangle 71">
            <a:extLst>
              <a:ext uri="{FF2B5EF4-FFF2-40B4-BE49-F238E27FC236}">
                <a16:creationId xmlns:a16="http://schemas.microsoft.com/office/drawing/2014/main" id="{D5BD638C-FA5B-78C9-FF1C-7E12E40E4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1913" y="1069610"/>
            <a:ext cx="32385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72456" name="AutoShape 72">
            <a:extLst>
              <a:ext uri="{FF2B5EF4-FFF2-40B4-BE49-F238E27FC236}">
                <a16:creationId xmlns:a16="http://schemas.microsoft.com/office/drawing/2014/main" id="{AF6E0203-9A47-030F-F3EC-A41076B61393}"/>
              </a:ext>
            </a:extLst>
          </p:cNvPr>
          <p:cNvCxnSpPr>
            <a:cxnSpLocks noChangeShapeType="1"/>
            <a:stCxn id="272461" idx="2"/>
          </p:cNvCxnSpPr>
          <p:nvPr/>
        </p:nvCxnSpPr>
        <p:spPr bwMode="auto">
          <a:xfrm rot="16200000" flipH="1">
            <a:off x="3963988" y="864822"/>
            <a:ext cx="277813" cy="13176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2457" name="Rectangle 73">
            <a:extLst>
              <a:ext uri="{FF2B5EF4-FFF2-40B4-BE49-F238E27FC236}">
                <a16:creationId xmlns:a16="http://schemas.microsoft.com/office/drawing/2014/main" id="{56251F3D-2B7A-7E9D-B6DF-BE5784E00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1" y="1248996"/>
            <a:ext cx="315913" cy="10795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72458" name="Rectangle 74">
            <a:extLst>
              <a:ext uri="{FF2B5EF4-FFF2-40B4-BE49-F238E27FC236}">
                <a16:creationId xmlns:a16="http://schemas.microsoft.com/office/drawing/2014/main" id="{79592535-A532-DBA4-A1B0-E47A6D53F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63" y="1253759"/>
            <a:ext cx="315912" cy="1079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72461" name="Rectangle 77">
            <a:extLst>
              <a:ext uri="{FF2B5EF4-FFF2-40B4-BE49-F238E27FC236}">
                <a16:creationId xmlns:a16="http://schemas.microsoft.com/office/drawing/2014/main" id="{953A545C-F1DE-2916-91E1-23877D23D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13" y="474296"/>
            <a:ext cx="6096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瓦倫斯</a:t>
            </a:r>
          </a:p>
        </p:txBody>
      </p:sp>
      <p:sp>
        <p:nvSpPr>
          <p:cNvPr id="272462" name="Rectangle 78">
            <a:extLst>
              <a:ext uri="{FF2B5EF4-FFF2-40B4-BE49-F238E27FC236}">
                <a16:creationId xmlns:a16="http://schemas.microsoft.com/office/drawing/2014/main" id="{80E84971-B447-0580-4FA0-C006832C6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4692" y="473584"/>
            <a:ext cx="615554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和挪留</a:t>
            </a:r>
          </a:p>
        </p:txBody>
      </p:sp>
      <p:sp>
        <p:nvSpPr>
          <p:cNvPr id="272463" name="Line 79">
            <a:extLst>
              <a:ext uri="{FF2B5EF4-FFF2-40B4-BE49-F238E27FC236}">
                <a16:creationId xmlns:a16="http://schemas.microsoft.com/office/drawing/2014/main" id="{6D54B013-76AC-1D74-A3FD-5C838A3C96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6439" y="791796"/>
            <a:ext cx="1587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64" name="Rectangle 80">
            <a:extLst>
              <a:ext uri="{FF2B5EF4-FFF2-40B4-BE49-F238E27FC236}">
                <a16:creationId xmlns:a16="http://schemas.microsoft.com/office/drawing/2014/main" id="{A314308C-6803-E001-0F38-C34BB4A9A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0" y="474296"/>
            <a:ext cx="14224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瓦倫提尼安三世</a:t>
            </a:r>
          </a:p>
        </p:txBody>
      </p:sp>
      <p:sp>
        <p:nvSpPr>
          <p:cNvPr id="272465" name="Line 81">
            <a:extLst>
              <a:ext uri="{FF2B5EF4-FFF2-40B4-BE49-F238E27FC236}">
                <a16:creationId xmlns:a16="http://schemas.microsoft.com/office/drawing/2014/main" id="{1CD33BC8-BB00-021E-7E2E-7ABD2CE1AB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35775" y="791796"/>
            <a:ext cx="1588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66" name="Rectangle 82">
            <a:extLst>
              <a:ext uri="{FF2B5EF4-FFF2-40B4-BE49-F238E27FC236}">
                <a16:creationId xmlns:a16="http://schemas.microsoft.com/office/drawing/2014/main" id="{85BBA4E6-9A9B-3FC8-3C2D-BF9407FD2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588" y="474296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康士坦丟</a:t>
            </a:r>
          </a:p>
        </p:txBody>
      </p:sp>
      <p:cxnSp>
        <p:nvCxnSpPr>
          <p:cNvPr id="272467" name="AutoShape 83">
            <a:extLst>
              <a:ext uri="{FF2B5EF4-FFF2-40B4-BE49-F238E27FC236}">
                <a16:creationId xmlns:a16="http://schemas.microsoft.com/office/drawing/2014/main" id="{3488480A-AA29-9420-4C6F-A7135FF8DFB4}"/>
              </a:ext>
            </a:extLst>
          </p:cNvPr>
          <p:cNvCxnSpPr>
            <a:cxnSpLocks noChangeShapeType="1"/>
            <a:stCxn id="272466" idx="2"/>
            <a:endCxn id="272429" idx="0"/>
          </p:cNvCxnSpPr>
          <p:nvPr/>
        </p:nvCxnSpPr>
        <p:spPr bwMode="auto">
          <a:xfrm rot="16200000" flipH="1">
            <a:off x="3110707" y="883078"/>
            <a:ext cx="277813" cy="95250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2468" name="Rectangle 84">
            <a:extLst>
              <a:ext uri="{FF2B5EF4-FFF2-40B4-BE49-F238E27FC236}">
                <a16:creationId xmlns:a16="http://schemas.microsoft.com/office/drawing/2014/main" id="{B5550D48-CE68-743C-7F94-97D7239E8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4139" y="1069610"/>
            <a:ext cx="547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69" name="Rectangle 85">
            <a:extLst>
              <a:ext uri="{FF2B5EF4-FFF2-40B4-BE49-F238E27FC236}">
                <a16:creationId xmlns:a16="http://schemas.microsoft.com/office/drawing/2014/main" id="{2087FFC3-9040-DB54-A989-89037F732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6" y="1285510"/>
            <a:ext cx="423863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70" name="Rectangle 86">
            <a:extLst>
              <a:ext uri="{FF2B5EF4-FFF2-40B4-BE49-F238E27FC236}">
                <a16:creationId xmlns:a16="http://schemas.microsoft.com/office/drawing/2014/main" id="{1EDF5F1E-9078-73DB-DE57-5D007CE69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1069610"/>
            <a:ext cx="636588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700">
              <a:ea typeface="SimHei" panose="02010609060101010101" pitchFamily="49" charset="-122"/>
            </a:endParaRPr>
          </a:p>
        </p:txBody>
      </p:sp>
      <p:sp>
        <p:nvSpPr>
          <p:cNvPr id="272471" name="Rectangle 87">
            <a:extLst>
              <a:ext uri="{FF2B5EF4-FFF2-40B4-BE49-F238E27FC236}">
                <a16:creationId xmlns:a16="http://schemas.microsoft.com/office/drawing/2014/main" id="{A95AE29D-E493-592D-4E54-163B7F9B8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1285510"/>
            <a:ext cx="3206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72" name="Rectangle 88">
            <a:extLst>
              <a:ext uri="{FF2B5EF4-FFF2-40B4-BE49-F238E27FC236}">
                <a16:creationId xmlns:a16="http://schemas.microsoft.com/office/drawing/2014/main" id="{00F31EC2-FD3B-0740-7F37-802387102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1069610"/>
            <a:ext cx="428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73" name="Rectangle 89">
            <a:extLst>
              <a:ext uri="{FF2B5EF4-FFF2-40B4-BE49-F238E27FC236}">
                <a16:creationId xmlns:a16="http://schemas.microsoft.com/office/drawing/2014/main" id="{F22D4140-3001-AC25-F9C1-6FA613852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0" y="1228359"/>
            <a:ext cx="31750" cy="76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74" name="Rectangle 90">
            <a:extLst>
              <a:ext uri="{FF2B5EF4-FFF2-40B4-BE49-F238E27FC236}">
                <a16:creationId xmlns:a16="http://schemas.microsoft.com/office/drawing/2014/main" id="{5C0FCAA0-B214-8D4E-D0BA-2AAEC86B1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264" y="1285510"/>
            <a:ext cx="3571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81" name="Text Box 97">
            <a:extLst>
              <a:ext uri="{FF2B5EF4-FFF2-40B4-BE49-F238E27FC236}">
                <a16:creationId xmlns:a16="http://schemas.microsoft.com/office/drawing/2014/main" id="{C48E4D51-C045-D586-2B33-81EEBB4F2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80" y="2447038"/>
            <a:ext cx="11000777" cy="364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349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屈梭多模</a:t>
            </a:r>
            <a:r>
              <a:rPr lang="en-US" altLang="zh-TW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TW" sz="2000" dirty="0">
                <a:solidFill>
                  <a:srgbClr val="996633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Chrysostom</a:t>
            </a:r>
            <a:r>
              <a:rPr lang="en-US" altLang="zh-TW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endParaRPr lang="zh-TW" altLang="en-US" sz="2000" dirty="0">
              <a:solidFill>
                <a:srgbClr val="6633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他直言不讳，使他在皇室和其他主教中树敌太多。亚历山大的大主教西奥菲勒斯设计在君士坦丁堡之外召开会议，并捏造了异端的指控，将约翰废黜。约翰被尤多西亚皇后和阿卡迪乌斯皇帝送去流放。</a:t>
            </a:r>
            <a:endParaRPr kumimoji="0" lang="en-US" altLang="zh-CN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在炎热的夏天，约翰被运送到小亚细亚的平原上，他的健康立即开始出现问题。忠诚的追随者们来探望他，他告诉他们，并给其他人写了鼓励信。</a:t>
            </a:r>
            <a:r>
              <a:rPr kumimoji="0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“</a:t>
            </a: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当你看到教会被分散，遭受最可怕的考验，她最杰出的成员被迫害和鞭打，她的领袖被带走流亡，不要光看到这些，还要考虑以后带来的：奖偿，回报，像对在比赛中获胜的运动员的奖偿和在比赛中赢得的奖励</a:t>
            </a:r>
            <a:r>
              <a:rPr kumimoji="0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"</a:t>
            </a: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kumimoji="0" lang="en-US" altLang="zh-CN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kumimoji="0"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他最后就死在流放的道路上。</a:t>
            </a:r>
          </a:p>
        </p:txBody>
      </p:sp>
      <p:sp>
        <p:nvSpPr>
          <p:cNvPr id="272482" name="Rectangle 98">
            <a:extLst>
              <a:ext uri="{FF2B5EF4-FFF2-40B4-BE49-F238E27FC236}">
                <a16:creationId xmlns:a16="http://schemas.microsoft.com/office/drawing/2014/main" id="{C381FD3B-FD7D-77B1-E9FF-F9E6D9A2B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988" y="1214072"/>
            <a:ext cx="512762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83" name="Rectangle 99">
            <a:extLst>
              <a:ext uri="{FF2B5EF4-FFF2-40B4-BE49-F238E27FC236}">
                <a16:creationId xmlns:a16="http://schemas.microsoft.com/office/drawing/2014/main" id="{03B4DE17-BFCC-4C1E-E8DC-B17D12996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576" y="1214072"/>
            <a:ext cx="123825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2484" name="Rectangle 100">
            <a:extLst>
              <a:ext uri="{FF2B5EF4-FFF2-40B4-BE49-F238E27FC236}">
                <a16:creationId xmlns:a16="http://schemas.microsoft.com/office/drawing/2014/main" id="{31754355-3943-36D1-60DD-710900686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988" y="1358534"/>
            <a:ext cx="119062" cy="1444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50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82" name="Group 2">
            <a:extLst>
              <a:ext uri="{FF2B5EF4-FFF2-40B4-BE49-F238E27FC236}">
                <a16:creationId xmlns:a16="http://schemas.microsoft.com/office/drawing/2014/main" id="{F1D705EA-323C-7ADA-BF9A-AF4BAAEA8A28}"/>
              </a:ext>
            </a:extLst>
          </p:cNvPr>
          <p:cNvGraphicFramePr>
            <a:graphicFrameLocks noGrp="1"/>
          </p:cNvGraphicFramePr>
          <p:nvPr/>
        </p:nvGraphicFramePr>
        <p:xfrm>
          <a:off x="1360488" y="1765911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179277869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11220335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4195409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117643534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358825003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9655576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51616922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52133724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01488670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209605800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4808439"/>
                  </a:ext>
                </a:extLst>
              </a:tr>
            </a:tbl>
          </a:graphicData>
        </a:graphic>
      </p:graphicFrame>
      <p:graphicFrame>
        <p:nvGraphicFramePr>
          <p:cNvPr id="276506" name="Group 26">
            <a:extLst>
              <a:ext uri="{FF2B5EF4-FFF2-40B4-BE49-F238E27FC236}">
                <a16:creationId xmlns:a16="http://schemas.microsoft.com/office/drawing/2014/main" id="{67DE06C7-BE56-249C-222F-622E4BA04CEB}"/>
              </a:ext>
            </a:extLst>
          </p:cNvPr>
          <p:cNvGraphicFramePr>
            <a:graphicFrameLocks noGrp="1"/>
          </p:cNvGraphicFramePr>
          <p:nvPr/>
        </p:nvGraphicFramePr>
        <p:xfrm>
          <a:off x="960439" y="1888148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64282065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99579978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54251151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19754268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638000388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303519674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42352246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30570516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66784256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13601301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466347836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332304"/>
                  </a:ext>
                </a:extLst>
              </a:tr>
            </a:tbl>
          </a:graphicData>
        </a:graphic>
      </p:graphicFrame>
      <p:sp>
        <p:nvSpPr>
          <p:cNvPr id="276522" name="Text Box 42">
            <a:extLst>
              <a:ext uri="{FF2B5EF4-FFF2-40B4-BE49-F238E27FC236}">
                <a16:creationId xmlns:a16="http://schemas.microsoft.com/office/drawing/2014/main" id="{566122BE-0E17-02E3-0B36-FFD407D52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1881799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276523" name="Rectangle 43">
            <a:extLst>
              <a:ext uri="{FF2B5EF4-FFF2-40B4-BE49-F238E27FC236}">
                <a16:creationId xmlns:a16="http://schemas.microsoft.com/office/drawing/2014/main" id="{5FE5743B-44D0-81BC-20B7-9E71B1528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1426187"/>
            <a:ext cx="42862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6524" name="Rectangle 44">
            <a:extLst>
              <a:ext uri="{FF2B5EF4-FFF2-40B4-BE49-F238E27FC236}">
                <a16:creationId xmlns:a16="http://schemas.microsoft.com/office/drawing/2014/main" id="{12D1CAC1-DBBA-83C6-1A93-FDF33A35C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864" y="1210287"/>
            <a:ext cx="625475" cy="433387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76525" name="Rectangle 45">
            <a:extLst>
              <a:ext uri="{FF2B5EF4-FFF2-40B4-BE49-F238E27FC236}">
                <a16:creationId xmlns:a16="http://schemas.microsoft.com/office/drawing/2014/main" id="{33CA7762-EB44-9C09-10D0-F9179CA24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988" y="1210287"/>
            <a:ext cx="950912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6526" name="Rectangle 46">
            <a:extLst>
              <a:ext uri="{FF2B5EF4-FFF2-40B4-BE49-F238E27FC236}">
                <a16:creationId xmlns:a16="http://schemas.microsoft.com/office/drawing/2014/main" id="{80C6E79B-C42B-72A5-0E28-0F8C87703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489" y="1210287"/>
            <a:ext cx="79375" cy="4333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6527" name="Rectangle 47">
            <a:extLst>
              <a:ext uri="{FF2B5EF4-FFF2-40B4-BE49-F238E27FC236}">
                <a16:creationId xmlns:a16="http://schemas.microsoft.com/office/drawing/2014/main" id="{74458064-45DA-E527-B22B-9747922D6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450" y="1210287"/>
            <a:ext cx="39688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6531" name="Rectangle 51">
            <a:extLst>
              <a:ext uri="{FF2B5EF4-FFF2-40B4-BE49-F238E27FC236}">
                <a16:creationId xmlns:a16="http://schemas.microsoft.com/office/drawing/2014/main" id="{F2E8547D-9558-39E1-87D5-829534818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25" y="614973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提阿多修</a:t>
            </a:r>
          </a:p>
        </p:txBody>
      </p:sp>
      <p:sp>
        <p:nvSpPr>
          <p:cNvPr id="276532" name="Rectangle 52">
            <a:extLst>
              <a:ext uri="{FF2B5EF4-FFF2-40B4-BE49-F238E27FC236}">
                <a16:creationId xmlns:a16="http://schemas.microsoft.com/office/drawing/2014/main" id="{DA4C1CD9-62D8-6BC9-D610-FF198FA3A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101" y="1426187"/>
            <a:ext cx="115252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276533" name="Rectangle 53">
            <a:extLst>
              <a:ext uri="{FF2B5EF4-FFF2-40B4-BE49-F238E27FC236}">
                <a16:creationId xmlns:a16="http://schemas.microsoft.com/office/drawing/2014/main" id="{F3C23B18-01C8-5D10-D9C4-6A2E4C6A6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7450" y="1426187"/>
            <a:ext cx="122713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6534" name="Rectangle 54">
            <a:extLst>
              <a:ext uri="{FF2B5EF4-FFF2-40B4-BE49-F238E27FC236}">
                <a16:creationId xmlns:a16="http://schemas.microsoft.com/office/drawing/2014/main" id="{B19A1D39-7B83-C743-22C4-F347774A1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9" y="1426187"/>
            <a:ext cx="828675" cy="217487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6535" name="Rectangle 55">
            <a:extLst>
              <a:ext uri="{FF2B5EF4-FFF2-40B4-BE49-F238E27FC236}">
                <a16:creationId xmlns:a16="http://schemas.microsoft.com/office/drawing/2014/main" id="{2423DF25-2C56-8245-651D-59E0C162D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614" y="1210287"/>
            <a:ext cx="1222375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76536" name="Rectangle 56">
            <a:extLst>
              <a:ext uri="{FF2B5EF4-FFF2-40B4-BE49-F238E27FC236}">
                <a16:creationId xmlns:a16="http://schemas.microsoft.com/office/drawing/2014/main" id="{0E17F3E4-F617-772A-67AD-CD5FAAD77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614" y="1497623"/>
            <a:ext cx="230187" cy="7143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6537" name="Rectangle 57">
            <a:extLst>
              <a:ext uri="{FF2B5EF4-FFF2-40B4-BE49-F238E27FC236}">
                <a16:creationId xmlns:a16="http://schemas.microsoft.com/office/drawing/2014/main" id="{8034A302-5E18-9A0A-AD96-D4F12E2AA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613" y="1210287"/>
            <a:ext cx="711200" cy="28733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6538" name="Rectangle 58">
            <a:extLst>
              <a:ext uri="{FF2B5EF4-FFF2-40B4-BE49-F238E27FC236}">
                <a16:creationId xmlns:a16="http://schemas.microsoft.com/office/drawing/2014/main" id="{76A47B64-06B7-58E6-88D3-905428C3B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75" y="1210287"/>
            <a:ext cx="77788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6539" name="Rectangle 59">
            <a:extLst>
              <a:ext uri="{FF2B5EF4-FFF2-40B4-BE49-F238E27FC236}">
                <a16:creationId xmlns:a16="http://schemas.microsoft.com/office/drawing/2014/main" id="{E6CD6094-6A4B-231A-15F5-7F3A5A642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9" y="1210287"/>
            <a:ext cx="23653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76540" name="Rectangle 60">
            <a:extLst>
              <a:ext uri="{FF2B5EF4-FFF2-40B4-BE49-F238E27FC236}">
                <a16:creationId xmlns:a16="http://schemas.microsoft.com/office/drawing/2014/main" id="{1A0351CD-8302-EF4B-C7CE-BD33B1283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538" y="614973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康士坦丁</a:t>
            </a:r>
          </a:p>
        </p:txBody>
      </p:sp>
      <p:sp>
        <p:nvSpPr>
          <p:cNvPr id="276541" name="Rectangle 61">
            <a:extLst>
              <a:ext uri="{FF2B5EF4-FFF2-40B4-BE49-F238E27FC236}">
                <a16:creationId xmlns:a16="http://schemas.microsoft.com/office/drawing/2014/main" id="{1E7A0CD4-A1E7-8EDE-A8EB-2BEFFDCD9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14973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丟克理田</a:t>
            </a:r>
          </a:p>
        </p:txBody>
      </p:sp>
      <p:cxnSp>
        <p:nvCxnSpPr>
          <p:cNvPr id="276542" name="AutoShape 62">
            <a:extLst>
              <a:ext uri="{FF2B5EF4-FFF2-40B4-BE49-F238E27FC236}">
                <a16:creationId xmlns:a16="http://schemas.microsoft.com/office/drawing/2014/main" id="{27387D0E-43E1-38B1-D893-4CB93F202241}"/>
              </a:ext>
            </a:extLst>
          </p:cNvPr>
          <p:cNvCxnSpPr>
            <a:cxnSpLocks noChangeShapeType="1"/>
            <a:stCxn id="276541" idx="2"/>
            <a:endCxn id="276524" idx="0"/>
          </p:cNvCxnSpPr>
          <p:nvPr/>
        </p:nvCxnSpPr>
        <p:spPr bwMode="auto">
          <a:xfrm rot="5400000">
            <a:off x="1105694" y="1071380"/>
            <a:ext cx="277813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543" name="Rectangle 63">
            <a:extLst>
              <a:ext uri="{FF2B5EF4-FFF2-40B4-BE49-F238E27FC236}">
                <a16:creationId xmlns:a16="http://schemas.microsoft.com/office/drawing/2014/main" id="{A0AF77EE-5994-C32D-6431-7680F1326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400" y="1208699"/>
            <a:ext cx="50323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76544" name="AutoShape 64">
            <a:extLst>
              <a:ext uri="{FF2B5EF4-FFF2-40B4-BE49-F238E27FC236}">
                <a16:creationId xmlns:a16="http://schemas.microsoft.com/office/drawing/2014/main" id="{A21D76FC-574D-1E01-8A64-D8C968579355}"/>
              </a:ext>
            </a:extLst>
          </p:cNvPr>
          <p:cNvCxnSpPr>
            <a:cxnSpLocks noChangeShapeType="1"/>
            <a:stCxn id="276540" idx="2"/>
            <a:endCxn id="276543" idx="0"/>
          </p:cNvCxnSpPr>
          <p:nvPr/>
        </p:nvCxnSpPr>
        <p:spPr bwMode="auto">
          <a:xfrm rot="16200000" flipH="1">
            <a:off x="2290764" y="935649"/>
            <a:ext cx="276225" cy="2698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545" name="AutoShape 65">
            <a:extLst>
              <a:ext uri="{FF2B5EF4-FFF2-40B4-BE49-F238E27FC236}">
                <a16:creationId xmlns:a16="http://schemas.microsoft.com/office/drawing/2014/main" id="{07D875BB-A1BA-0F84-E83D-D561BAC1A991}"/>
              </a:ext>
            </a:extLst>
          </p:cNvPr>
          <p:cNvCxnSpPr>
            <a:cxnSpLocks noChangeShapeType="1"/>
            <a:stCxn id="276531" idx="2"/>
          </p:cNvCxnSpPr>
          <p:nvPr/>
        </p:nvCxnSpPr>
        <p:spPr bwMode="auto">
          <a:xfrm rot="5400000">
            <a:off x="4710113" y="1021374"/>
            <a:ext cx="277813" cy="10001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546" name="Rectangle 66">
            <a:extLst>
              <a:ext uri="{FF2B5EF4-FFF2-40B4-BE49-F238E27FC236}">
                <a16:creationId xmlns:a16="http://schemas.microsoft.com/office/drawing/2014/main" id="{16483FFE-7303-7049-63C6-23AACADAF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100" y="1210287"/>
            <a:ext cx="55880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76547" name="Rectangle 67">
            <a:extLst>
              <a:ext uri="{FF2B5EF4-FFF2-40B4-BE49-F238E27FC236}">
                <a16:creationId xmlns:a16="http://schemas.microsoft.com/office/drawing/2014/main" id="{B356AB9A-7814-49D5-BB54-770201A5B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900" y="1210287"/>
            <a:ext cx="163988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6548" name="Rectangle 68">
            <a:extLst>
              <a:ext uri="{FF2B5EF4-FFF2-40B4-BE49-F238E27FC236}">
                <a16:creationId xmlns:a16="http://schemas.microsoft.com/office/drawing/2014/main" id="{5DC652B8-34C7-F34F-DBD5-29033767C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789" y="1210287"/>
            <a:ext cx="2698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6549" name="Rectangle 69">
            <a:extLst>
              <a:ext uri="{FF2B5EF4-FFF2-40B4-BE49-F238E27FC236}">
                <a16:creationId xmlns:a16="http://schemas.microsoft.com/office/drawing/2014/main" id="{ACB10862-ED69-9CD7-5F5A-A8285C609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664" y="1210287"/>
            <a:ext cx="674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6550" name="Rectangle 70">
            <a:extLst>
              <a:ext uri="{FF2B5EF4-FFF2-40B4-BE49-F238E27FC236}">
                <a16:creationId xmlns:a16="http://schemas.microsoft.com/office/drawing/2014/main" id="{A9F072D0-96FF-5789-E747-32170AD21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588" y="1210287"/>
            <a:ext cx="7032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6551" name="Rectangle 71">
            <a:extLst>
              <a:ext uri="{FF2B5EF4-FFF2-40B4-BE49-F238E27FC236}">
                <a16:creationId xmlns:a16="http://schemas.microsoft.com/office/drawing/2014/main" id="{855332C9-7E3A-7207-97D9-1C348237A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1913" y="1210287"/>
            <a:ext cx="32385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76552" name="AutoShape 72">
            <a:extLst>
              <a:ext uri="{FF2B5EF4-FFF2-40B4-BE49-F238E27FC236}">
                <a16:creationId xmlns:a16="http://schemas.microsoft.com/office/drawing/2014/main" id="{E347166D-268A-7611-F0F7-6564B11BBE21}"/>
              </a:ext>
            </a:extLst>
          </p:cNvPr>
          <p:cNvCxnSpPr>
            <a:cxnSpLocks noChangeShapeType="1"/>
            <a:stCxn id="276557" idx="2"/>
          </p:cNvCxnSpPr>
          <p:nvPr/>
        </p:nvCxnSpPr>
        <p:spPr bwMode="auto">
          <a:xfrm rot="16200000" flipH="1">
            <a:off x="3963988" y="1005499"/>
            <a:ext cx="277813" cy="13176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553" name="Rectangle 73">
            <a:extLst>
              <a:ext uri="{FF2B5EF4-FFF2-40B4-BE49-F238E27FC236}">
                <a16:creationId xmlns:a16="http://schemas.microsoft.com/office/drawing/2014/main" id="{A3B68463-84BD-C3AE-21A4-4116318D3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1" y="1389673"/>
            <a:ext cx="315913" cy="10795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76554" name="Rectangle 74">
            <a:extLst>
              <a:ext uri="{FF2B5EF4-FFF2-40B4-BE49-F238E27FC236}">
                <a16:creationId xmlns:a16="http://schemas.microsoft.com/office/drawing/2014/main" id="{F7570CB0-EE31-1C39-79CA-3019DD5A6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63" y="1394436"/>
            <a:ext cx="315912" cy="1079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76557" name="Rectangle 77">
            <a:extLst>
              <a:ext uri="{FF2B5EF4-FFF2-40B4-BE49-F238E27FC236}">
                <a16:creationId xmlns:a16="http://schemas.microsoft.com/office/drawing/2014/main" id="{414A6CE6-98E3-8913-B416-1BAEC303D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13" y="614973"/>
            <a:ext cx="6096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瓦倫斯</a:t>
            </a:r>
          </a:p>
        </p:txBody>
      </p:sp>
      <p:sp>
        <p:nvSpPr>
          <p:cNvPr id="276558" name="Rectangle 78">
            <a:extLst>
              <a:ext uri="{FF2B5EF4-FFF2-40B4-BE49-F238E27FC236}">
                <a16:creationId xmlns:a16="http://schemas.microsoft.com/office/drawing/2014/main" id="{2F6589FC-9A22-D2BD-8C3E-03B4565C6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4692" y="614261"/>
            <a:ext cx="615554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和挪留</a:t>
            </a:r>
          </a:p>
        </p:txBody>
      </p:sp>
      <p:sp>
        <p:nvSpPr>
          <p:cNvPr id="276559" name="Line 79">
            <a:extLst>
              <a:ext uri="{FF2B5EF4-FFF2-40B4-BE49-F238E27FC236}">
                <a16:creationId xmlns:a16="http://schemas.microsoft.com/office/drawing/2014/main" id="{04FA875B-5F25-5541-F46E-B3567096FF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6439" y="932473"/>
            <a:ext cx="1587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0" name="Rectangle 80">
            <a:extLst>
              <a:ext uri="{FF2B5EF4-FFF2-40B4-BE49-F238E27FC236}">
                <a16:creationId xmlns:a16="http://schemas.microsoft.com/office/drawing/2014/main" id="{387F834C-B03F-1A0E-6446-22434F240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0" y="614973"/>
            <a:ext cx="14224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瓦倫提尼安三世</a:t>
            </a:r>
          </a:p>
        </p:txBody>
      </p:sp>
      <p:sp>
        <p:nvSpPr>
          <p:cNvPr id="276561" name="Line 81">
            <a:extLst>
              <a:ext uri="{FF2B5EF4-FFF2-40B4-BE49-F238E27FC236}">
                <a16:creationId xmlns:a16="http://schemas.microsoft.com/office/drawing/2014/main" id="{64DF03F4-6452-DA09-8CE0-F3AC66C694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35775" y="932473"/>
            <a:ext cx="1588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2" name="Rectangle 82">
            <a:extLst>
              <a:ext uri="{FF2B5EF4-FFF2-40B4-BE49-F238E27FC236}">
                <a16:creationId xmlns:a16="http://schemas.microsoft.com/office/drawing/2014/main" id="{FFDF6972-71D7-042B-3B17-13F670E36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588" y="614973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康士坦丟</a:t>
            </a:r>
          </a:p>
        </p:txBody>
      </p:sp>
      <p:cxnSp>
        <p:nvCxnSpPr>
          <p:cNvPr id="276563" name="AutoShape 83">
            <a:extLst>
              <a:ext uri="{FF2B5EF4-FFF2-40B4-BE49-F238E27FC236}">
                <a16:creationId xmlns:a16="http://schemas.microsoft.com/office/drawing/2014/main" id="{CA711283-0FBC-3985-152A-DB0C044C96A9}"/>
              </a:ext>
            </a:extLst>
          </p:cNvPr>
          <p:cNvCxnSpPr>
            <a:cxnSpLocks noChangeShapeType="1"/>
            <a:stCxn id="276562" idx="2"/>
            <a:endCxn id="276525" idx="0"/>
          </p:cNvCxnSpPr>
          <p:nvPr/>
        </p:nvCxnSpPr>
        <p:spPr bwMode="auto">
          <a:xfrm rot="16200000" flipH="1">
            <a:off x="3110707" y="1023755"/>
            <a:ext cx="277813" cy="95250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564" name="Rectangle 84">
            <a:extLst>
              <a:ext uri="{FF2B5EF4-FFF2-40B4-BE49-F238E27FC236}">
                <a16:creationId xmlns:a16="http://schemas.microsoft.com/office/drawing/2014/main" id="{241B077C-26C2-4AF2-DA9C-F381C6CB5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4139" y="1210287"/>
            <a:ext cx="547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6565" name="Rectangle 85">
            <a:extLst>
              <a:ext uri="{FF2B5EF4-FFF2-40B4-BE49-F238E27FC236}">
                <a16:creationId xmlns:a16="http://schemas.microsoft.com/office/drawing/2014/main" id="{FA2D298F-15B3-1898-DFB7-7CA5B620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6" y="1426187"/>
            <a:ext cx="423863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6566" name="Rectangle 86">
            <a:extLst>
              <a:ext uri="{FF2B5EF4-FFF2-40B4-BE49-F238E27FC236}">
                <a16:creationId xmlns:a16="http://schemas.microsoft.com/office/drawing/2014/main" id="{5683AC3C-B7C7-0C8B-4729-AE36D2C7B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1210287"/>
            <a:ext cx="636588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700">
              <a:ea typeface="SimHei" panose="02010609060101010101" pitchFamily="49" charset="-122"/>
            </a:endParaRPr>
          </a:p>
        </p:txBody>
      </p:sp>
      <p:sp>
        <p:nvSpPr>
          <p:cNvPr id="276567" name="Rectangle 87">
            <a:extLst>
              <a:ext uri="{FF2B5EF4-FFF2-40B4-BE49-F238E27FC236}">
                <a16:creationId xmlns:a16="http://schemas.microsoft.com/office/drawing/2014/main" id="{D2FE1FE6-3470-AF18-6104-42B62BB1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1426187"/>
            <a:ext cx="3206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6568" name="Rectangle 88">
            <a:extLst>
              <a:ext uri="{FF2B5EF4-FFF2-40B4-BE49-F238E27FC236}">
                <a16:creationId xmlns:a16="http://schemas.microsoft.com/office/drawing/2014/main" id="{C28BE75C-8C63-C919-F1EE-AD4A6DE4B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1210287"/>
            <a:ext cx="428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6569" name="Rectangle 89">
            <a:extLst>
              <a:ext uri="{FF2B5EF4-FFF2-40B4-BE49-F238E27FC236}">
                <a16:creationId xmlns:a16="http://schemas.microsoft.com/office/drawing/2014/main" id="{0B343F0F-2BBE-2AE9-2A5D-3A60F53EC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0" y="1369036"/>
            <a:ext cx="31750" cy="76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6570" name="Rectangle 90">
            <a:extLst>
              <a:ext uri="{FF2B5EF4-FFF2-40B4-BE49-F238E27FC236}">
                <a16:creationId xmlns:a16="http://schemas.microsoft.com/office/drawing/2014/main" id="{93E052BA-B446-911D-C749-328971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264" y="1426187"/>
            <a:ext cx="3571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6572" name="Text Box 92">
            <a:extLst>
              <a:ext uri="{FF2B5EF4-FFF2-40B4-BE49-F238E27FC236}">
                <a16:creationId xmlns:a16="http://schemas.microsoft.com/office/drawing/2014/main" id="{0971CC22-25DC-8C90-7887-34818BF13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38" y="2965109"/>
            <a:ext cx="9415462" cy="296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349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安波罗修</a:t>
            </a:r>
            <a:r>
              <a:rPr lang="en-US" altLang="zh-TW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TW" sz="2000" dirty="0">
                <a:solidFill>
                  <a:srgbClr val="996633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Ambrose</a:t>
            </a:r>
            <a:r>
              <a:rPr lang="en-US" altLang="zh-TW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endParaRPr lang="zh-TW" altLang="en-US" sz="2000" dirty="0">
              <a:solidFill>
                <a:srgbClr val="6633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kumimoji="0"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他家世、才能出众，年轻时就出任意大利北部省长。在一次推举米兰主教的大会中，他前来维持秩序，却意外被推举为新任主教。</a:t>
            </a: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（美国总统</a:t>
            </a:r>
            <a:r>
              <a:rPr kumimoji="0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Garfield </a:t>
            </a:r>
            <a:r>
              <a:rPr kumimoji="0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有类似故事）</a:t>
            </a:r>
            <a:endParaRPr kumimoji="0" lang="zh-TW" alt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kumimoji="0" lang="zh-TW" altLang="en-US" sz="2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他虽尚未受洗，却视此为神的呼召，于是将钱济助穷人，接受洗礼，正式就任主教</a:t>
            </a:r>
            <a:r>
              <a:rPr kumimoji="0"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，后来成为受人欢迎的传道者。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kumimoji="0"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他性情刚毅，品格高洁，热心不懈，是尼西亚信经的全力支持者，既博学，又有行政干才，是西方教会首屈一指的领袖。</a:t>
            </a:r>
          </a:p>
        </p:txBody>
      </p:sp>
      <p:sp>
        <p:nvSpPr>
          <p:cNvPr id="276573" name="Rectangle 93">
            <a:extLst>
              <a:ext uri="{FF2B5EF4-FFF2-40B4-BE49-F238E27FC236}">
                <a16:creationId xmlns:a16="http://schemas.microsoft.com/office/drawing/2014/main" id="{316F6A12-9FC2-86EF-E03A-FF6E92B44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9" y="2446948"/>
            <a:ext cx="2251075" cy="3381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安波羅修</a:t>
            </a:r>
          </a:p>
        </p:txBody>
      </p:sp>
      <p:sp>
        <p:nvSpPr>
          <p:cNvPr id="276574" name="Rectangle 94">
            <a:extLst>
              <a:ext uri="{FF2B5EF4-FFF2-40B4-BE49-F238E27FC236}">
                <a16:creationId xmlns:a16="http://schemas.microsoft.com/office/drawing/2014/main" id="{A9424F4C-C7F6-62D2-86E1-831BFF833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988" y="1354749"/>
            <a:ext cx="512762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6575" name="Rectangle 95">
            <a:extLst>
              <a:ext uri="{FF2B5EF4-FFF2-40B4-BE49-F238E27FC236}">
                <a16:creationId xmlns:a16="http://schemas.microsoft.com/office/drawing/2014/main" id="{A351C32A-6565-CC2E-952B-F88FC44AE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576" y="1354749"/>
            <a:ext cx="123825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6576" name="Rectangle 96">
            <a:extLst>
              <a:ext uri="{FF2B5EF4-FFF2-40B4-BE49-F238E27FC236}">
                <a16:creationId xmlns:a16="http://schemas.microsoft.com/office/drawing/2014/main" id="{94814BC1-1AF5-3D49-1A09-BF4F58851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988" y="1499211"/>
            <a:ext cx="119062" cy="1444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6" name="Picture 4">
            <a:extLst>
              <a:ext uri="{FF2B5EF4-FFF2-40B4-BE49-F238E27FC236}">
                <a16:creationId xmlns:a16="http://schemas.microsoft.com/office/drawing/2014/main" id="{CB430ED7-6791-F206-E638-FBE69AA8D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t="394" r="427"/>
          <a:stretch>
            <a:fillRect/>
          </a:stretch>
        </p:blipFill>
        <p:spPr bwMode="auto">
          <a:xfrm>
            <a:off x="433754" y="0"/>
            <a:ext cx="555625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4677" name="Text Box 5">
            <a:extLst>
              <a:ext uri="{FF2B5EF4-FFF2-40B4-BE49-F238E27FC236}">
                <a16:creationId xmlns:a16="http://schemas.microsoft.com/office/drawing/2014/main" id="{D78383DD-2814-3B7D-74E8-D9DF3A184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9037" y="1313352"/>
            <a:ext cx="5020040" cy="225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349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安波罗修不畏权势，甚至要求因故屠杀百姓的提阿多修皇帝公开认罪悔改，否则不准领圣餐。皇帝无奈，只好服在教会的惩戒之下。当人问到：「皇帝与教会有何相干？」时，安波罗修回答说：「皇帝是在教会之内，不是在教会之上。」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92CEEB-5D7C-F6E9-D11D-7F32B10565F9}"/>
              </a:ext>
            </a:extLst>
          </p:cNvPr>
          <p:cNvSpPr txBox="1"/>
          <p:nvPr/>
        </p:nvSpPr>
        <p:spPr>
          <a:xfrm>
            <a:off x="6337300" y="3727094"/>
            <a:ext cx="5556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CN" altLang="en-US" dirty="0">
                <a:solidFill>
                  <a:srgbClr val="000000"/>
                </a:solidFill>
                <a:latin typeface="system-ui"/>
              </a:rPr>
              <a:t>提后</a:t>
            </a:r>
            <a:r>
              <a:rPr lang="en-US" altLang="zh-CN" dirty="0">
                <a:solidFill>
                  <a:srgbClr val="000000"/>
                </a:solidFill>
                <a:latin typeface="system-ui"/>
              </a:rPr>
              <a:t>4</a:t>
            </a:r>
            <a:r>
              <a:rPr lang="zh-CN" altLang="en-US" dirty="0">
                <a:solidFill>
                  <a:srgbClr val="000000"/>
                </a:solidFill>
                <a:latin typeface="system-ui"/>
              </a:rPr>
              <a:t>：</a:t>
            </a:r>
            <a:r>
              <a:rPr lang="en-US" altLang="zh-CN" dirty="0">
                <a:solidFill>
                  <a:srgbClr val="000000"/>
                </a:solidFill>
                <a:latin typeface="system-ui"/>
              </a:rPr>
              <a:t>2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务要传道，无论得时不得时总要专心；并用百般的忍耐、各样的教训责备人、警戒人、劝勉人。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altLang="zh-CN" dirty="0"/>
          </a:p>
          <a:p>
            <a:r>
              <a:rPr lang="zh-CN" altLang="en-US" dirty="0"/>
              <a:t>雅</a:t>
            </a:r>
            <a:r>
              <a:rPr lang="en-US" altLang="zh-CN" dirty="0"/>
              <a:t>2:1</a:t>
            </a:r>
            <a:r>
              <a:rPr lang="zh-CN" altLang="en-US" dirty="0"/>
              <a:t> 我的弟兄们，你们信奉我们荣耀的主耶稣基督，便不可按着外貌待人。 </a:t>
            </a:r>
            <a:r>
              <a:rPr lang="en-US" altLang="zh-CN" dirty="0"/>
              <a:t>2 </a:t>
            </a:r>
            <a:r>
              <a:rPr lang="zh-CN" altLang="en-US" dirty="0"/>
              <a:t>若有一个人戴着金戒指、穿着华美衣服进你们的会堂去，又有一个穷人穿着肮脏衣服也进去， </a:t>
            </a:r>
            <a:r>
              <a:rPr lang="en-US" altLang="zh-CN" dirty="0"/>
              <a:t>3 </a:t>
            </a:r>
            <a:r>
              <a:rPr lang="zh-CN" altLang="en-US" dirty="0"/>
              <a:t>你们就看重那穿华美衣服的人，说“请坐在这好位上”，又对那穷人说“你站在那里”或“坐在我脚凳下边”， </a:t>
            </a:r>
            <a:r>
              <a:rPr lang="en-US" altLang="zh-CN" dirty="0"/>
              <a:t>4 </a:t>
            </a:r>
            <a:r>
              <a:rPr lang="zh-CN" altLang="en-US" dirty="0"/>
              <a:t>这岂不是你们偏心待人，用恶意断定人吗？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41" name="Rectangle 109">
            <a:extLst>
              <a:ext uri="{FF2B5EF4-FFF2-40B4-BE49-F238E27FC236}">
                <a16:creationId xmlns:a16="http://schemas.microsoft.com/office/drawing/2014/main" id="{94884CEA-5A7C-3B8E-C43C-54671EB8F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989" y="957264"/>
            <a:ext cx="828675" cy="217487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23339" name="Rectangle 107">
            <a:extLst>
              <a:ext uri="{FF2B5EF4-FFF2-40B4-BE49-F238E27FC236}">
                <a16:creationId xmlns:a16="http://schemas.microsoft.com/office/drawing/2014/main" id="{70584944-46A7-AB16-A021-E150BD5B1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0" y="957264"/>
            <a:ext cx="122713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aphicFrame>
        <p:nvGraphicFramePr>
          <p:cNvPr id="223234" name="Group 2">
            <a:extLst>
              <a:ext uri="{FF2B5EF4-FFF2-40B4-BE49-F238E27FC236}">
                <a16:creationId xmlns:a16="http://schemas.microsoft.com/office/drawing/2014/main" id="{69D689E9-D5A0-3451-8C71-4E3E2BF45B19}"/>
              </a:ext>
            </a:extLst>
          </p:cNvPr>
          <p:cNvGraphicFramePr>
            <a:graphicFrameLocks noGrp="1"/>
          </p:cNvGraphicFramePr>
          <p:nvPr/>
        </p:nvGraphicFramePr>
        <p:xfrm>
          <a:off x="2274888" y="1296988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24273740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2540462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71003039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293367505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317739240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177682791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47090162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28344257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17644383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754899874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845816"/>
                  </a:ext>
                </a:extLst>
              </a:tr>
            </a:tbl>
          </a:graphicData>
        </a:graphic>
      </p:graphicFrame>
      <p:graphicFrame>
        <p:nvGraphicFramePr>
          <p:cNvPr id="223258" name="Group 26">
            <a:extLst>
              <a:ext uri="{FF2B5EF4-FFF2-40B4-BE49-F238E27FC236}">
                <a16:creationId xmlns:a16="http://schemas.microsoft.com/office/drawing/2014/main" id="{BAA3F527-0F63-A859-BF50-DAFFA8CD06CF}"/>
              </a:ext>
            </a:extLst>
          </p:cNvPr>
          <p:cNvGraphicFramePr>
            <a:graphicFrameLocks noGrp="1"/>
          </p:cNvGraphicFramePr>
          <p:nvPr/>
        </p:nvGraphicFramePr>
        <p:xfrm>
          <a:off x="1874839" y="1419225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164889359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57134507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28957097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46170867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404181370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303919931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72897846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35948803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93184861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5752417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948932988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712108"/>
                  </a:ext>
                </a:extLst>
              </a:tr>
            </a:tbl>
          </a:graphicData>
        </a:graphic>
      </p:graphicFrame>
      <p:sp>
        <p:nvSpPr>
          <p:cNvPr id="223274" name="Text Box 42">
            <a:extLst>
              <a:ext uri="{FF2B5EF4-FFF2-40B4-BE49-F238E27FC236}">
                <a16:creationId xmlns:a16="http://schemas.microsoft.com/office/drawing/2014/main" id="{37BDF13D-10FF-D7EC-D4D7-80FB5C96E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1412876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223277" name="Rectangle 45">
            <a:extLst>
              <a:ext uri="{FF2B5EF4-FFF2-40B4-BE49-F238E27FC236}">
                <a16:creationId xmlns:a16="http://schemas.microsoft.com/office/drawing/2014/main" id="{25E02F93-6E31-05BB-C56F-E1FC47842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8" y="957264"/>
            <a:ext cx="42862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23278" name="Rectangle 46">
            <a:extLst>
              <a:ext uri="{FF2B5EF4-FFF2-40B4-BE49-F238E27FC236}">
                <a16:creationId xmlns:a16="http://schemas.microsoft.com/office/drawing/2014/main" id="{EFB871CC-D400-1470-2E40-8EF37B368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4" y="741364"/>
            <a:ext cx="625475" cy="433387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23279" name="Rectangle 47">
            <a:extLst>
              <a:ext uri="{FF2B5EF4-FFF2-40B4-BE49-F238E27FC236}">
                <a16:creationId xmlns:a16="http://schemas.microsoft.com/office/drawing/2014/main" id="{E680C360-ED3B-409E-4505-881EB87E9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741364"/>
            <a:ext cx="950912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23280" name="Rectangle 48">
            <a:extLst>
              <a:ext uri="{FF2B5EF4-FFF2-40B4-BE49-F238E27FC236}">
                <a16:creationId xmlns:a16="http://schemas.microsoft.com/office/drawing/2014/main" id="{39CE8157-DFAC-49D5-48CB-5295B055F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9" y="741364"/>
            <a:ext cx="79375" cy="4333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23281" name="Rectangle 49">
            <a:extLst>
              <a:ext uri="{FF2B5EF4-FFF2-40B4-BE49-F238E27FC236}">
                <a16:creationId xmlns:a16="http://schemas.microsoft.com/office/drawing/2014/main" id="{30792682-B3A0-9712-E715-31DFD7569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850" y="741364"/>
            <a:ext cx="39688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23290" name="Rectangle 58">
            <a:extLst>
              <a:ext uri="{FF2B5EF4-FFF2-40B4-BE49-F238E27FC236}">
                <a16:creationId xmlns:a16="http://schemas.microsoft.com/office/drawing/2014/main" id="{95F36ECC-14A1-47D0-F092-5C10BBA65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提阿多修</a:t>
            </a:r>
          </a:p>
        </p:txBody>
      </p:sp>
      <p:sp>
        <p:nvSpPr>
          <p:cNvPr id="223291" name="Rectangle 59">
            <a:extLst>
              <a:ext uri="{FF2B5EF4-FFF2-40B4-BE49-F238E27FC236}">
                <a16:creationId xmlns:a16="http://schemas.microsoft.com/office/drawing/2014/main" id="{F5145376-0236-FC4C-3706-CB93852BD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1" y="957264"/>
            <a:ext cx="115252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223294" name="Rectangle 62">
            <a:extLst>
              <a:ext uri="{FF2B5EF4-FFF2-40B4-BE49-F238E27FC236}">
                <a16:creationId xmlns:a16="http://schemas.microsoft.com/office/drawing/2014/main" id="{338B6585-814E-C92B-D8BB-E5CB3342C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4" y="741364"/>
            <a:ext cx="1222375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23295" name="Rectangle 63">
            <a:extLst>
              <a:ext uri="{FF2B5EF4-FFF2-40B4-BE49-F238E27FC236}">
                <a16:creationId xmlns:a16="http://schemas.microsoft.com/office/drawing/2014/main" id="{1AB908EF-E629-1C4A-64D6-0229206CD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4" y="1028700"/>
            <a:ext cx="230187" cy="7143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23296" name="Rectangle 64">
            <a:extLst>
              <a:ext uri="{FF2B5EF4-FFF2-40B4-BE49-F238E27FC236}">
                <a16:creationId xmlns:a16="http://schemas.microsoft.com/office/drawing/2014/main" id="{E2D1B752-97AA-85A2-9653-B8D843BE0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3" y="741364"/>
            <a:ext cx="711200" cy="28733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23297" name="Rectangle 65">
            <a:extLst>
              <a:ext uri="{FF2B5EF4-FFF2-40B4-BE49-F238E27FC236}">
                <a16:creationId xmlns:a16="http://schemas.microsoft.com/office/drawing/2014/main" id="{45D8B112-69B0-E788-E465-67A2E0284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741364"/>
            <a:ext cx="77788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23298" name="Rectangle 66">
            <a:extLst>
              <a:ext uri="{FF2B5EF4-FFF2-40B4-BE49-F238E27FC236}">
                <a16:creationId xmlns:a16="http://schemas.microsoft.com/office/drawing/2014/main" id="{DB592BF8-5A0A-4510-8C86-8C0696842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9" y="741364"/>
            <a:ext cx="23653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23299" name="Rectangle 67">
            <a:extLst>
              <a:ext uri="{FF2B5EF4-FFF2-40B4-BE49-F238E27FC236}">
                <a16:creationId xmlns:a16="http://schemas.microsoft.com/office/drawing/2014/main" id="{A005A0DA-33F4-50A1-18BA-88991AA54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938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康士坦丁</a:t>
            </a:r>
          </a:p>
        </p:txBody>
      </p:sp>
      <p:sp>
        <p:nvSpPr>
          <p:cNvPr id="223300" name="Rectangle 68">
            <a:extLst>
              <a:ext uri="{FF2B5EF4-FFF2-40B4-BE49-F238E27FC236}">
                <a16:creationId xmlns:a16="http://schemas.microsoft.com/office/drawing/2014/main" id="{C02B632E-EC2B-B4D2-F742-102CAAD55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丟克理田</a:t>
            </a:r>
          </a:p>
        </p:txBody>
      </p:sp>
      <p:cxnSp>
        <p:nvCxnSpPr>
          <p:cNvPr id="223303" name="AutoShape 71">
            <a:extLst>
              <a:ext uri="{FF2B5EF4-FFF2-40B4-BE49-F238E27FC236}">
                <a16:creationId xmlns:a16="http://schemas.microsoft.com/office/drawing/2014/main" id="{13F8EF9E-7B87-CD9C-D965-235EEFC8EBAE}"/>
              </a:ext>
            </a:extLst>
          </p:cNvPr>
          <p:cNvCxnSpPr>
            <a:cxnSpLocks noChangeShapeType="1"/>
            <a:stCxn id="223300" idx="2"/>
            <a:endCxn id="223278" idx="0"/>
          </p:cNvCxnSpPr>
          <p:nvPr/>
        </p:nvCxnSpPr>
        <p:spPr bwMode="auto">
          <a:xfrm rot="5400000">
            <a:off x="2020094" y="602457"/>
            <a:ext cx="277813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3304" name="Rectangle 72">
            <a:extLst>
              <a:ext uri="{FF2B5EF4-FFF2-40B4-BE49-F238E27FC236}">
                <a16:creationId xmlns:a16="http://schemas.microsoft.com/office/drawing/2014/main" id="{6D68D30E-E10D-2BB8-31FA-C1F6E4001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739776"/>
            <a:ext cx="50323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23305" name="AutoShape 73">
            <a:extLst>
              <a:ext uri="{FF2B5EF4-FFF2-40B4-BE49-F238E27FC236}">
                <a16:creationId xmlns:a16="http://schemas.microsoft.com/office/drawing/2014/main" id="{0FD9B226-3E1F-346B-FF96-26E567D574D6}"/>
              </a:ext>
            </a:extLst>
          </p:cNvPr>
          <p:cNvCxnSpPr>
            <a:cxnSpLocks noChangeShapeType="1"/>
            <a:stCxn id="223299" idx="2"/>
            <a:endCxn id="223304" idx="0"/>
          </p:cNvCxnSpPr>
          <p:nvPr/>
        </p:nvCxnSpPr>
        <p:spPr bwMode="auto">
          <a:xfrm rot="16200000" flipH="1">
            <a:off x="3205164" y="466726"/>
            <a:ext cx="276225" cy="2698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307" name="AutoShape 75">
            <a:extLst>
              <a:ext uri="{FF2B5EF4-FFF2-40B4-BE49-F238E27FC236}">
                <a16:creationId xmlns:a16="http://schemas.microsoft.com/office/drawing/2014/main" id="{6B50573E-BC97-EC1F-9379-D853B51F282B}"/>
              </a:ext>
            </a:extLst>
          </p:cNvPr>
          <p:cNvCxnSpPr>
            <a:cxnSpLocks noChangeShapeType="1"/>
            <a:stCxn id="223290" idx="2"/>
          </p:cNvCxnSpPr>
          <p:nvPr/>
        </p:nvCxnSpPr>
        <p:spPr bwMode="auto">
          <a:xfrm rot="5400000">
            <a:off x="5624513" y="552451"/>
            <a:ext cx="277813" cy="10001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3308" name="Rectangle 76">
            <a:extLst>
              <a:ext uri="{FF2B5EF4-FFF2-40B4-BE49-F238E27FC236}">
                <a16:creationId xmlns:a16="http://schemas.microsoft.com/office/drawing/2014/main" id="{783D672E-5224-64D5-0C62-E0AFF9F94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0" y="741364"/>
            <a:ext cx="55880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23309" name="Rectangle 77">
            <a:extLst>
              <a:ext uri="{FF2B5EF4-FFF2-40B4-BE49-F238E27FC236}">
                <a16:creationId xmlns:a16="http://schemas.microsoft.com/office/drawing/2014/main" id="{F0338CE1-075D-7F7C-D92E-82F64F462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300" y="741364"/>
            <a:ext cx="163988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23310" name="Rectangle 78">
            <a:extLst>
              <a:ext uri="{FF2B5EF4-FFF2-40B4-BE49-F238E27FC236}">
                <a16:creationId xmlns:a16="http://schemas.microsoft.com/office/drawing/2014/main" id="{5059D94C-7D68-5FA0-AB56-DE1947F78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9" y="741364"/>
            <a:ext cx="2698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23311" name="Rectangle 79">
            <a:extLst>
              <a:ext uri="{FF2B5EF4-FFF2-40B4-BE49-F238E27FC236}">
                <a16:creationId xmlns:a16="http://schemas.microsoft.com/office/drawing/2014/main" id="{F703F1A2-9657-BC55-ECC1-9BDB102BF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4" y="741364"/>
            <a:ext cx="674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23312" name="Rectangle 80">
            <a:extLst>
              <a:ext uri="{FF2B5EF4-FFF2-40B4-BE49-F238E27FC236}">
                <a16:creationId xmlns:a16="http://schemas.microsoft.com/office/drawing/2014/main" id="{456CC91D-A84F-D4F5-94FD-555F06413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0988" y="741364"/>
            <a:ext cx="7032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23313" name="Rectangle 81">
            <a:extLst>
              <a:ext uri="{FF2B5EF4-FFF2-40B4-BE49-F238E27FC236}">
                <a16:creationId xmlns:a16="http://schemas.microsoft.com/office/drawing/2014/main" id="{D5C33140-B6A2-3ED7-FF72-D009C5EF4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6313" y="741364"/>
            <a:ext cx="32385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23315" name="AutoShape 83">
            <a:extLst>
              <a:ext uri="{FF2B5EF4-FFF2-40B4-BE49-F238E27FC236}">
                <a16:creationId xmlns:a16="http://schemas.microsoft.com/office/drawing/2014/main" id="{106F6328-599D-848B-2E66-A578F1835150}"/>
              </a:ext>
            </a:extLst>
          </p:cNvPr>
          <p:cNvCxnSpPr>
            <a:cxnSpLocks noChangeShapeType="1"/>
            <a:stCxn id="223322" idx="2"/>
          </p:cNvCxnSpPr>
          <p:nvPr/>
        </p:nvCxnSpPr>
        <p:spPr bwMode="auto">
          <a:xfrm rot="16200000" flipH="1">
            <a:off x="4878388" y="536576"/>
            <a:ext cx="277813" cy="13176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3316" name="Rectangle 84">
            <a:extLst>
              <a:ext uri="{FF2B5EF4-FFF2-40B4-BE49-F238E27FC236}">
                <a16:creationId xmlns:a16="http://schemas.microsoft.com/office/drawing/2014/main" id="{959E76C7-3A09-6744-EBDD-82DA14B8F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301" y="920750"/>
            <a:ext cx="315913" cy="10795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23317" name="Rectangle 85">
            <a:extLst>
              <a:ext uri="{FF2B5EF4-FFF2-40B4-BE49-F238E27FC236}">
                <a16:creationId xmlns:a16="http://schemas.microsoft.com/office/drawing/2014/main" id="{1682436F-B963-E44F-125C-AF4EA89C1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63" y="925513"/>
            <a:ext cx="315912" cy="1079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pic>
        <p:nvPicPr>
          <p:cNvPr id="223321" name="Picture 89">
            <a:extLst>
              <a:ext uri="{FF2B5EF4-FFF2-40B4-BE49-F238E27FC236}">
                <a16:creationId xmlns:a16="http://schemas.microsoft.com/office/drawing/2014/main" id="{999BB3CE-0251-0F07-9EF2-5FF38A367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6" b="1849"/>
          <a:stretch>
            <a:fillRect/>
          </a:stretch>
        </p:blipFill>
        <p:spPr bwMode="auto">
          <a:xfrm>
            <a:off x="1524000" y="1865314"/>
            <a:ext cx="9144000" cy="4992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322" name="Rectangle 90">
            <a:extLst>
              <a:ext uri="{FF2B5EF4-FFF2-40B4-BE49-F238E27FC236}">
                <a16:creationId xmlns:a16="http://schemas.microsoft.com/office/drawing/2014/main" id="{0FF5A1F1-8C33-3637-43EA-F0B9B21D0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613" y="146050"/>
            <a:ext cx="6096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瓦倫斯</a:t>
            </a:r>
          </a:p>
        </p:txBody>
      </p:sp>
      <p:sp>
        <p:nvSpPr>
          <p:cNvPr id="223323" name="AutoShape 91">
            <a:extLst>
              <a:ext uri="{FF2B5EF4-FFF2-40B4-BE49-F238E27FC236}">
                <a16:creationId xmlns:a16="http://schemas.microsoft.com/office/drawing/2014/main" id="{42CE38B2-80FF-3DCD-AA55-0E388DAB6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25" y="2916238"/>
            <a:ext cx="730250" cy="463550"/>
          </a:xfrm>
          <a:prstGeom prst="wedgeRectCallout">
            <a:avLst>
              <a:gd name="adj1" fmla="val 10218"/>
              <a:gd name="adj2" fmla="val 102398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匈奴</a:t>
            </a:r>
          </a:p>
        </p:txBody>
      </p:sp>
      <p:sp>
        <p:nvSpPr>
          <p:cNvPr id="223324" name="AutoShape 92">
            <a:extLst>
              <a:ext uri="{FF2B5EF4-FFF2-40B4-BE49-F238E27FC236}">
                <a16:creationId xmlns:a16="http://schemas.microsoft.com/office/drawing/2014/main" id="{99AC3C27-7044-42D6-D347-8A5E683DD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238" y="3060700"/>
            <a:ext cx="996950" cy="463550"/>
          </a:xfrm>
          <a:prstGeom prst="wedgeRectCallout">
            <a:avLst>
              <a:gd name="adj1" fmla="val -28981"/>
              <a:gd name="adj2" fmla="val 12500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東哥德</a:t>
            </a:r>
          </a:p>
        </p:txBody>
      </p:sp>
      <p:sp>
        <p:nvSpPr>
          <p:cNvPr id="223325" name="AutoShape 93">
            <a:extLst>
              <a:ext uri="{FF2B5EF4-FFF2-40B4-BE49-F238E27FC236}">
                <a16:creationId xmlns:a16="http://schemas.microsoft.com/office/drawing/2014/main" id="{1D2D7052-C6CC-9EA4-1E07-E1071F412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8288" y="4108450"/>
            <a:ext cx="996950" cy="463550"/>
          </a:xfrm>
          <a:prstGeom prst="wedgeRectCallout">
            <a:avLst>
              <a:gd name="adj1" fmla="val -87102"/>
              <a:gd name="adj2" fmla="val 1267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西哥德</a:t>
            </a:r>
          </a:p>
        </p:txBody>
      </p:sp>
      <p:sp>
        <p:nvSpPr>
          <p:cNvPr id="223326" name="AutoShape 94">
            <a:extLst>
              <a:ext uri="{FF2B5EF4-FFF2-40B4-BE49-F238E27FC236}">
                <a16:creationId xmlns:a16="http://schemas.microsoft.com/office/drawing/2014/main" id="{309455FE-CEE7-E55C-2E37-99335AB9E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9238" y="3733800"/>
            <a:ext cx="996950" cy="463550"/>
          </a:xfrm>
          <a:prstGeom prst="wedgeRectCallout">
            <a:avLst>
              <a:gd name="adj1" fmla="val 81208"/>
              <a:gd name="adj2" fmla="val -2056"/>
            </a:avLst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汪達爾</a:t>
            </a:r>
          </a:p>
        </p:txBody>
      </p:sp>
      <p:sp>
        <p:nvSpPr>
          <p:cNvPr id="223327" name="AutoShape 95">
            <a:extLst>
              <a:ext uri="{FF2B5EF4-FFF2-40B4-BE49-F238E27FC236}">
                <a16:creationId xmlns:a16="http://schemas.microsoft.com/office/drawing/2014/main" id="{8985F0C9-BDD8-68EE-E8A7-B4DA1C8BF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8" y="3201988"/>
            <a:ext cx="996950" cy="463550"/>
          </a:xfrm>
          <a:prstGeom prst="wedgeRectCallout">
            <a:avLst>
              <a:gd name="adj1" fmla="val -81370"/>
              <a:gd name="adj2" fmla="val 27741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布根地</a:t>
            </a:r>
          </a:p>
        </p:txBody>
      </p:sp>
      <p:sp>
        <p:nvSpPr>
          <p:cNvPr id="223328" name="AutoShape 96">
            <a:extLst>
              <a:ext uri="{FF2B5EF4-FFF2-40B4-BE49-F238E27FC236}">
                <a16:creationId xmlns:a16="http://schemas.microsoft.com/office/drawing/2014/main" id="{B0C3F893-73C8-B4E8-62EE-E5416EEC6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513" y="2987675"/>
            <a:ext cx="996950" cy="463550"/>
          </a:xfrm>
          <a:prstGeom prst="wedgeRectCallout">
            <a:avLst>
              <a:gd name="adj1" fmla="val 70699"/>
              <a:gd name="adj2" fmla="val 27741"/>
            </a:avLst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法蘭克</a:t>
            </a:r>
          </a:p>
        </p:txBody>
      </p:sp>
      <p:sp>
        <p:nvSpPr>
          <p:cNvPr id="223329" name="AutoShape 97">
            <a:extLst>
              <a:ext uri="{FF2B5EF4-FFF2-40B4-BE49-F238E27FC236}">
                <a16:creationId xmlns:a16="http://schemas.microsoft.com/office/drawing/2014/main" id="{0AD0B6FC-A996-7FFC-2D09-70ADD037E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813" y="2317750"/>
            <a:ext cx="2779712" cy="463550"/>
          </a:xfrm>
          <a:prstGeom prst="wedgeRectCallout">
            <a:avLst>
              <a:gd name="adj1" fmla="val -67361"/>
              <a:gd name="adj2" fmla="val -43495"/>
            </a:avLst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撒克遜、盎格魯、朱特</a:t>
            </a:r>
          </a:p>
        </p:txBody>
      </p:sp>
      <p:sp>
        <p:nvSpPr>
          <p:cNvPr id="223330" name="Rectangle 98">
            <a:extLst>
              <a:ext uri="{FF2B5EF4-FFF2-40B4-BE49-F238E27FC236}">
                <a16:creationId xmlns:a16="http://schemas.microsoft.com/office/drawing/2014/main" id="{32EE671E-6F04-1866-7029-4A2313B9B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440364"/>
            <a:ext cx="9144000" cy="1417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23331" name="Text Box 99">
            <a:extLst>
              <a:ext uri="{FF2B5EF4-FFF2-40B4-BE49-F238E27FC236}">
                <a16:creationId xmlns:a16="http://schemas.microsoft.com/office/drawing/2014/main" id="{293B8CBD-563D-61DB-AA3F-395F41602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476" y="5608639"/>
            <a:ext cx="7896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>
                <a:ea typeface="SimHei" panose="02010609060101010101" pitchFamily="49" charset="-122"/>
              </a:rPr>
              <a:t>在入侵羅馬帝國以前，西哥德、東哥德、布根地、部分汪達爾人都已接受亞流派基督教信仰。法蘭克和撒克遜人則還是異教徒。</a:t>
            </a:r>
          </a:p>
        </p:txBody>
      </p:sp>
      <p:sp>
        <p:nvSpPr>
          <p:cNvPr id="223332" name="Text Box 100">
            <a:extLst>
              <a:ext uri="{FF2B5EF4-FFF2-40B4-BE49-F238E27FC236}">
                <a16:creationId xmlns:a16="http://schemas.microsoft.com/office/drawing/2014/main" id="{88A5FA4E-D975-441B-CE02-9C2FC2D956C9}"/>
              </a:ext>
            </a:extLst>
          </p:cNvPr>
          <p:cNvSpPr txBox="1">
            <a:spLocks noChangeArrowheads="1"/>
          </p:cNvSpPr>
          <p:nvPr/>
        </p:nvSpPr>
        <p:spPr bwMode="auto">
          <a:xfrm rot="-4373699">
            <a:off x="3183732" y="4723607"/>
            <a:ext cx="171450" cy="122237"/>
          </a:xfrm>
          <a:prstGeom prst="rect">
            <a:avLst/>
          </a:prstGeom>
          <a:solidFill>
            <a:srgbClr val="CFBA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TW" sz="800" i="1"/>
              <a:t>407</a:t>
            </a:r>
          </a:p>
        </p:txBody>
      </p:sp>
      <p:sp>
        <p:nvSpPr>
          <p:cNvPr id="223333" name="Rectangle 101">
            <a:extLst>
              <a:ext uri="{FF2B5EF4-FFF2-40B4-BE49-F238E27FC236}">
                <a16:creationId xmlns:a16="http://schemas.microsoft.com/office/drawing/2014/main" id="{A38CDB19-E069-911A-BABC-D9F250CEE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092" y="145338"/>
            <a:ext cx="615554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和挪留</a:t>
            </a:r>
          </a:p>
        </p:txBody>
      </p:sp>
      <p:sp>
        <p:nvSpPr>
          <p:cNvPr id="223334" name="Line 102">
            <a:extLst>
              <a:ext uri="{FF2B5EF4-FFF2-40B4-BE49-F238E27FC236}">
                <a16:creationId xmlns:a16="http://schemas.microsoft.com/office/drawing/2014/main" id="{72DCC2EB-9085-D2D1-03EF-42667E5DDA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0839" y="463550"/>
            <a:ext cx="1587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335" name="Rectangle 103">
            <a:extLst>
              <a:ext uri="{FF2B5EF4-FFF2-40B4-BE49-F238E27FC236}">
                <a16:creationId xmlns:a16="http://schemas.microsoft.com/office/drawing/2014/main" id="{00DBE330-97D6-277B-36C5-CF41FF50F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9950" y="146050"/>
            <a:ext cx="14224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瓦倫提尼安三世</a:t>
            </a:r>
          </a:p>
        </p:txBody>
      </p:sp>
      <p:sp>
        <p:nvSpPr>
          <p:cNvPr id="223336" name="Line 104">
            <a:extLst>
              <a:ext uri="{FF2B5EF4-FFF2-40B4-BE49-F238E27FC236}">
                <a16:creationId xmlns:a16="http://schemas.microsoft.com/office/drawing/2014/main" id="{D5BF13D6-D178-F047-CF3A-0B9807479D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0175" y="463550"/>
            <a:ext cx="1588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337" name="Rectangle 105">
            <a:extLst>
              <a:ext uri="{FF2B5EF4-FFF2-40B4-BE49-F238E27FC236}">
                <a16:creationId xmlns:a16="http://schemas.microsoft.com/office/drawing/2014/main" id="{BC0FA028-5B2C-C1DD-3BBA-3C06C09AA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9988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康士坦丟</a:t>
            </a:r>
          </a:p>
        </p:txBody>
      </p:sp>
      <p:cxnSp>
        <p:nvCxnSpPr>
          <p:cNvPr id="223338" name="AutoShape 106">
            <a:extLst>
              <a:ext uri="{FF2B5EF4-FFF2-40B4-BE49-F238E27FC236}">
                <a16:creationId xmlns:a16="http://schemas.microsoft.com/office/drawing/2014/main" id="{C24A5A88-9A0D-CA99-A553-777C78E03A22}"/>
              </a:ext>
            </a:extLst>
          </p:cNvPr>
          <p:cNvCxnSpPr>
            <a:cxnSpLocks noChangeShapeType="1"/>
            <a:stCxn id="223337" idx="2"/>
            <a:endCxn id="223279" idx="0"/>
          </p:cNvCxnSpPr>
          <p:nvPr/>
        </p:nvCxnSpPr>
        <p:spPr bwMode="auto">
          <a:xfrm rot="16200000" flipH="1">
            <a:off x="4025107" y="554832"/>
            <a:ext cx="277813" cy="95250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3342" name="Rectangle 110">
            <a:extLst>
              <a:ext uri="{FF2B5EF4-FFF2-40B4-BE49-F238E27FC236}">
                <a16:creationId xmlns:a16="http://schemas.microsoft.com/office/drawing/2014/main" id="{0FDFD1F2-B021-EF1C-C53D-FAE99C287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9" y="741364"/>
            <a:ext cx="547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23343" name="Rectangle 111">
            <a:extLst>
              <a:ext uri="{FF2B5EF4-FFF2-40B4-BE49-F238E27FC236}">
                <a16:creationId xmlns:a16="http://schemas.microsoft.com/office/drawing/2014/main" id="{C4981933-E9D5-18CC-9913-98A41B535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6" y="957264"/>
            <a:ext cx="423863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23344" name="Rectangle 112">
            <a:extLst>
              <a:ext uri="{FF2B5EF4-FFF2-40B4-BE49-F238E27FC236}">
                <a16:creationId xmlns:a16="http://schemas.microsoft.com/office/drawing/2014/main" id="{BF47C077-0D26-EF03-5E58-161263FD5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325" y="741364"/>
            <a:ext cx="636588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700">
              <a:ea typeface="SimHei" panose="02010609060101010101" pitchFamily="49" charset="-122"/>
            </a:endParaRPr>
          </a:p>
        </p:txBody>
      </p:sp>
      <p:sp>
        <p:nvSpPr>
          <p:cNvPr id="223345" name="Rectangle 113">
            <a:extLst>
              <a:ext uri="{FF2B5EF4-FFF2-40B4-BE49-F238E27FC236}">
                <a16:creationId xmlns:a16="http://schemas.microsoft.com/office/drawing/2014/main" id="{AE15040A-8AC8-A08D-3C5C-5F5BB7EB1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989" y="957264"/>
            <a:ext cx="3206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23346" name="Rectangle 114">
            <a:extLst>
              <a:ext uri="{FF2B5EF4-FFF2-40B4-BE49-F238E27FC236}">
                <a16:creationId xmlns:a16="http://schemas.microsoft.com/office/drawing/2014/main" id="{1830EE7F-455D-AA57-1776-BCA4C9B0A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4638" y="741364"/>
            <a:ext cx="428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23347" name="Rectangle 115">
            <a:extLst>
              <a:ext uri="{FF2B5EF4-FFF2-40B4-BE49-F238E27FC236}">
                <a16:creationId xmlns:a16="http://schemas.microsoft.com/office/drawing/2014/main" id="{D19B0F1E-4E8C-F92F-B647-599486FB8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0" y="900113"/>
            <a:ext cx="31750" cy="76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23348" name="Rectangle 116">
            <a:extLst>
              <a:ext uri="{FF2B5EF4-FFF2-40B4-BE49-F238E27FC236}">
                <a16:creationId xmlns:a16="http://schemas.microsoft.com/office/drawing/2014/main" id="{8E19F987-4CD9-01FF-7676-D37397E91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4" y="957264"/>
            <a:ext cx="3571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23349" name="Rectangle 117">
            <a:extLst>
              <a:ext uri="{FF2B5EF4-FFF2-40B4-BE49-F238E27FC236}">
                <a16:creationId xmlns:a16="http://schemas.microsoft.com/office/drawing/2014/main" id="{0085999C-E660-E177-2D59-DCB9CCFF9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885826"/>
            <a:ext cx="512762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23350" name="Rectangle 118">
            <a:extLst>
              <a:ext uri="{FF2B5EF4-FFF2-40B4-BE49-F238E27FC236}">
                <a16:creationId xmlns:a16="http://schemas.microsoft.com/office/drawing/2014/main" id="{5E8D4619-D111-CDCE-3E18-AE18C89C2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976" y="885826"/>
            <a:ext cx="123825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23351" name="Rectangle 119">
            <a:extLst>
              <a:ext uri="{FF2B5EF4-FFF2-40B4-BE49-F238E27FC236}">
                <a16:creationId xmlns:a16="http://schemas.microsoft.com/office/drawing/2014/main" id="{BA6E711F-91C5-1A63-6C0D-F85C2FA9A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1030288"/>
            <a:ext cx="119062" cy="1444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323" grpId="0" animBg="1"/>
      <p:bldP spid="223324" grpId="0" animBg="1"/>
      <p:bldP spid="223325" grpId="0" animBg="1"/>
      <p:bldP spid="223326" grpId="0" animBg="1"/>
      <p:bldP spid="223327" grpId="0" animBg="1"/>
      <p:bldP spid="223328" grpId="0" animBg="1"/>
      <p:bldP spid="223329" grpId="0" animBg="1"/>
      <p:bldP spid="223330" grpId="0" animBg="1"/>
      <p:bldP spid="223331" grpId="0"/>
      <p:bldP spid="2233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>
            <a:extLst>
              <a:ext uri="{FF2B5EF4-FFF2-40B4-BE49-F238E27FC236}">
                <a16:creationId xmlns:a16="http://schemas.microsoft.com/office/drawing/2014/main" id="{676C08BB-5AFD-1429-5D6F-3868C06C3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989" y="957264"/>
            <a:ext cx="828675" cy="217487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6F11D473-1ED7-FF5A-53DB-4F5B4CAB5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0" y="957264"/>
            <a:ext cx="122713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aphicFrame>
        <p:nvGraphicFramePr>
          <p:cNvPr id="314372" name="Group 4">
            <a:extLst>
              <a:ext uri="{FF2B5EF4-FFF2-40B4-BE49-F238E27FC236}">
                <a16:creationId xmlns:a16="http://schemas.microsoft.com/office/drawing/2014/main" id="{4437691E-563C-62F4-0F0D-529D4D1DB903}"/>
              </a:ext>
            </a:extLst>
          </p:cNvPr>
          <p:cNvGraphicFramePr>
            <a:graphicFrameLocks noGrp="1"/>
          </p:cNvGraphicFramePr>
          <p:nvPr/>
        </p:nvGraphicFramePr>
        <p:xfrm>
          <a:off x="2274888" y="1296988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422339492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11095792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541850420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154799301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717630693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12825047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83173220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78581571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08470709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569157175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998028"/>
                  </a:ext>
                </a:extLst>
              </a:tr>
            </a:tbl>
          </a:graphicData>
        </a:graphic>
      </p:graphicFrame>
      <p:graphicFrame>
        <p:nvGraphicFramePr>
          <p:cNvPr id="314396" name="Group 28">
            <a:extLst>
              <a:ext uri="{FF2B5EF4-FFF2-40B4-BE49-F238E27FC236}">
                <a16:creationId xmlns:a16="http://schemas.microsoft.com/office/drawing/2014/main" id="{E2BC8667-9804-5901-7CF0-B7280E24613B}"/>
              </a:ext>
            </a:extLst>
          </p:cNvPr>
          <p:cNvGraphicFramePr>
            <a:graphicFrameLocks noGrp="1"/>
          </p:cNvGraphicFramePr>
          <p:nvPr/>
        </p:nvGraphicFramePr>
        <p:xfrm>
          <a:off x="1874839" y="1419225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33457821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14628588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07145235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087143348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260765189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302005996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10289580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14896043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65772019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90207092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071477088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490013"/>
                  </a:ext>
                </a:extLst>
              </a:tr>
            </a:tbl>
          </a:graphicData>
        </a:graphic>
      </p:graphicFrame>
      <p:sp>
        <p:nvSpPr>
          <p:cNvPr id="314412" name="Text Box 44">
            <a:extLst>
              <a:ext uri="{FF2B5EF4-FFF2-40B4-BE49-F238E27FC236}">
                <a16:creationId xmlns:a16="http://schemas.microsoft.com/office/drawing/2014/main" id="{5CE21389-A0ED-42EE-7CF4-91EAC4310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1412876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314413" name="Rectangle 45">
            <a:extLst>
              <a:ext uri="{FF2B5EF4-FFF2-40B4-BE49-F238E27FC236}">
                <a16:creationId xmlns:a16="http://schemas.microsoft.com/office/drawing/2014/main" id="{24524C29-1661-5635-D547-B5A026286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8" y="957264"/>
            <a:ext cx="42862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4414" name="Rectangle 46">
            <a:extLst>
              <a:ext uri="{FF2B5EF4-FFF2-40B4-BE49-F238E27FC236}">
                <a16:creationId xmlns:a16="http://schemas.microsoft.com/office/drawing/2014/main" id="{26297889-1B6E-973C-F9D2-A5FB42841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4" y="741364"/>
            <a:ext cx="625475" cy="433387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314415" name="Rectangle 47">
            <a:extLst>
              <a:ext uri="{FF2B5EF4-FFF2-40B4-BE49-F238E27FC236}">
                <a16:creationId xmlns:a16="http://schemas.microsoft.com/office/drawing/2014/main" id="{E9C9C7BF-FAFA-F393-36BD-D9AE2BDDE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741364"/>
            <a:ext cx="950912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4416" name="Rectangle 48">
            <a:extLst>
              <a:ext uri="{FF2B5EF4-FFF2-40B4-BE49-F238E27FC236}">
                <a16:creationId xmlns:a16="http://schemas.microsoft.com/office/drawing/2014/main" id="{8E6CE986-FC5E-C937-F701-0FBB1DC82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9" y="741364"/>
            <a:ext cx="79375" cy="4333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4417" name="Rectangle 49">
            <a:extLst>
              <a:ext uri="{FF2B5EF4-FFF2-40B4-BE49-F238E27FC236}">
                <a16:creationId xmlns:a16="http://schemas.microsoft.com/office/drawing/2014/main" id="{11DB39A6-A7EB-06BC-277F-964FF2D78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850" y="741364"/>
            <a:ext cx="39688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4418" name="Rectangle 50">
            <a:extLst>
              <a:ext uri="{FF2B5EF4-FFF2-40B4-BE49-F238E27FC236}">
                <a16:creationId xmlns:a16="http://schemas.microsoft.com/office/drawing/2014/main" id="{BF7F83BE-5690-AAB1-BA5D-3AF57AD39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提阿多修</a:t>
            </a:r>
          </a:p>
        </p:txBody>
      </p:sp>
      <p:sp>
        <p:nvSpPr>
          <p:cNvPr id="314419" name="Rectangle 51">
            <a:extLst>
              <a:ext uri="{FF2B5EF4-FFF2-40B4-BE49-F238E27FC236}">
                <a16:creationId xmlns:a16="http://schemas.microsoft.com/office/drawing/2014/main" id="{287CBEC1-2794-60F8-7EB8-4A557225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1" y="957264"/>
            <a:ext cx="115252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314420" name="Rectangle 52">
            <a:extLst>
              <a:ext uri="{FF2B5EF4-FFF2-40B4-BE49-F238E27FC236}">
                <a16:creationId xmlns:a16="http://schemas.microsoft.com/office/drawing/2014/main" id="{F2F6BC36-986E-DF0B-D45B-9CF22D55D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4" y="741364"/>
            <a:ext cx="1222375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314421" name="Rectangle 53">
            <a:extLst>
              <a:ext uri="{FF2B5EF4-FFF2-40B4-BE49-F238E27FC236}">
                <a16:creationId xmlns:a16="http://schemas.microsoft.com/office/drawing/2014/main" id="{9C2383BE-86E6-81E9-4857-5142516A0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4" y="1028700"/>
            <a:ext cx="230187" cy="7143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4422" name="Rectangle 54">
            <a:extLst>
              <a:ext uri="{FF2B5EF4-FFF2-40B4-BE49-F238E27FC236}">
                <a16:creationId xmlns:a16="http://schemas.microsoft.com/office/drawing/2014/main" id="{FC58E8E6-065E-9E20-08A8-E50EDA72A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3" y="741364"/>
            <a:ext cx="711200" cy="28733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4423" name="Rectangle 55">
            <a:extLst>
              <a:ext uri="{FF2B5EF4-FFF2-40B4-BE49-F238E27FC236}">
                <a16:creationId xmlns:a16="http://schemas.microsoft.com/office/drawing/2014/main" id="{780C8E04-9A56-2069-79D8-56A7CB507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741364"/>
            <a:ext cx="77788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4424" name="Rectangle 56">
            <a:extLst>
              <a:ext uri="{FF2B5EF4-FFF2-40B4-BE49-F238E27FC236}">
                <a16:creationId xmlns:a16="http://schemas.microsoft.com/office/drawing/2014/main" id="{688987B6-10A1-0D78-EEAF-BFEDC4AFC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9" y="741364"/>
            <a:ext cx="23653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314425" name="Rectangle 57">
            <a:extLst>
              <a:ext uri="{FF2B5EF4-FFF2-40B4-BE49-F238E27FC236}">
                <a16:creationId xmlns:a16="http://schemas.microsoft.com/office/drawing/2014/main" id="{944C1EAB-6B09-3A4C-9663-082D6836E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938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康士坦丁</a:t>
            </a:r>
          </a:p>
        </p:txBody>
      </p:sp>
      <p:sp>
        <p:nvSpPr>
          <p:cNvPr id="314426" name="Rectangle 58">
            <a:extLst>
              <a:ext uri="{FF2B5EF4-FFF2-40B4-BE49-F238E27FC236}">
                <a16:creationId xmlns:a16="http://schemas.microsoft.com/office/drawing/2014/main" id="{2D85C69D-2F18-1B20-407C-12790ABD1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丟克理田</a:t>
            </a:r>
          </a:p>
        </p:txBody>
      </p:sp>
      <p:cxnSp>
        <p:nvCxnSpPr>
          <p:cNvPr id="314427" name="AutoShape 59">
            <a:extLst>
              <a:ext uri="{FF2B5EF4-FFF2-40B4-BE49-F238E27FC236}">
                <a16:creationId xmlns:a16="http://schemas.microsoft.com/office/drawing/2014/main" id="{04FD304A-DEFD-4E04-2E72-C9BD6BCAB613}"/>
              </a:ext>
            </a:extLst>
          </p:cNvPr>
          <p:cNvCxnSpPr>
            <a:cxnSpLocks noChangeShapeType="1"/>
            <a:stCxn id="314426" idx="2"/>
            <a:endCxn id="314414" idx="0"/>
          </p:cNvCxnSpPr>
          <p:nvPr/>
        </p:nvCxnSpPr>
        <p:spPr bwMode="auto">
          <a:xfrm rot="5400000">
            <a:off x="2020094" y="602457"/>
            <a:ext cx="277813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4428" name="Rectangle 60">
            <a:extLst>
              <a:ext uri="{FF2B5EF4-FFF2-40B4-BE49-F238E27FC236}">
                <a16:creationId xmlns:a16="http://schemas.microsoft.com/office/drawing/2014/main" id="{A09D6B0A-90CA-7461-6A6E-7002DC9C0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739776"/>
            <a:ext cx="50323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314429" name="AutoShape 61">
            <a:extLst>
              <a:ext uri="{FF2B5EF4-FFF2-40B4-BE49-F238E27FC236}">
                <a16:creationId xmlns:a16="http://schemas.microsoft.com/office/drawing/2014/main" id="{495325AB-F061-1496-2E54-99857620CB81}"/>
              </a:ext>
            </a:extLst>
          </p:cNvPr>
          <p:cNvCxnSpPr>
            <a:cxnSpLocks noChangeShapeType="1"/>
            <a:stCxn id="314425" idx="2"/>
            <a:endCxn id="314428" idx="0"/>
          </p:cNvCxnSpPr>
          <p:nvPr/>
        </p:nvCxnSpPr>
        <p:spPr bwMode="auto">
          <a:xfrm rot="16200000" flipH="1">
            <a:off x="3205164" y="466726"/>
            <a:ext cx="276225" cy="2698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4430" name="AutoShape 62">
            <a:extLst>
              <a:ext uri="{FF2B5EF4-FFF2-40B4-BE49-F238E27FC236}">
                <a16:creationId xmlns:a16="http://schemas.microsoft.com/office/drawing/2014/main" id="{BB76AFFC-4967-2707-61D8-DDEF9CAA68A0}"/>
              </a:ext>
            </a:extLst>
          </p:cNvPr>
          <p:cNvCxnSpPr>
            <a:cxnSpLocks noChangeShapeType="1"/>
            <a:stCxn id="314418" idx="2"/>
          </p:cNvCxnSpPr>
          <p:nvPr/>
        </p:nvCxnSpPr>
        <p:spPr bwMode="auto">
          <a:xfrm rot="5400000">
            <a:off x="5624513" y="552451"/>
            <a:ext cx="277813" cy="10001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4431" name="Rectangle 63">
            <a:extLst>
              <a:ext uri="{FF2B5EF4-FFF2-40B4-BE49-F238E27FC236}">
                <a16:creationId xmlns:a16="http://schemas.microsoft.com/office/drawing/2014/main" id="{80BB1752-952D-A317-0CFE-4ECFA9067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0" y="741364"/>
            <a:ext cx="55880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14432" name="Rectangle 64">
            <a:extLst>
              <a:ext uri="{FF2B5EF4-FFF2-40B4-BE49-F238E27FC236}">
                <a16:creationId xmlns:a16="http://schemas.microsoft.com/office/drawing/2014/main" id="{19C5615B-E5A0-5485-74D0-7D6EFC0E5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300" y="741364"/>
            <a:ext cx="163988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4433" name="Rectangle 65">
            <a:extLst>
              <a:ext uri="{FF2B5EF4-FFF2-40B4-BE49-F238E27FC236}">
                <a16:creationId xmlns:a16="http://schemas.microsoft.com/office/drawing/2014/main" id="{167D1134-F38C-406C-F4C9-061AF5F82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9" y="741364"/>
            <a:ext cx="2698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4434" name="Rectangle 66">
            <a:extLst>
              <a:ext uri="{FF2B5EF4-FFF2-40B4-BE49-F238E27FC236}">
                <a16:creationId xmlns:a16="http://schemas.microsoft.com/office/drawing/2014/main" id="{487E63A9-C88C-4D5E-8AEB-8A1F805F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4" y="741364"/>
            <a:ext cx="674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4435" name="Rectangle 67">
            <a:extLst>
              <a:ext uri="{FF2B5EF4-FFF2-40B4-BE49-F238E27FC236}">
                <a16:creationId xmlns:a16="http://schemas.microsoft.com/office/drawing/2014/main" id="{723F43FA-B020-C4B8-6A52-3F4699BF4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0988" y="741364"/>
            <a:ext cx="7032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4436" name="Rectangle 68">
            <a:extLst>
              <a:ext uri="{FF2B5EF4-FFF2-40B4-BE49-F238E27FC236}">
                <a16:creationId xmlns:a16="http://schemas.microsoft.com/office/drawing/2014/main" id="{C3079FBD-D05F-7E64-0A05-39E3DFDED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6313" y="741364"/>
            <a:ext cx="32385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314437" name="AutoShape 69">
            <a:extLst>
              <a:ext uri="{FF2B5EF4-FFF2-40B4-BE49-F238E27FC236}">
                <a16:creationId xmlns:a16="http://schemas.microsoft.com/office/drawing/2014/main" id="{9EB9C12C-DE73-804D-8B72-0C10021AFF70}"/>
              </a:ext>
            </a:extLst>
          </p:cNvPr>
          <p:cNvCxnSpPr>
            <a:cxnSpLocks noChangeShapeType="1"/>
            <a:stCxn id="314441" idx="2"/>
          </p:cNvCxnSpPr>
          <p:nvPr/>
        </p:nvCxnSpPr>
        <p:spPr bwMode="auto">
          <a:xfrm rot="16200000" flipH="1">
            <a:off x="4878388" y="536576"/>
            <a:ext cx="277813" cy="13176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4438" name="Rectangle 70">
            <a:extLst>
              <a:ext uri="{FF2B5EF4-FFF2-40B4-BE49-F238E27FC236}">
                <a16:creationId xmlns:a16="http://schemas.microsoft.com/office/drawing/2014/main" id="{3FC0D105-7BDD-CB64-4FC1-77B52FE3F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301" y="920750"/>
            <a:ext cx="315913" cy="10795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314439" name="Rectangle 71">
            <a:extLst>
              <a:ext uri="{FF2B5EF4-FFF2-40B4-BE49-F238E27FC236}">
                <a16:creationId xmlns:a16="http://schemas.microsoft.com/office/drawing/2014/main" id="{0AC45376-1387-069F-90C3-35CA87060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63" y="925513"/>
            <a:ext cx="315912" cy="1079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pic>
        <p:nvPicPr>
          <p:cNvPr id="314440" name="Picture 72">
            <a:extLst>
              <a:ext uri="{FF2B5EF4-FFF2-40B4-BE49-F238E27FC236}">
                <a16:creationId xmlns:a16="http://schemas.microsoft.com/office/drawing/2014/main" id="{2F87392D-CE96-3E53-55AA-7A8027261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5" b="1849"/>
          <a:stretch>
            <a:fillRect/>
          </a:stretch>
        </p:blipFill>
        <p:spPr bwMode="auto">
          <a:xfrm>
            <a:off x="1524000" y="2536826"/>
            <a:ext cx="9144000" cy="432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4441" name="Rectangle 73">
            <a:extLst>
              <a:ext uri="{FF2B5EF4-FFF2-40B4-BE49-F238E27FC236}">
                <a16:creationId xmlns:a16="http://schemas.microsoft.com/office/drawing/2014/main" id="{0C6DAED7-187F-5C98-0679-064C08272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613" y="146050"/>
            <a:ext cx="6096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瓦倫斯</a:t>
            </a:r>
          </a:p>
        </p:txBody>
      </p:sp>
      <p:sp>
        <p:nvSpPr>
          <p:cNvPr id="314442" name="AutoShape 74">
            <a:extLst>
              <a:ext uri="{FF2B5EF4-FFF2-40B4-BE49-F238E27FC236}">
                <a16:creationId xmlns:a16="http://schemas.microsoft.com/office/drawing/2014/main" id="{760E6101-37CF-392E-2943-4F2DC3728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3100" y="3817939"/>
            <a:ext cx="2154238" cy="2403475"/>
          </a:xfrm>
          <a:prstGeom prst="wedgeRectCallout">
            <a:avLst>
              <a:gd name="adj1" fmla="val -85519"/>
              <a:gd name="adj2" fmla="val -35931"/>
            </a:avLst>
          </a:prstGeom>
          <a:solidFill>
            <a:srgbClr val="000000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TW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376</a:t>
            </a:r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年西哥德人為躲避匈奴人，越過多瑙河，入侵東羅馬帝國。</a:t>
            </a:r>
            <a:r>
              <a:rPr lang="en-US" altLang="zh-TW" sz="2000">
                <a:solidFill>
                  <a:schemeClr val="bg1"/>
                </a:solidFill>
                <a:latin typeface="SimHei" panose="02010609060101010101" pitchFamily="49" charset="-122"/>
              </a:rPr>
              <a:t>(</a:t>
            </a:r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西羅馬帝國進入最後</a:t>
            </a:r>
            <a:r>
              <a:rPr lang="en-US" altLang="zh-TW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100</a:t>
            </a:r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年。</a:t>
            </a:r>
            <a:r>
              <a:rPr lang="en-US" altLang="zh-TW" sz="2000">
                <a:solidFill>
                  <a:schemeClr val="bg1"/>
                </a:solidFill>
                <a:latin typeface="SimHei" panose="02010609060101010101" pitchFamily="49" charset="-122"/>
              </a:rPr>
              <a:t>)</a:t>
            </a:r>
          </a:p>
        </p:txBody>
      </p:sp>
      <p:sp>
        <p:nvSpPr>
          <p:cNvPr id="314443" name="Text Box 75">
            <a:extLst>
              <a:ext uri="{FF2B5EF4-FFF2-40B4-BE49-F238E27FC236}">
                <a16:creationId xmlns:a16="http://schemas.microsoft.com/office/drawing/2014/main" id="{582F1A0E-B317-D1F8-613A-F2F06E11CD0C}"/>
              </a:ext>
            </a:extLst>
          </p:cNvPr>
          <p:cNvSpPr txBox="1">
            <a:spLocks noChangeArrowheads="1"/>
          </p:cNvSpPr>
          <p:nvPr/>
        </p:nvSpPr>
        <p:spPr bwMode="auto">
          <a:xfrm rot="-4373699">
            <a:off x="3183732" y="4723607"/>
            <a:ext cx="171450" cy="122237"/>
          </a:xfrm>
          <a:prstGeom prst="rect">
            <a:avLst/>
          </a:prstGeom>
          <a:solidFill>
            <a:srgbClr val="CFBA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TW" sz="800" i="1"/>
              <a:t>407</a:t>
            </a:r>
          </a:p>
        </p:txBody>
      </p:sp>
      <p:sp>
        <p:nvSpPr>
          <p:cNvPr id="314444" name="AutoShape 76">
            <a:extLst>
              <a:ext uri="{FF2B5EF4-FFF2-40B4-BE49-F238E27FC236}">
                <a16:creationId xmlns:a16="http://schemas.microsoft.com/office/drawing/2014/main" id="{8DEBE1C6-A0C3-4275-4944-BFF6877DC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26" y="2700338"/>
            <a:ext cx="4214813" cy="1249362"/>
          </a:xfrm>
          <a:prstGeom prst="wedgeRectCallout">
            <a:avLst>
              <a:gd name="adj1" fmla="val 52185"/>
              <a:gd name="adj2" fmla="val 109468"/>
            </a:avLst>
          </a:prstGeom>
          <a:solidFill>
            <a:srgbClr val="000000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TW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378</a:t>
            </a:r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年西哥德人在亞得良堡殲滅東羅馬大軍，瓦倫斯皇帝陣亡。提阿多修繼位後，才遏阻蠻族的攻勢。</a:t>
            </a:r>
          </a:p>
        </p:txBody>
      </p:sp>
      <p:sp>
        <p:nvSpPr>
          <p:cNvPr id="314445" name="AutoShape 77">
            <a:extLst>
              <a:ext uri="{FF2B5EF4-FFF2-40B4-BE49-F238E27FC236}">
                <a16:creationId xmlns:a16="http://schemas.microsoft.com/office/drawing/2014/main" id="{207FABB9-06D7-EF08-5230-719739BF8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389" y="1303338"/>
            <a:ext cx="288925" cy="463550"/>
          </a:xfrm>
          <a:prstGeom prst="upArrow">
            <a:avLst>
              <a:gd name="adj1" fmla="val 45056"/>
              <a:gd name="adj2" fmla="val 85167"/>
            </a:avLst>
          </a:prstGeom>
          <a:solidFill>
            <a:srgbClr val="FF000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314446" name="AutoShape 78">
            <a:extLst>
              <a:ext uri="{FF2B5EF4-FFF2-40B4-BE49-F238E27FC236}">
                <a16:creationId xmlns:a16="http://schemas.microsoft.com/office/drawing/2014/main" id="{0CF4F70A-FB90-5CB8-9C54-DA528FB4C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4" y="1301750"/>
            <a:ext cx="288925" cy="463550"/>
          </a:xfrm>
          <a:prstGeom prst="upArrow">
            <a:avLst>
              <a:gd name="adj1" fmla="val 45056"/>
              <a:gd name="adj2" fmla="val 85167"/>
            </a:avLst>
          </a:prstGeom>
          <a:solidFill>
            <a:srgbClr val="FF000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314447" name="Rectangle 79">
            <a:extLst>
              <a:ext uri="{FF2B5EF4-FFF2-40B4-BE49-F238E27FC236}">
                <a16:creationId xmlns:a16="http://schemas.microsoft.com/office/drawing/2014/main" id="{FC12F4B7-95C0-93CB-DE40-CB0B88C6E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092" y="145338"/>
            <a:ext cx="615554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和挪留</a:t>
            </a:r>
          </a:p>
        </p:txBody>
      </p:sp>
      <p:sp>
        <p:nvSpPr>
          <p:cNvPr id="314448" name="Line 80">
            <a:extLst>
              <a:ext uri="{FF2B5EF4-FFF2-40B4-BE49-F238E27FC236}">
                <a16:creationId xmlns:a16="http://schemas.microsoft.com/office/drawing/2014/main" id="{B279E0E6-ECF0-86A9-C3B5-457014AE49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0839" y="463550"/>
            <a:ext cx="1587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449" name="Rectangle 81">
            <a:extLst>
              <a:ext uri="{FF2B5EF4-FFF2-40B4-BE49-F238E27FC236}">
                <a16:creationId xmlns:a16="http://schemas.microsoft.com/office/drawing/2014/main" id="{CF9C5AF0-A251-EB08-C6E2-355C9FDD0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9950" y="146050"/>
            <a:ext cx="14224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瓦倫提尼安三世</a:t>
            </a:r>
          </a:p>
        </p:txBody>
      </p:sp>
      <p:sp>
        <p:nvSpPr>
          <p:cNvPr id="314450" name="Line 82">
            <a:extLst>
              <a:ext uri="{FF2B5EF4-FFF2-40B4-BE49-F238E27FC236}">
                <a16:creationId xmlns:a16="http://schemas.microsoft.com/office/drawing/2014/main" id="{ED42145E-BC37-5612-B060-8BDCDEA891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0175" y="463550"/>
            <a:ext cx="1588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451" name="Rectangle 83">
            <a:extLst>
              <a:ext uri="{FF2B5EF4-FFF2-40B4-BE49-F238E27FC236}">
                <a16:creationId xmlns:a16="http://schemas.microsoft.com/office/drawing/2014/main" id="{38F7C0F8-DD67-1161-0B4B-138FB2016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9988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康士坦丟</a:t>
            </a:r>
          </a:p>
        </p:txBody>
      </p:sp>
      <p:cxnSp>
        <p:nvCxnSpPr>
          <p:cNvPr id="314452" name="AutoShape 84">
            <a:extLst>
              <a:ext uri="{FF2B5EF4-FFF2-40B4-BE49-F238E27FC236}">
                <a16:creationId xmlns:a16="http://schemas.microsoft.com/office/drawing/2014/main" id="{4D8E2CEE-9330-B947-1735-C1C057E3C76B}"/>
              </a:ext>
            </a:extLst>
          </p:cNvPr>
          <p:cNvCxnSpPr>
            <a:cxnSpLocks noChangeShapeType="1"/>
            <a:stCxn id="314451" idx="2"/>
            <a:endCxn id="314415" idx="0"/>
          </p:cNvCxnSpPr>
          <p:nvPr/>
        </p:nvCxnSpPr>
        <p:spPr bwMode="auto">
          <a:xfrm rot="16200000" flipH="1">
            <a:off x="4025107" y="554832"/>
            <a:ext cx="277813" cy="95250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4454" name="Picture 86">
            <a:extLst>
              <a:ext uri="{FF2B5EF4-FFF2-40B4-BE49-F238E27FC236}">
                <a16:creationId xmlns:a16="http://schemas.microsoft.com/office/drawing/2014/main" id="{A838898B-E961-9699-B92B-B23914FBA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1" y="4083050"/>
            <a:ext cx="1831975" cy="2774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455" name="Picture 87">
            <a:extLst>
              <a:ext uri="{FF2B5EF4-FFF2-40B4-BE49-F238E27FC236}">
                <a16:creationId xmlns:a16="http://schemas.microsoft.com/office/drawing/2014/main" id="{48829CB0-C1FA-DC5D-B6B1-DF2173C7B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1" y="4090988"/>
            <a:ext cx="1838325" cy="2767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4456" name="Rectangle 88">
            <a:extLst>
              <a:ext uri="{FF2B5EF4-FFF2-40B4-BE49-F238E27FC236}">
                <a16:creationId xmlns:a16="http://schemas.microsoft.com/office/drawing/2014/main" id="{A70B858D-D960-570C-ECDB-16049FD54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6337301"/>
            <a:ext cx="869950" cy="366713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瓦倫斯</a:t>
            </a:r>
          </a:p>
        </p:txBody>
      </p:sp>
      <p:sp>
        <p:nvSpPr>
          <p:cNvPr id="314457" name="Rectangle 89">
            <a:extLst>
              <a:ext uri="{FF2B5EF4-FFF2-40B4-BE49-F238E27FC236}">
                <a16:creationId xmlns:a16="http://schemas.microsoft.com/office/drawing/2014/main" id="{A1EF37BF-D91D-682B-1A68-802287539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2088" y="6337301"/>
            <a:ext cx="1098550" cy="366713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提阿多修</a:t>
            </a:r>
          </a:p>
        </p:txBody>
      </p:sp>
      <p:sp>
        <p:nvSpPr>
          <p:cNvPr id="314458" name="Rectangle 90">
            <a:extLst>
              <a:ext uri="{FF2B5EF4-FFF2-40B4-BE49-F238E27FC236}">
                <a16:creationId xmlns:a16="http://schemas.microsoft.com/office/drawing/2014/main" id="{79E3D7C5-3047-5497-F400-9AA6FE958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9" y="741364"/>
            <a:ext cx="547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4459" name="Rectangle 91">
            <a:extLst>
              <a:ext uri="{FF2B5EF4-FFF2-40B4-BE49-F238E27FC236}">
                <a16:creationId xmlns:a16="http://schemas.microsoft.com/office/drawing/2014/main" id="{DC998701-7B06-7826-820B-19AAD4D1D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6" y="957264"/>
            <a:ext cx="423863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4460" name="Rectangle 92">
            <a:extLst>
              <a:ext uri="{FF2B5EF4-FFF2-40B4-BE49-F238E27FC236}">
                <a16:creationId xmlns:a16="http://schemas.microsoft.com/office/drawing/2014/main" id="{28BC598F-AD0C-5F68-3E37-470EEB7B3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325" y="741364"/>
            <a:ext cx="636588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700">
              <a:ea typeface="SimHei" panose="02010609060101010101" pitchFamily="49" charset="-122"/>
            </a:endParaRPr>
          </a:p>
        </p:txBody>
      </p:sp>
      <p:sp>
        <p:nvSpPr>
          <p:cNvPr id="314461" name="Rectangle 93">
            <a:extLst>
              <a:ext uri="{FF2B5EF4-FFF2-40B4-BE49-F238E27FC236}">
                <a16:creationId xmlns:a16="http://schemas.microsoft.com/office/drawing/2014/main" id="{8C5B5351-188A-17F6-10A0-8479853D9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989" y="957264"/>
            <a:ext cx="3206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4462" name="Rectangle 94">
            <a:extLst>
              <a:ext uri="{FF2B5EF4-FFF2-40B4-BE49-F238E27FC236}">
                <a16:creationId xmlns:a16="http://schemas.microsoft.com/office/drawing/2014/main" id="{F15FA5CA-61C6-4F19-B223-47EB0EBA4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4638" y="741364"/>
            <a:ext cx="428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4463" name="Rectangle 95">
            <a:extLst>
              <a:ext uri="{FF2B5EF4-FFF2-40B4-BE49-F238E27FC236}">
                <a16:creationId xmlns:a16="http://schemas.microsoft.com/office/drawing/2014/main" id="{6A65CBC7-B3F9-A235-9907-B9E017F9B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0" y="900113"/>
            <a:ext cx="31750" cy="76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4464" name="Rectangle 96">
            <a:extLst>
              <a:ext uri="{FF2B5EF4-FFF2-40B4-BE49-F238E27FC236}">
                <a16:creationId xmlns:a16="http://schemas.microsoft.com/office/drawing/2014/main" id="{72741A82-4914-CA23-11A2-33E29C2D0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4" y="957264"/>
            <a:ext cx="3571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4465" name="Rectangle 97">
            <a:extLst>
              <a:ext uri="{FF2B5EF4-FFF2-40B4-BE49-F238E27FC236}">
                <a16:creationId xmlns:a16="http://schemas.microsoft.com/office/drawing/2014/main" id="{636EC36E-D547-BBAC-67B9-FFB47C5BD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885826"/>
            <a:ext cx="512762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4466" name="Rectangle 98">
            <a:extLst>
              <a:ext uri="{FF2B5EF4-FFF2-40B4-BE49-F238E27FC236}">
                <a16:creationId xmlns:a16="http://schemas.microsoft.com/office/drawing/2014/main" id="{CD489CE4-1676-71FD-C9C8-1FA1D931E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976" y="885826"/>
            <a:ext cx="123825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4467" name="Rectangle 99">
            <a:extLst>
              <a:ext uri="{FF2B5EF4-FFF2-40B4-BE49-F238E27FC236}">
                <a16:creationId xmlns:a16="http://schemas.microsoft.com/office/drawing/2014/main" id="{EF7F0D7B-11CD-AD3C-7B4D-9F88BD889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1030288"/>
            <a:ext cx="119062" cy="1444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4468" name="Rectangle 100">
            <a:extLst>
              <a:ext uri="{FF2B5EF4-FFF2-40B4-BE49-F238E27FC236}">
                <a16:creationId xmlns:a16="http://schemas.microsoft.com/office/drawing/2014/main" id="{B80F70AC-473D-E2AA-6BE7-5252B2FE4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1960564"/>
            <a:ext cx="2882900" cy="338137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CC9900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烏斐拉</a:t>
            </a:r>
          </a:p>
        </p:txBody>
      </p:sp>
      <p:sp>
        <p:nvSpPr>
          <p:cNvPr id="314469" name="Text Box 101">
            <a:extLst>
              <a:ext uri="{FF2B5EF4-FFF2-40B4-BE49-F238E27FC236}">
                <a16:creationId xmlns:a16="http://schemas.microsoft.com/office/drawing/2014/main" id="{3ADF5809-A2D3-A68D-B8DF-B06893DCD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4363" y="1916113"/>
            <a:ext cx="224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ea typeface="SimHei" panose="02010609060101010101" pitchFamily="49" charset="-122"/>
              </a:rPr>
              <a:t>西哥德的亞流派主教</a:t>
            </a:r>
          </a:p>
        </p:txBody>
      </p:sp>
      <p:sp>
        <p:nvSpPr>
          <p:cNvPr id="314470" name="Oval 102">
            <a:extLst>
              <a:ext uri="{FF2B5EF4-FFF2-40B4-BE49-F238E27FC236}">
                <a16:creationId xmlns:a16="http://schemas.microsoft.com/office/drawing/2014/main" id="{03B5F841-F9EB-50C1-FABD-16BB250C7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675" y="2881313"/>
            <a:ext cx="971550" cy="614362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匈奴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4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14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442" grpId="0" animBg="1"/>
      <p:bldP spid="314442" grpId="1" animBg="1"/>
      <p:bldP spid="314444" grpId="0" animBg="1"/>
      <p:bldP spid="314445" grpId="0" animBg="1"/>
      <p:bldP spid="314445" grpId="1" animBg="1"/>
      <p:bldP spid="314446" grpId="0" animBg="1"/>
      <p:bldP spid="314456" grpId="0" animBg="1"/>
      <p:bldP spid="314457" grpId="0" animBg="1"/>
      <p:bldP spid="31447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840" name="Rectangle 104">
            <a:extLst>
              <a:ext uri="{FF2B5EF4-FFF2-40B4-BE49-F238E27FC236}">
                <a16:creationId xmlns:a16="http://schemas.microsoft.com/office/drawing/2014/main" id="{B5E5DD59-C657-4274-FED2-C0CC43D0E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989" y="957264"/>
            <a:ext cx="828675" cy="217487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4836" name="Rectangle 100">
            <a:extLst>
              <a:ext uri="{FF2B5EF4-FFF2-40B4-BE49-F238E27FC236}">
                <a16:creationId xmlns:a16="http://schemas.microsoft.com/office/drawing/2014/main" id="{9B1A9C62-25F1-8ECF-FAFB-80A904386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0" y="957264"/>
            <a:ext cx="122713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aphicFrame>
        <p:nvGraphicFramePr>
          <p:cNvPr id="244738" name="Group 2">
            <a:extLst>
              <a:ext uri="{FF2B5EF4-FFF2-40B4-BE49-F238E27FC236}">
                <a16:creationId xmlns:a16="http://schemas.microsoft.com/office/drawing/2014/main" id="{5CF61034-BEDD-D21B-DD12-69B5D253C5C6}"/>
              </a:ext>
            </a:extLst>
          </p:cNvPr>
          <p:cNvGraphicFramePr>
            <a:graphicFrameLocks noGrp="1"/>
          </p:cNvGraphicFramePr>
          <p:nvPr/>
        </p:nvGraphicFramePr>
        <p:xfrm>
          <a:off x="2274888" y="1296988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249421599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66270841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910378679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188285909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545228517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6605426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90768282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92756831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34040117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029076784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715128"/>
                  </a:ext>
                </a:extLst>
              </a:tr>
            </a:tbl>
          </a:graphicData>
        </a:graphic>
      </p:graphicFrame>
      <p:graphicFrame>
        <p:nvGraphicFramePr>
          <p:cNvPr id="244762" name="Group 26">
            <a:extLst>
              <a:ext uri="{FF2B5EF4-FFF2-40B4-BE49-F238E27FC236}">
                <a16:creationId xmlns:a16="http://schemas.microsoft.com/office/drawing/2014/main" id="{C60C5858-470F-1F63-0F54-BFD520326D87}"/>
              </a:ext>
            </a:extLst>
          </p:cNvPr>
          <p:cNvGraphicFramePr>
            <a:graphicFrameLocks noGrp="1"/>
          </p:cNvGraphicFramePr>
          <p:nvPr/>
        </p:nvGraphicFramePr>
        <p:xfrm>
          <a:off x="1874839" y="1419225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339692540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06109208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73387606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422029853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382621217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307053527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402142183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90207439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74675991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72860360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698535233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754697"/>
                  </a:ext>
                </a:extLst>
              </a:tr>
            </a:tbl>
          </a:graphicData>
        </a:graphic>
      </p:graphicFrame>
      <p:sp>
        <p:nvSpPr>
          <p:cNvPr id="244778" name="Text Box 42">
            <a:extLst>
              <a:ext uri="{FF2B5EF4-FFF2-40B4-BE49-F238E27FC236}">
                <a16:creationId xmlns:a16="http://schemas.microsoft.com/office/drawing/2014/main" id="{E8C5658D-A901-A8CF-7533-C09A60B5D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1412876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244779" name="Rectangle 43">
            <a:extLst>
              <a:ext uri="{FF2B5EF4-FFF2-40B4-BE49-F238E27FC236}">
                <a16:creationId xmlns:a16="http://schemas.microsoft.com/office/drawing/2014/main" id="{1299CC63-E32F-C052-F5D7-1D960A847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8" y="957264"/>
            <a:ext cx="42862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4780" name="Rectangle 44">
            <a:extLst>
              <a:ext uri="{FF2B5EF4-FFF2-40B4-BE49-F238E27FC236}">
                <a16:creationId xmlns:a16="http://schemas.microsoft.com/office/drawing/2014/main" id="{F2934245-7C0D-23BD-D9FC-9A748FB25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4" y="741364"/>
            <a:ext cx="625475" cy="433387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44781" name="Rectangle 45">
            <a:extLst>
              <a:ext uri="{FF2B5EF4-FFF2-40B4-BE49-F238E27FC236}">
                <a16:creationId xmlns:a16="http://schemas.microsoft.com/office/drawing/2014/main" id="{16F272A9-D8DC-ED1E-B807-AC787E841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741364"/>
            <a:ext cx="950912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4782" name="Rectangle 46">
            <a:extLst>
              <a:ext uri="{FF2B5EF4-FFF2-40B4-BE49-F238E27FC236}">
                <a16:creationId xmlns:a16="http://schemas.microsoft.com/office/drawing/2014/main" id="{976E0E52-3771-A275-F606-68868A278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9" y="741364"/>
            <a:ext cx="79375" cy="4333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4783" name="Rectangle 47">
            <a:extLst>
              <a:ext uri="{FF2B5EF4-FFF2-40B4-BE49-F238E27FC236}">
                <a16:creationId xmlns:a16="http://schemas.microsoft.com/office/drawing/2014/main" id="{14A3A63A-625A-5DF9-697A-1BDB24AA5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850" y="741364"/>
            <a:ext cx="39688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4791" name="Rectangle 55">
            <a:extLst>
              <a:ext uri="{FF2B5EF4-FFF2-40B4-BE49-F238E27FC236}">
                <a16:creationId xmlns:a16="http://schemas.microsoft.com/office/drawing/2014/main" id="{AE3AD00E-4206-9B3F-7C13-D837F1F4F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提阿多修</a:t>
            </a:r>
          </a:p>
        </p:txBody>
      </p:sp>
      <p:sp>
        <p:nvSpPr>
          <p:cNvPr id="244792" name="Rectangle 56">
            <a:extLst>
              <a:ext uri="{FF2B5EF4-FFF2-40B4-BE49-F238E27FC236}">
                <a16:creationId xmlns:a16="http://schemas.microsoft.com/office/drawing/2014/main" id="{A1D17DF3-C4C3-F49D-29E9-D44020655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1" y="957264"/>
            <a:ext cx="115252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244795" name="Rectangle 59">
            <a:extLst>
              <a:ext uri="{FF2B5EF4-FFF2-40B4-BE49-F238E27FC236}">
                <a16:creationId xmlns:a16="http://schemas.microsoft.com/office/drawing/2014/main" id="{E3E37E53-9A21-EF47-0EE9-729514221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4" y="741364"/>
            <a:ext cx="1222375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44796" name="Rectangle 60">
            <a:extLst>
              <a:ext uri="{FF2B5EF4-FFF2-40B4-BE49-F238E27FC236}">
                <a16:creationId xmlns:a16="http://schemas.microsoft.com/office/drawing/2014/main" id="{CC0B11DE-4C1F-F48F-8FD2-A168FC46E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4" y="1028700"/>
            <a:ext cx="230187" cy="7143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4797" name="Rectangle 61">
            <a:extLst>
              <a:ext uri="{FF2B5EF4-FFF2-40B4-BE49-F238E27FC236}">
                <a16:creationId xmlns:a16="http://schemas.microsoft.com/office/drawing/2014/main" id="{79B8603E-1D6B-4DDC-30D6-1F443A9A4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3" y="741364"/>
            <a:ext cx="711200" cy="28733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4798" name="Rectangle 62">
            <a:extLst>
              <a:ext uri="{FF2B5EF4-FFF2-40B4-BE49-F238E27FC236}">
                <a16:creationId xmlns:a16="http://schemas.microsoft.com/office/drawing/2014/main" id="{901E7F54-ECBF-DFCB-A7FF-C6D5B883A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741364"/>
            <a:ext cx="77788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4799" name="Rectangle 63">
            <a:extLst>
              <a:ext uri="{FF2B5EF4-FFF2-40B4-BE49-F238E27FC236}">
                <a16:creationId xmlns:a16="http://schemas.microsoft.com/office/drawing/2014/main" id="{6AA8C63B-E108-5950-B0E8-A067F3764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9" y="741364"/>
            <a:ext cx="23653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44800" name="Rectangle 64">
            <a:extLst>
              <a:ext uri="{FF2B5EF4-FFF2-40B4-BE49-F238E27FC236}">
                <a16:creationId xmlns:a16="http://schemas.microsoft.com/office/drawing/2014/main" id="{A7E67ED4-A911-5B3A-FE58-C36E6985B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938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康士坦丁</a:t>
            </a:r>
          </a:p>
        </p:txBody>
      </p:sp>
      <p:sp>
        <p:nvSpPr>
          <p:cNvPr id="244801" name="Rectangle 65">
            <a:extLst>
              <a:ext uri="{FF2B5EF4-FFF2-40B4-BE49-F238E27FC236}">
                <a16:creationId xmlns:a16="http://schemas.microsoft.com/office/drawing/2014/main" id="{481D7F61-FFEE-514D-8996-D869F2E39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丟克理田</a:t>
            </a:r>
          </a:p>
        </p:txBody>
      </p:sp>
      <p:cxnSp>
        <p:nvCxnSpPr>
          <p:cNvPr id="244804" name="AutoShape 68">
            <a:extLst>
              <a:ext uri="{FF2B5EF4-FFF2-40B4-BE49-F238E27FC236}">
                <a16:creationId xmlns:a16="http://schemas.microsoft.com/office/drawing/2014/main" id="{E1E7C310-A9F3-BD0F-F48F-209E73C1337C}"/>
              </a:ext>
            </a:extLst>
          </p:cNvPr>
          <p:cNvCxnSpPr>
            <a:cxnSpLocks noChangeShapeType="1"/>
            <a:stCxn id="244801" idx="2"/>
            <a:endCxn id="244780" idx="0"/>
          </p:cNvCxnSpPr>
          <p:nvPr/>
        </p:nvCxnSpPr>
        <p:spPr bwMode="auto">
          <a:xfrm rot="5400000">
            <a:off x="2020094" y="602457"/>
            <a:ext cx="277813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4805" name="Rectangle 69">
            <a:extLst>
              <a:ext uri="{FF2B5EF4-FFF2-40B4-BE49-F238E27FC236}">
                <a16:creationId xmlns:a16="http://schemas.microsoft.com/office/drawing/2014/main" id="{7D012B6E-DD0A-D830-387A-065369E12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739776"/>
            <a:ext cx="50323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44806" name="AutoShape 70">
            <a:extLst>
              <a:ext uri="{FF2B5EF4-FFF2-40B4-BE49-F238E27FC236}">
                <a16:creationId xmlns:a16="http://schemas.microsoft.com/office/drawing/2014/main" id="{7F4B7675-236E-ACE8-922D-24559816071E}"/>
              </a:ext>
            </a:extLst>
          </p:cNvPr>
          <p:cNvCxnSpPr>
            <a:cxnSpLocks noChangeShapeType="1"/>
            <a:stCxn id="244800" idx="2"/>
            <a:endCxn id="244805" idx="0"/>
          </p:cNvCxnSpPr>
          <p:nvPr/>
        </p:nvCxnSpPr>
        <p:spPr bwMode="auto">
          <a:xfrm rot="16200000" flipH="1">
            <a:off x="3205164" y="466726"/>
            <a:ext cx="276225" cy="2698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807" name="AutoShape 71">
            <a:extLst>
              <a:ext uri="{FF2B5EF4-FFF2-40B4-BE49-F238E27FC236}">
                <a16:creationId xmlns:a16="http://schemas.microsoft.com/office/drawing/2014/main" id="{FD4F62B2-F9A8-5190-4FD7-DCF31DAC437B}"/>
              </a:ext>
            </a:extLst>
          </p:cNvPr>
          <p:cNvCxnSpPr>
            <a:cxnSpLocks noChangeShapeType="1"/>
            <a:stCxn id="244791" idx="2"/>
          </p:cNvCxnSpPr>
          <p:nvPr/>
        </p:nvCxnSpPr>
        <p:spPr bwMode="auto">
          <a:xfrm rot="5400000">
            <a:off x="5624513" y="552451"/>
            <a:ext cx="277813" cy="10001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4808" name="Rectangle 72">
            <a:extLst>
              <a:ext uri="{FF2B5EF4-FFF2-40B4-BE49-F238E27FC236}">
                <a16:creationId xmlns:a16="http://schemas.microsoft.com/office/drawing/2014/main" id="{6131158A-818E-7201-4501-91E19AF5A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0" y="741364"/>
            <a:ext cx="55880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44809" name="Rectangle 73">
            <a:extLst>
              <a:ext uri="{FF2B5EF4-FFF2-40B4-BE49-F238E27FC236}">
                <a16:creationId xmlns:a16="http://schemas.microsoft.com/office/drawing/2014/main" id="{0EB47392-65DC-EF0C-5B60-DC8A994E7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300" y="741364"/>
            <a:ext cx="163988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4810" name="Rectangle 74">
            <a:extLst>
              <a:ext uri="{FF2B5EF4-FFF2-40B4-BE49-F238E27FC236}">
                <a16:creationId xmlns:a16="http://schemas.microsoft.com/office/drawing/2014/main" id="{9DDE174F-ADB4-B4A7-B397-442C2220E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9" y="741364"/>
            <a:ext cx="2698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4811" name="Rectangle 75">
            <a:extLst>
              <a:ext uri="{FF2B5EF4-FFF2-40B4-BE49-F238E27FC236}">
                <a16:creationId xmlns:a16="http://schemas.microsoft.com/office/drawing/2014/main" id="{94708651-A2FB-A261-4B37-9683E1AED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4" y="741364"/>
            <a:ext cx="674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4812" name="Rectangle 76">
            <a:extLst>
              <a:ext uri="{FF2B5EF4-FFF2-40B4-BE49-F238E27FC236}">
                <a16:creationId xmlns:a16="http://schemas.microsoft.com/office/drawing/2014/main" id="{DE7329F7-B1CA-43B6-5D01-922BB8DF9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0988" y="741364"/>
            <a:ext cx="7032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4813" name="Rectangle 77">
            <a:extLst>
              <a:ext uri="{FF2B5EF4-FFF2-40B4-BE49-F238E27FC236}">
                <a16:creationId xmlns:a16="http://schemas.microsoft.com/office/drawing/2014/main" id="{5C098B16-FA81-060A-A3C2-EF5D1A944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6313" y="741364"/>
            <a:ext cx="32385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44814" name="AutoShape 78">
            <a:extLst>
              <a:ext uri="{FF2B5EF4-FFF2-40B4-BE49-F238E27FC236}">
                <a16:creationId xmlns:a16="http://schemas.microsoft.com/office/drawing/2014/main" id="{12B0064F-923E-BB2C-B64B-A8DA1F642E83}"/>
              </a:ext>
            </a:extLst>
          </p:cNvPr>
          <p:cNvCxnSpPr>
            <a:cxnSpLocks noChangeShapeType="1"/>
            <a:stCxn id="244820" idx="2"/>
          </p:cNvCxnSpPr>
          <p:nvPr/>
        </p:nvCxnSpPr>
        <p:spPr bwMode="auto">
          <a:xfrm rot="16200000" flipH="1">
            <a:off x="4878388" y="536576"/>
            <a:ext cx="277813" cy="13176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4815" name="Rectangle 79">
            <a:extLst>
              <a:ext uri="{FF2B5EF4-FFF2-40B4-BE49-F238E27FC236}">
                <a16:creationId xmlns:a16="http://schemas.microsoft.com/office/drawing/2014/main" id="{5BAF863F-08D8-9448-D200-88FC4CEBC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301" y="920750"/>
            <a:ext cx="315913" cy="10795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44816" name="Rectangle 80">
            <a:extLst>
              <a:ext uri="{FF2B5EF4-FFF2-40B4-BE49-F238E27FC236}">
                <a16:creationId xmlns:a16="http://schemas.microsoft.com/office/drawing/2014/main" id="{E6805CEE-0460-9410-4AA0-91CED43C1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63" y="925513"/>
            <a:ext cx="315912" cy="1079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pic>
        <p:nvPicPr>
          <p:cNvPr id="244819" name="Picture 83">
            <a:extLst>
              <a:ext uri="{FF2B5EF4-FFF2-40B4-BE49-F238E27FC236}">
                <a16:creationId xmlns:a16="http://schemas.microsoft.com/office/drawing/2014/main" id="{05235A24-C909-6722-23D9-67088D4DC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6" b="1849"/>
          <a:stretch>
            <a:fillRect/>
          </a:stretch>
        </p:blipFill>
        <p:spPr bwMode="auto">
          <a:xfrm>
            <a:off x="1524000" y="1865314"/>
            <a:ext cx="9144000" cy="4992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820" name="Rectangle 84">
            <a:extLst>
              <a:ext uri="{FF2B5EF4-FFF2-40B4-BE49-F238E27FC236}">
                <a16:creationId xmlns:a16="http://schemas.microsoft.com/office/drawing/2014/main" id="{6D956895-34AB-8775-24AC-D4936A6EA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613" y="146050"/>
            <a:ext cx="6096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瓦倫斯</a:t>
            </a:r>
          </a:p>
        </p:txBody>
      </p:sp>
      <p:sp>
        <p:nvSpPr>
          <p:cNvPr id="244825" name="AutoShape 89">
            <a:extLst>
              <a:ext uri="{FF2B5EF4-FFF2-40B4-BE49-F238E27FC236}">
                <a16:creationId xmlns:a16="http://schemas.microsoft.com/office/drawing/2014/main" id="{7253B44D-A1E0-A515-3E7E-321ADE5EE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119564"/>
            <a:ext cx="2420938" cy="2003425"/>
          </a:xfrm>
          <a:prstGeom prst="wedgeRectCallout">
            <a:avLst>
              <a:gd name="adj1" fmla="val -68491"/>
              <a:gd name="adj2" fmla="val -19412"/>
            </a:avLst>
          </a:prstGeom>
          <a:solidFill>
            <a:srgbClr val="000000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提阿多修死後，西哥德人在阿拉利</a:t>
            </a:r>
            <a:r>
              <a:rPr lang="en-US" altLang="zh-TW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TW" sz="2000">
                <a:solidFill>
                  <a:schemeClr val="bg1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Alaric</a:t>
            </a:r>
            <a:r>
              <a:rPr lang="en-US" altLang="zh-TW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率領下，劫掠到康士坦丁堡附近，再向西推進。</a:t>
            </a:r>
          </a:p>
        </p:txBody>
      </p:sp>
      <p:sp>
        <p:nvSpPr>
          <p:cNvPr id="244826" name="Text Box 90">
            <a:extLst>
              <a:ext uri="{FF2B5EF4-FFF2-40B4-BE49-F238E27FC236}">
                <a16:creationId xmlns:a16="http://schemas.microsoft.com/office/drawing/2014/main" id="{3BE4D828-A7B5-79FD-F2E4-E73B0D9A2137}"/>
              </a:ext>
            </a:extLst>
          </p:cNvPr>
          <p:cNvSpPr txBox="1">
            <a:spLocks noChangeArrowheads="1"/>
          </p:cNvSpPr>
          <p:nvPr/>
        </p:nvSpPr>
        <p:spPr bwMode="auto">
          <a:xfrm rot="-4373699">
            <a:off x="3183732" y="4723607"/>
            <a:ext cx="171450" cy="122237"/>
          </a:xfrm>
          <a:prstGeom prst="rect">
            <a:avLst/>
          </a:prstGeom>
          <a:solidFill>
            <a:srgbClr val="CFBA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TW" sz="800" i="1"/>
              <a:t>407</a:t>
            </a:r>
          </a:p>
        </p:txBody>
      </p:sp>
      <p:sp>
        <p:nvSpPr>
          <p:cNvPr id="244824" name="AutoShape 88">
            <a:extLst>
              <a:ext uri="{FF2B5EF4-FFF2-40B4-BE49-F238E27FC236}">
                <a16:creationId xmlns:a16="http://schemas.microsoft.com/office/drawing/2014/main" id="{B0C8BB26-0652-AF08-497D-CD157CFC2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8675" y="4565651"/>
            <a:ext cx="2814638" cy="2016125"/>
          </a:xfrm>
          <a:prstGeom prst="wedgeRectCallout">
            <a:avLst>
              <a:gd name="adj1" fmla="val 69852"/>
              <a:gd name="adj2" fmla="val -47718"/>
            </a:avLst>
          </a:prstGeom>
          <a:solidFill>
            <a:srgbClr val="000000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TW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410</a:t>
            </a:r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年阿拉利率領西哥德人攻陷羅馬城，掠奪六天六夜，震驚全國。這是八百年來，羅馬城首次被外族人佔領。</a:t>
            </a:r>
          </a:p>
        </p:txBody>
      </p:sp>
      <p:sp>
        <p:nvSpPr>
          <p:cNvPr id="244827" name="AutoShape 91">
            <a:extLst>
              <a:ext uri="{FF2B5EF4-FFF2-40B4-BE49-F238E27FC236}">
                <a16:creationId xmlns:a16="http://schemas.microsoft.com/office/drawing/2014/main" id="{B402D479-CBCE-5D1F-4B3E-AF45C8DCB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1" y="1303338"/>
            <a:ext cx="288925" cy="463550"/>
          </a:xfrm>
          <a:prstGeom prst="upArrow">
            <a:avLst>
              <a:gd name="adj1" fmla="val 45056"/>
              <a:gd name="adj2" fmla="val 85167"/>
            </a:avLst>
          </a:prstGeom>
          <a:solidFill>
            <a:srgbClr val="FF000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44828" name="AutoShape 92">
            <a:extLst>
              <a:ext uri="{FF2B5EF4-FFF2-40B4-BE49-F238E27FC236}">
                <a16:creationId xmlns:a16="http://schemas.microsoft.com/office/drawing/2014/main" id="{BE68B9D1-4C65-CB93-AA2A-13103803A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8589" y="1301750"/>
            <a:ext cx="288925" cy="463550"/>
          </a:xfrm>
          <a:prstGeom prst="upArrow">
            <a:avLst>
              <a:gd name="adj1" fmla="val 45056"/>
              <a:gd name="adj2" fmla="val 85167"/>
            </a:avLst>
          </a:prstGeom>
          <a:solidFill>
            <a:srgbClr val="FF000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44830" name="Rectangle 94">
            <a:extLst>
              <a:ext uri="{FF2B5EF4-FFF2-40B4-BE49-F238E27FC236}">
                <a16:creationId xmlns:a16="http://schemas.microsoft.com/office/drawing/2014/main" id="{0F9859BB-B46A-B94A-90E4-74C0D1E0B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092" y="145338"/>
            <a:ext cx="615554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和挪留</a:t>
            </a:r>
          </a:p>
        </p:txBody>
      </p:sp>
      <p:sp>
        <p:nvSpPr>
          <p:cNvPr id="244831" name="Rectangle 95">
            <a:extLst>
              <a:ext uri="{FF2B5EF4-FFF2-40B4-BE49-F238E27FC236}">
                <a16:creationId xmlns:a16="http://schemas.microsoft.com/office/drawing/2014/main" id="{B9B4B1E4-7518-153E-CB5F-74C8D973E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9950" y="146050"/>
            <a:ext cx="14224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瓦倫提尼安三世</a:t>
            </a:r>
          </a:p>
        </p:txBody>
      </p:sp>
      <p:sp>
        <p:nvSpPr>
          <p:cNvPr id="244832" name="Line 96">
            <a:extLst>
              <a:ext uri="{FF2B5EF4-FFF2-40B4-BE49-F238E27FC236}">
                <a16:creationId xmlns:a16="http://schemas.microsoft.com/office/drawing/2014/main" id="{5670453E-5E2A-449B-775A-AF729A84A0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0839" y="463550"/>
            <a:ext cx="1587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833" name="Line 97">
            <a:extLst>
              <a:ext uri="{FF2B5EF4-FFF2-40B4-BE49-F238E27FC236}">
                <a16:creationId xmlns:a16="http://schemas.microsoft.com/office/drawing/2014/main" id="{BF1AAB48-9BC7-3A81-7611-72840F03C7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0175" y="463550"/>
            <a:ext cx="1588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834" name="Rectangle 98">
            <a:extLst>
              <a:ext uri="{FF2B5EF4-FFF2-40B4-BE49-F238E27FC236}">
                <a16:creationId xmlns:a16="http://schemas.microsoft.com/office/drawing/2014/main" id="{5C828402-4C3F-71D9-11EE-D653FFDB7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9988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康士坦丟</a:t>
            </a:r>
          </a:p>
        </p:txBody>
      </p:sp>
      <p:cxnSp>
        <p:nvCxnSpPr>
          <p:cNvPr id="244835" name="AutoShape 99">
            <a:extLst>
              <a:ext uri="{FF2B5EF4-FFF2-40B4-BE49-F238E27FC236}">
                <a16:creationId xmlns:a16="http://schemas.microsoft.com/office/drawing/2014/main" id="{ADFCB838-44DE-FB76-2417-D6649BB01DCD}"/>
              </a:ext>
            </a:extLst>
          </p:cNvPr>
          <p:cNvCxnSpPr>
            <a:cxnSpLocks noChangeShapeType="1"/>
            <a:stCxn id="244834" idx="2"/>
            <a:endCxn id="244781" idx="0"/>
          </p:cNvCxnSpPr>
          <p:nvPr/>
        </p:nvCxnSpPr>
        <p:spPr bwMode="auto">
          <a:xfrm rot="16200000" flipH="1">
            <a:off x="4025107" y="554832"/>
            <a:ext cx="277813" cy="95250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4838" name="Picture 102">
            <a:extLst>
              <a:ext uri="{FF2B5EF4-FFF2-40B4-BE49-F238E27FC236}">
                <a16:creationId xmlns:a16="http://schemas.microsoft.com/office/drawing/2014/main" id="{96AA2C29-3495-108B-8D4D-101FF64ED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1868488"/>
            <a:ext cx="2095500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839" name="Rectangle 103">
            <a:extLst>
              <a:ext uri="{FF2B5EF4-FFF2-40B4-BE49-F238E27FC236}">
                <a16:creationId xmlns:a16="http://schemas.microsoft.com/office/drawing/2014/main" id="{BAC346BD-7C9C-AD21-4B64-29493584D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4713" y="3535363"/>
            <a:ext cx="869950" cy="366712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阿拉利</a:t>
            </a:r>
          </a:p>
        </p:txBody>
      </p:sp>
      <p:sp>
        <p:nvSpPr>
          <p:cNvPr id="244841" name="Rectangle 105">
            <a:extLst>
              <a:ext uri="{FF2B5EF4-FFF2-40B4-BE49-F238E27FC236}">
                <a16:creationId xmlns:a16="http://schemas.microsoft.com/office/drawing/2014/main" id="{BFECC00F-9114-78F1-BDCF-31E53349D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9" y="741364"/>
            <a:ext cx="547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4842" name="Rectangle 106">
            <a:extLst>
              <a:ext uri="{FF2B5EF4-FFF2-40B4-BE49-F238E27FC236}">
                <a16:creationId xmlns:a16="http://schemas.microsoft.com/office/drawing/2014/main" id="{75C98C68-DECF-7989-D64A-890DF5B22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6" y="957264"/>
            <a:ext cx="423863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4843" name="Rectangle 107">
            <a:extLst>
              <a:ext uri="{FF2B5EF4-FFF2-40B4-BE49-F238E27FC236}">
                <a16:creationId xmlns:a16="http://schemas.microsoft.com/office/drawing/2014/main" id="{F9D08F68-31E1-C458-7130-AC2EAE765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325" y="741364"/>
            <a:ext cx="636588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700">
              <a:ea typeface="SimHei" panose="02010609060101010101" pitchFamily="49" charset="-122"/>
            </a:endParaRPr>
          </a:p>
        </p:txBody>
      </p:sp>
      <p:sp>
        <p:nvSpPr>
          <p:cNvPr id="244844" name="Rectangle 108">
            <a:extLst>
              <a:ext uri="{FF2B5EF4-FFF2-40B4-BE49-F238E27FC236}">
                <a16:creationId xmlns:a16="http://schemas.microsoft.com/office/drawing/2014/main" id="{5F226E00-228A-429E-A2A3-8905B7837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989" y="957264"/>
            <a:ext cx="3206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4845" name="Rectangle 109">
            <a:extLst>
              <a:ext uri="{FF2B5EF4-FFF2-40B4-BE49-F238E27FC236}">
                <a16:creationId xmlns:a16="http://schemas.microsoft.com/office/drawing/2014/main" id="{C4AA08B0-A453-04B1-EA88-2D2E26242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4638" y="741364"/>
            <a:ext cx="428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4846" name="Rectangle 110">
            <a:extLst>
              <a:ext uri="{FF2B5EF4-FFF2-40B4-BE49-F238E27FC236}">
                <a16:creationId xmlns:a16="http://schemas.microsoft.com/office/drawing/2014/main" id="{7C558BD9-36E5-D3C9-7D93-AF0E16D99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0" y="900113"/>
            <a:ext cx="31750" cy="76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4847" name="Rectangle 111">
            <a:extLst>
              <a:ext uri="{FF2B5EF4-FFF2-40B4-BE49-F238E27FC236}">
                <a16:creationId xmlns:a16="http://schemas.microsoft.com/office/drawing/2014/main" id="{6B8A4A4F-9146-921A-7D4E-C63EEEC6F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4" y="957264"/>
            <a:ext cx="3571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4848" name="Rectangle 112">
            <a:extLst>
              <a:ext uri="{FF2B5EF4-FFF2-40B4-BE49-F238E27FC236}">
                <a16:creationId xmlns:a16="http://schemas.microsoft.com/office/drawing/2014/main" id="{8BF168B5-2F9A-F633-AAC9-B29C7D2ED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885826"/>
            <a:ext cx="512762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4849" name="Rectangle 113">
            <a:extLst>
              <a:ext uri="{FF2B5EF4-FFF2-40B4-BE49-F238E27FC236}">
                <a16:creationId xmlns:a16="http://schemas.microsoft.com/office/drawing/2014/main" id="{5540CBFB-DB00-E524-4AE5-2A8FB855A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976" y="885826"/>
            <a:ext cx="123825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4850" name="Rectangle 114">
            <a:extLst>
              <a:ext uri="{FF2B5EF4-FFF2-40B4-BE49-F238E27FC236}">
                <a16:creationId xmlns:a16="http://schemas.microsoft.com/office/drawing/2014/main" id="{7D80CCF4-56C4-8C3A-B1B6-696FBC0B8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1030288"/>
            <a:ext cx="119062" cy="1444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4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825" grpId="0" animBg="1"/>
      <p:bldP spid="244825" grpId="1" animBg="1"/>
      <p:bldP spid="244824" grpId="0" animBg="1"/>
      <p:bldP spid="244827" grpId="0" animBg="1"/>
      <p:bldP spid="244827" grpId="1" animBg="1"/>
      <p:bldP spid="244828" grpId="0" animBg="1"/>
      <p:bldP spid="24483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86" name="Rectangle 102">
            <a:extLst>
              <a:ext uri="{FF2B5EF4-FFF2-40B4-BE49-F238E27FC236}">
                <a16:creationId xmlns:a16="http://schemas.microsoft.com/office/drawing/2014/main" id="{E5D3A970-E2B2-CDDB-2667-985ACB799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989" y="957264"/>
            <a:ext cx="828675" cy="217487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6882" name="Rectangle 98">
            <a:extLst>
              <a:ext uri="{FF2B5EF4-FFF2-40B4-BE49-F238E27FC236}">
                <a16:creationId xmlns:a16="http://schemas.microsoft.com/office/drawing/2014/main" id="{C18912B2-3374-98DB-4BA9-4F2A058BB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0" y="957264"/>
            <a:ext cx="122713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aphicFrame>
        <p:nvGraphicFramePr>
          <p:cNvPr id="246786" name="Group 2">
            <a:extLst>
              <a:ext uri="{FF2B5EF4-FFF2-40B4-BE49-F238E27FC236}">
                <a16:creationId xmlns:a16="http://schemas.microsoft.com/office/drawing/2014/main" id="{6C75704D-3403-1F2F-CBDB-316F47AFC2A0}"/>
              </a:ext>
            </a:extLst>
          </p:cNvPr>
          <p:cNvGraphicFramePr>
            <a:graphicFrameLocks noGrp="1"/>
          </p:cNvGraphicFramePr>
          <p:nvPr/>
        </p:nvGraphicFramePr>
        <p:xfrm>
          <a:off x="2274888" y="1296988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195878371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32664490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446380860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181123032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730910752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168820035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48403538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30705181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23360366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464022636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0205949"/>
                  </a:ext>
                </a:extLst>
              </a:tr>
            </a:tbl>
          </a:graphicData>
        </a:graphic>
      </p:graphicFrame>
      <p:graphicFrame>
        <p:nvGraphicFramePr>
          <p:cNvPr id="246810" name="Group 26">
            <a:extLst>
              <a:ext uri="{FF2B5EF4-FFF2-40B4-BE49-F238E27FC236}">
                <a16:creationId xmlns:a16="http://schemas.microsoft.com/office/drawing/2014/main" id="{9184636A-3970-A838-84C7-5614B68D4FF4}"/>
              </a:ext>
            </a:extLst>
          </p:cNvPr>
          <p:cNvGraphicFramePr>
            <a:graphicFrameLocks noGrp="1"/>
          </p:cNvGraphicFramePr>
          <p:nvPr/>
        </p:nvGraphicFramePr>
        <p:xfrm>
          <a:off x="1874839" y="1419225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318791991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76049262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55283695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63063151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111916776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343302422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39248779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028438198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00081966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81151908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868791155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461302"/>
                  </a:ext>
                </a:extLst>
              </a:tr>
            </a:tbl>
          </a:graphicData>
        </a:graphic>
      </p:graphicFrame>
      <p:sp>
        <p:nvSpPr>
          <p:cNvPr id="246826" name="Text Box 42">
            <a:extLst>
              <a:ext uri="{FF2B5EF4-FFF2-40B4-BE49-F238E27FC236}">
                <a16:creationId xmlns:a16="http://schemas.microsoft.com/office/drawing/2014/main" id="{E427B78F-23AA-7A6C-D8FF-98D9F29EB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1412876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246827" name="Rectangle 43">
            <a:extLst>
              <a:ext uri="{FF2B5EF4-FFF2-40B4-BE49-F238E27FC236}">
                <a16:creationId xmlns:a16="http://schemas.microsoft.com/office/drawing/2014/main" id="{68541433-3212-205E-8737-49CE13CA0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8" y="957264"/>
            <a:ext cx="42862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6828" name="Rectangle 44">
            <a:extLst>
              <a:ext uri="{FF2B5EF4-FFF2-40B4-BE49-F238E27FC236}">
                <a16:creationId xmlns:a16="http://schemas.microsoft.com/office/drawing/2014/main" id="{D32C5A7A-92EE-E14A-C41E-BF28AB7FE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4" y="741364"/>
            <a:ext cx="625475" cy="433387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46829" name="Rectangle 45">
            <a:extLst>
              <a:ext uri="{FF2B5EF4-FFF2-40B4-BE49-F238E27FC236}">
                <a16:creationId xmlns:a16="http://schemas.microsoft.com/office/drawing/2014/main" id="{F63AC484-6C80-D708-85E6-E77A84592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741364"/>
            <a:ext cx="950912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6830" name="Rectangle 46">
            <a:extLst>
              <a:ext uri="{FF2B5EF4-FFF2-40B4-BE49-F238E27FC236}">
                <a16:creationId xmlns:a16="http://schemas.microsoft.com/office/drawing/2014/main" id="{CBD6415F-53DF-A0EC-15FB-05F310AE6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9" y="741364"/>
            <a:ext cx="79375" cy="4333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6831" name="Rectangle 47">
            <a:extLst>
              <a:ext uri="{FF2B5EF4-FFF2-40B4-BE49-F238E27FC236}">
                <a16:creationId xmlns:a16="http://schemas.microsoft.com/office/drawing/2014/main" id="{0DACA6AE-4468-3C4E-1811-D77F0E54A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850" y="741364"/>
            <a:ext cx="39688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6839" name="Rectangle 55">
            <a:extLst>
              <a:ext uri="{FF2B5EF4-FFF2-40B4-BE49-F238E27FC236}">
                <a16:creationId xmlns:a16="http://schemas.microsoft.com/office/drawing/2014/main" id="{83AB1A6A-3194-59F7-619D-8D14BAA5C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提阿多修</a:t>
            </a:r>
          </a:p>
        </p:txBody>
      </p:sp>
      <p:sp>
        <p:nvSpPr>
          <p:cNvPr id="246840" name="Rectangle 56">
            <a:extLst>
              <a:ext uri="{FF2B5EF4-FFF2-40B4-BE49-F238E27FC236}">
                <a16:creationId xmlns:a16="http://schemas.microsoft.com/office/drawing/2014/main" id="{317A7034-E3D2-B656-20AE-0546055D2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1" y="957264"/>
            <a:ext cx="115252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246843" name="Rectangle 59">
            <a:extLst>
              <a:ext uri="{FF2B5EF4-FFF2-40B4-BE49-F238E27FC236}">
                <a16:creationId xmlns:a16="http://schemas.microsoft.com/office/drawing/2014/main" id="{565B9551-D986-88DC-5AAD-998E03A14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4" y="741364"/>
            <a:ext cx="1222375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46844" name="Rectangle 60">
            <a:extLst>
              <a:ext uri="{FF2B5EF4-FFF2-40B4-BE49-F238E27FC236}">
                <a16:creationId xmlns:a16="http://schemas.microsoft.com/office/drawing/2014/main" id="{5C195537-40BB-F0F5-CCB1-939589142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4" y="1028700"/>
            <a:ext cx="230187" cy="7143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6845" name="Rectangle 61">
            <a:extLst>
              <a:ext uri="{FF2B5EF4-FFF2-40B4-BE49-F238E27FC236}">
                <a16:creationId xmlns:a16="http://schemas.microsoft.com/office/drawing/2014/main" id="{DC9F82AC-2A08-F645-C46F-449F1B56E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3" y="741364"/>
            <a:ext cx="711200" cy="28733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6846" name="Rectangle 62">
            <a:extLst>
              <a:ext uri="{FF2B5EF4-FFF2-40B4-BE49-F238E27FC236}">
                <a16:creationId xmlns:a16="http://schemas.microsoft.com/office/drawing/2014/main" id="{90DB6FE4-3DB4-C5E8-3E97-F3F78C8B1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741364"/>
            <a:ext cx="77788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6847" name="Rectangle 63">
            <a:extLst>
              <a:ext uri="{FF2B5EF4-FFF2-40B4-BE49-F238E27FC236}">
                <a16:creationId xmlns:a16="http://schemas.microsoft.com/office/drawing/2014/main" id="{75DDE8F2-9CD1-08A8-403C-E85035323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9" y="741364"/>
            <a:ext cx="23653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46848" name="Rectangle 64">
            <a:extLst>
              <a:ext uri="{FF2B5EF4-FFF2-40B4-BE49-F238E27FC236}">
                <a16:creationId xmlns:a16="http://schemas.microsoft.com/office/drawing/2014/main" id="{91F25A50-0A1C-B4EE-50F9-9B92BC20A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938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康士坦丁</a:t>
            </a:r>
          </a:p>
        </p:txBody>
      </p:sp>
      <p:sp>
        <p:nvSpPr>
          <p:cNvPr id="246849" name="Rectangle 65">
            <a:extLst>
              <a:ext uri="{FF2B5EF4-FFF2-40B4-BE49-F238E27FC236}">
                <a16:creationId xmlns:a16="http://schemas.microsoft.com/office/drawing/2014/main" id="{98ED2F46-2D65-FDEA-4589-28CDEF7A0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丟克理田</a:t>
            </a:r>
          </a:p>
        </p:txBody>
      </p:sp>
      <p:cxnSp>
        <p:nvCxnSpPr>
          <p:cNvPr id="246852" name="AutoShape 68">
            <a:extLst>
              <a:ext uri="{FF2B5EF4-FFF2-40B4-BE49-F238E27FC236}">
                <a16:creationId xmlns:a16="http://schemas.microsoft.com/office/drawing/2014/main" id="{EAF775E3-1536-403E-A98E-4DA2533BBCE6}"/>
              </a:ext>
            </a:extLst>
          </p:cNvPr>
          <p:cNvCxnSpPr>
            <a:cxnSpLocks noChangeShapeType="1"/>
            <a:stCxn id="246849" idx="2"/>
            <a:endCxn id="246828" idx="0"/>
          </p:cNvCxnSpPr>
          <p:nvPr/>
        </p:nvCxnSpPr>
        <p:spPr bwMode="auto">
          <a:xfrm rot="5400000">
            <a:off x="2020094" y="602457"/>
            <a:ext cx="277813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6853" name="Rectangle 69">
            <a:extLst>
              <a:ext uri="{FF2B5EF4-FFF2-40B4-BE49-F238E27FC236}">
                <a16:creationId xmlns:a16="http://schemas.microsoft.com/office/drawing/2014/main" id="{D9550DFE-650A-E837-B8F5-FABDA3A09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739776"/>
            <a:ext cx="50323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46854" name="AutoShape 70">
            <a:extLst>
              <a:ext uri="{FF2B5EF4-FFF2-40B4-BE49-F238E27FC236}">
                <a16:creationId xmlns:a16="http://schemas.microsoft.com/office/drawing/2014/main" id="{5ECE0E75-9147-4F41-E8D9-D259A5D69F27}"/>
              </a:ext>
            </a:extLst>
          </p:cNvPr>
          <p:cNvCxnSpPr>
            <a:cxnSpLocks noChangeShapeType="1"/>
            <a:stCxn id="246848" idx="2"/>
            <a:endCxn id="246853" idx="0"/>
          </p:cNvCxnSpPr>
          <p:nvPr/>
        </p:nvCxnSpPr>
        <p:spPr bwMode="auto">
          <a:xfrm rot="16200000" flipH="1">
            <a:off x="3205164" y="466726"/>
            <a:ext cx="276225" cy="2698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6855" name="AutoShape 71">
            <a:extLst>
              <a:ext uri="{FF2B5EF4-FFF2-40B4-BE49-F238E27FC236}">
                <a16:creationId xmlns:a16="http://schemas.microsoft.com/office/drawing/2014/main" id="{907689FD-F57F-AF8D-330A-2D2A8D69FC74}"/>
              </a:ext>
            </a:extLst>
          </p:cNvPr>
          <p:cNvCxnSpPr>
            <a:cxnSpLocks noChangeShapeType="1"/>
            <a:stCxn id="246839" idx="2"/>
          </p:cNvCxnSpPr>
          <p:nvPr/>
        </p:nvCxnSpPr>
        <p:spPr bwMode="auto">
          <a:xfrm rot="5400000">
            <a:off x="5624513" y="552451"/>
            <a:ext cx="277813" cy="10001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6856" name="Rectangle 72">
            <a:extLst>
              <a:ext uri="{FF2B5EF4-FFF2-40B4-BE49-F238E27FC236}">
                <a16:creationId xmlns:a16="http://schemas.microsoft.com/office/drawing/2014/main" id="{25C3A73E-ED71-48EB-9F71-237938965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0" y="741364"/>
            <a:ext cx="55880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46857" name="Rectangle 73">
            <a:extLst>
              <a:ext uri="{FF2B5EF4-FFF2-40B4-BE49-F238E27FC236}">
                <a16:creationId xmlns:a16="http://schemas.microsoft.com/office/drawing/2014/main" id="{6FABAB7A-606E-7A68-25D9-F1D27F4A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300" y="741364"/>
            <a:ext cx="163988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6858" name="Rectangle 74">
            <a:extLst>
              <a:ext uri="{FF2B5EF4-FFF2-40B4-BE49-F238E27FC236}">
                <a16:creationId xmlns:a16="http://schemas.microsoft.com/office/drawing/2014/main" id="{97F5CCC6-BCE8-0071-DBBB-2085F354E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9" y="741364"/>
            <a:ext cx="2698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6859" name="Rectangle 75">
            <a:extLst>
              <a:ext uri="{FF2B5EF4-FFF2-40B4-BE49-F238E27FC236}">
                <a16:creationId xmlns:a16="http://schemas.microsoft.com/office/drawing/2014/main" id="{94767245-AEC3-29B3-08C8-E317E008C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4" y="741364"/>
            <a:ext cx="674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6860" name="Rectangle 76">
            <a:extLst>
              <a:ext uri="{FF2B5EF4-FFF2-40B4-BE49-F238E27FC236}">
                <a16:creationId xmlns:a16="http://schemas.microsoft.com/office/drawing/2014/main" id="{1A477EF5-5386-0212-95B0-22E03D429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0988" y="741364"/>
            <a:ext cx="7032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6861" name="Rectangle 77">
            <a:extLst>
              <a:ext uri="{FF2B5EF4-FFF2-40B4-BE49-F238E27FC236}">
                <a16:creationId xmlns:a16="http://schemas.microsoft.com/office/drawing/2014/main" id="{6DF30CF3-331F-3D76-E84F-1B665F6F0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6313" y="741364"/>
            <a:ext cx="32385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46862" name="AutoShape 78">
            <a:extLst>
              <a:ext uri="{FF2B5EF4-FFF2-40B4-BE49-F238E27FC236}">
                <a16:creationId xmlns:a16="http://schemas.microsoft.com/office/drawing/2014/main" id="{96FA483D-2FF2-57AB-C311-B06F0B1627B1}"/>
              </a:ext>
            </a:extLst>
          </p:cNvPr>
          <p:cNvCxnSpPr>
            <a:cxnSpLocks noChangeShapeType="1"/>
            <a:stCxn id="246868" idx="2"/>
          </p:cNvCxnSpPr>
          <p:nvPr/>
        </p:nvCxnSpPr>
        <p:spPr bwMode="auto">
          <a:xfrm rot="16200000" flipH="1">
            <a:off x="4878388" y="536576"/>
            <a:ext cx="277813" cy="13176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6863" name="Rectangle 79">
            <a:extLst>
              <a:ext uri="{FF2B5EF4-FFF2-40B4-BE49-F238E27FC236}">
                <a16:creationId xmlns:a16="http://schemas.microsoft.com/office/drawing/2014/main" id="{94E44611-FE0E-2FBD-166F-2E3C8ED5C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301" y="920750"/>
            <a:ext cx="315913" cy="10795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46864" name="Rectangle 80">
            <a:extLst>
              <a:ext uri="{FF2B5EF4-FFF2-40B4-BE49-F238E27FC236}">
                <a16:creationId xmlns:a16="http://schemas.microsoft.com/office/drawing/2014/main" id="{20AC370A-CB5C-0053-FF08-20BEAFAEF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63" y="925513"/>
            <a:ext cx="315912" cy="1079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pic>
        <p:nvPicPr>
          <p:cNvPr id="246867" name="Picture 83">
            <a:extLst>
              <a:ext uri="{FF2B5EF4-FFF2-40B4-BE49-F238E27FC236}">
                <a16:creationId xmlns:a16="http://schemas.microsoft.com/office/drawing/2014/main" id="{3616E9EF-A628-118A-5518-8163668A5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6" b="1849"/>
          <a:stretch>
            <a:fillRect/>
          </a:stretch>
        </p:blipFill>
        <p:spPr bwMode="auto">
          <a:xfrm>
            <a:off x="1524000" y="1865314"/>
            <a:ext cx="9144000" cy="4992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868" name="Rectangle 84">
            <a:extLst>
              <a:ext uri="{FF2B5EF4-FFF2-40B4-BE49-F238E27FC236}">
                <a16:creationId xmlns:a16="http://schemas.microsoft.com/office/drawing/2014/main" id="{33E46845-80D0-AE69-B930-52C1F84B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613" y="146050"/>
            <a:ext cx="6096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瓦倫斯</a:t>
            </a:r>
          </a:p>
        </p:txBody>
      </p:sp>
      <p:sp>
        <p:nvSpPr>
          <p:cNvPr id="246869" name="AutoShape 85">
            <a:extLst>
              <a:ext uri="{FF2B5EF4-FFF2-40B4-BE49-F238E27FC236}">
                <a16:creationId xmlns:a16="http://schemas.microsoft.com/office/drawing/2014/main" id="{AA9C97CF-546B-8563-1509-08184C4D5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2389" y="4967288"/>
            <a:ext cx="2814637" cy="1308100"/>
          </a:xfrm>
          <a:prstGeom prst="wedgeRectCallout">
            <a:avLst>
              <a:gd name="adj1" fmla="val -63764"/>
              <a:gd name="adj2" fmla="val -39440"/>
            </a:avLst>
          </a:prstGeom>
          <a:solidFill>
            <a:srgbClr val="000000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阿拉利原想趁勝奪取北非</a:t>
            </a:r>
            <a:r>
              <a:rPr lang="en-US" altLang="zh-TW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義大利的糧倉</a:t>
            </a:r>
            <a:r>
              <a:rPr lang="en-US" altLang="zh-TW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，卻死在義大利南部。</a:t>
            </a:r>
          </a:p>
        </p:txBody>
      </p:sp>
      <p:sp>
        <p:nvSpPr>
          <p:cNvPr id="246871" name="AutoShape 87">
            <a:extLst>
              <a:ext uri="{FF2B5EF4-FFF2-40B4-BE49-F238E27FC236}">
                <a16:creationId xmlns:a16="http://schemas.microsoft.com/office/drawing/2014/main" id="{94543E6E-7646-D324-9BBE-7C8089B62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5143500"/>
            <a:ext cx="2525712" cy="1308100"/>
          </a:xfrm>
          <a:prstGeom prst="wedgeRectCallout">
            <a:avLst>
              <a:gd name="adj1" fmla="val 23037"/>
              <a:gd name="adj2" fmla="val -112014"/>
            </a:avLst>
          </a:prstGeom>
          <a:solidFill>
            <a:srgbClr val="000000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西哥德人轉而北犯，入侵高盧</a:t>
            </a:r>
            <a:r>
              <a:rPr lang="en-US" altLang="zh-TW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法國</a:t>
            </a:r>
            <a:r>
              <a:rPr lang="en-US" altLang="zh-TW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後，就在當地定居。</a:t>
            </a:r>
          </a:p>
        </p:txBody>
      </p:sp>
      <p:sp>
        <p:nvSpPr>
          <p:cNvPr id="246872" name="Text Box 88">
            <a:extLst>
              <a:ext uri="{FF2B5EF4-FFF2-40B4-BE49-F238E27FC236}">
                <a16:creationId xmlns:a16="http://schemas.microsoft.com/office/drawing/2014/main" id="{AD507A94-6EEE-1F88-CA11-BEABA5976949}"/>
              </a:ext>
            </a:extLst>
          </p:cNvPr>
          <p:cNvSpPr txBox="1">
            <a:spLocks noChangeArrowheads="1"/>
          </p:cNvSpPr>
          <p:nvPr/>
        </p:nvSpPr>
        <p:spPr bwMode="auto">
          <a:xfrm rot="-4373699">
            <a:off x="3183732" y="4723607"/>
            <a:ext cx="171450" cy="122237"/>
          </a:xfrm>
          <a:prstGeom prst="rect">
            <a:avLst/>
          </a:prstGeom>
          <a:solidFill>
            <a:srgbClr val="CFBA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TW" sz="800" i="1"/>
              <a:t>407</a:t>
            </a:r>
          </a:p>
        </p:txBody>
      </p:sp>
      <p:sp>
        <p:nvSpPr>
          <p:cNvPr id="246873" name="AutoShape 89">
            <a:extLst>
              <a:ext uri="{FF2B5EF4-FFF2-40B4-BE49-F238E27FC236}">
                <a16:creationId xmlns:a16="http://schemas.microsoft.com/office/drawing/2014/main" id="{045EA9EA-3CDE-2097-9BEC-AD15FD7AB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8589" y="1301750"/>
            <a:ext cx="288925" cy="463550"/>
          </a:xfrm>
          <a:prstGeom prst="upArrow">
            <a:avLst>
              <a:gd name="adj1" fmla="val 45056"/>
              <a:gd name="adj2" fmla="val 85167"/>
            </a:avLst>
          </a:prstGeom>
          <a:solidFill>
            <a:srgbClr val="FF000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46875" name="AutoShape 91">
            <a:extLst>
              <a:ext uri="{FF2B5EF4-FFF2-40B4-BE49-F238E27FC236}">
                <a16:creationId xmlns:a16="http://schemas.microsoft.com/office/drawing/2014/main" id="{00AD9FEE-B931-F619-06F5-638CAF1D8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726" y="1303338"/>
            <a:ext cx="288925" cy="463550"/>
          </a:xfrm>
          <a:prstGeom prst="upArrow">
            <a:avLst>
              <a:gd name="adj1" fmla="val 45056"/>
              <a:gd name="adj2" fmla="val 85167"/>
            </a:avLst>
          </a:prstGeom>
          <a:solidFill>
            <a:srgbClr val="FF000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46876" name="Rectangle 92">
            <a:extLst>
              <a:ext uri="{FF2B5EF4-FFF2-40B4-BE49-F238E27FC236}">
                <a16:creationId xmlns:a16="http://schemas.microsoft.com/office/drawing/2014/main" id="{935E03B8-DA5C-1E9F-85BB-5F8ECC44B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092" y="145338"/>
            <a:ext cx="615554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和挪留</a:t>
            </a:r>
          </a:p>
        </p:txBody>
      </p:sp>
      <p:sp>
        <p:nvSpPr>
          <p:cNvPr id="246877" name="Line 93">
            <a:extLst>
              <a:ext uri="{FF2B5EF4-FFF2-40B4-BE49-F238E27FC236}">
                <a16:creationId xmlns:a16="http://schemas.microsoft.com/office/drawing/2014/main" id="{CFCA6A9B-1B79-B98E-4079-D7B367AA37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0839" y="463550"/>
            <a:ext cx="1587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78" name="Rectangle 94">
            <a:extLst>
              <a:ext uri="{FF2B5EF4-FFF2-40B4-BE49-F238E27FC236}">
                <a16:creationId xmlns:a16="http://schemas.microsoft.com/office/drawing/2014/main" id="{9D9E1232-15C5-C777-5809-D5410035B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9950" y="146050"/>
            <a:ext cx="14224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瓦倫提尼安三世</a:t>
            </a:r>
          </a:p>
        </p:txBody>
      </p:sp>
      <p:sp>
        <p:nvSpPr>
          <p:cNvPr id="246879" name="Line 95">
            <a:extLst>
              <a:ext uri="{FF2B5EF4-FFF2-40B4-BE49-F238E27FC236}">
                <a16:creationId xmlns:a16="http://schemas.microsoft.com/office/drawing/2014/main" id="{7A4D1203-4C7C-D8C8-10AC-2624F7C857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0175" y="463550"/>
            <a:ext cx="1588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80" name="Rectangle 96">
            <a:extLst>
              <a:ext uri="{FF2B5EF4-FFF2-40B4-BE49-F238E27FC236}">
                <a16:creationId xmlns:a16="http://schemas.microsoft.com/office/drawing/2014/main" id="{163C2172-EE14-5A36-FADE-0ED5D26A1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9988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康士坦丟</a:t>
            </a:r>
          </a:p>
        </p:txBody>
      </p:sp>
      <p:cxnSp>
        <p:nvCxnSpPr>
          <p:cNvPr id="246881" name="AutoShape 97">
            <a:extLst>
              <a:ext uri="{FF2B5EF4-FFF2-40B4-BE49-F238E27FC236}">
                <a16:creationId xmlns:a16="http://schemas.microsoft.com/office/drawing/2014/main" id="{81BDBD93-7597-0A0E-6D6A-1A18AA7B16AC}"/>
              </a:ext>
            </a:extLst>
          </p:cNvPr>
          <p:cNvCxnSpPr>
            <a:cxnSpLocks noChangeShapeType="1"/>
            <a:stCxn id="246880" idx="2"/>
            <a:endCxn id="246829" idx="0"/>
          </p:cNvCxnSpPr>
          <p:nvPr/>
        </p:nvCxnSpPr>
        <p:spPr bwMode="auto">
          <a:xfrm rot="16200000" flipH="1">
            <a:off x="4025107" y="554832"/>
            <a:ext cx="277813" cy="95250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6884" name="Picture 100">
            <a:extLst>
              <a:ext uri="{FF2B5EF4-FFF2-40B4-BE49-F238E27FC236}">
                <a16:creationId xmlns:a16="http://schemas.microsoft.com/office/drawing/2014/main" id="{A9454915-E281-274B-CA2F-64BC00C16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1868488"/>
            <a:ext cx="2095500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885" name="Rectangle 101">
            <a:extLst>
              <a:ext uri="{FF2B5EF4-FFF2-40B4-BE49-F238E27FC236}">
                <a16:creationId xmlns:a16="http://schemas.microsoft.com/office/drawing/2014/main" id="{392FBE38-D00B-A7E1-E977-5D7FBD93C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4713" y="3535363"/>
            <a:ext cx="869950" cy="366712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阿拉利</a:t>
            </a:r>
          </a:p>
        </p:txBody>
      </p:sp>
      <p:sp>
        <p:nvSpPr>
          <p:cNvPr id="246887" name="Rectangle 103">
            <a:extLst>
              <a:ext uri="{FF2B5EF4-FFF2-40B4-BE49-F238E27FC236}">
                <a16:creationId xmlns:a16="http://schemas.microsoft.com/office/drawing/2014/main" id="{784D7B8B-5C52-16CF-C050-3525F0608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9" y="741364"/>
            <a:ext cx="547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6888" name="Rectangle 104">
            <a:extLst>
              <a:ext uri="{FF2B5EF4-FFF2-40B4-BE49-F238E27FC236}">
                <a16:creationId xmlns:a16="http://schemas.microsoft.com/office/drawing/2014/main" id="{1DE4DB80-3AD2-33A9-13D0-91880B422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6" y="957264"/>
            <a:ext cx="423863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6889" name="Rectangle 105">
            <a:extLst>
              <a:ext uri="{FF2B5EF4-FFF2-40B4-BE49-F238E27FC236}">
                <a16:creationId xmlns:a16="http://schemas.microsoft.com/office/drawing/2014/main" id="{C7F1FE9D-136B-CE1F-9B7C-D590B96F0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325" y="741364"/>
            <a:ext cx="636588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700">
              <a:ea typeface="SimHei" panose="02010609060101010101" pitchFamily="49" charset="-122"/>
            </a:endParaRPr>
          </a:p>
        </p:txBody>
      </p:sp>
      <p:sp>
        <p:nvSpPr>
          <p:cNvPr id="246890" name="Rectangle 106">
            <a:extLst>
              <a:ext uri="{FF2B5EF4-FFF2-40B4-BE49-F238E27FC236}">
                <a16:creationId xmlns:a16="http://schemas.microsoft.com/office/drawing/2014/main" id="{EA5CB91E-33E0-D6E1-6654-A708DBBC4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989" y="957264"/>
            <a:ext cx="3206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6891" name="Rectangle 107">
            <a:extLst>
              <a:ext uri="{FF2B5EF4-FFF2-40B4-BE49-F238E27FC236}">
                <a16:creationId xmlns:a16="http://schemas.microsoft.com/office/drawing/2014/main" id="{C0CB439F-4029-D58C-B0DB-850750BB9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4638" y="741364"/>
            <a:ext cx="428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6892" name="Rectangle 108">
            <a:extLst>
              <a:ext uri="{FF2B5EF4-FFF2-40B4-BE49-F238E27FC236}">
                <a16:creationId xmlns:a16="http://schemas.microsoft.com/office/drawing/2014/main" id="{BC6D6CFC-32BA-0515-DFA9-358361CCB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0" y="900113"/>
            <a:ext cx="31750" cy="76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6893" name="Rectangle 109">
            <a:extLst>
              <a:ext uri="{FF2B5EF4-FFF2-40B4-BE49-F238E27FC236}">
                <a16:creationId xmlns:a16="http://schemas.microsoft.com/office/drawing/2014/main" id="{37BF467D-8604-3E47-EF31-83AF2112E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4" y="957264"/>
            <a:ext cx="3571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6894" name="Rectangle 110">
            <a:extLst>
              <a:ext uri="{FF2B5EF4-FFF2-40B4-BE49-F238E27FC236}">
                <a16:creationId xmlns:a16="http://schemas.microsoft.com/office/drawing/2014/main" id="{202AEBEC-F1A8-198D-98DD-8D3C022BB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885826"/>
            <a:ext cx="512762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6895" name="Rectangle 111">
            <a:extLst>
              <a:ext uri="{FF2B5EF4-FFF2-40B4-BE49-F238E27FC236}">
                <a16:creationId xmlns:a16="http://schemas.microsoft.com/office/drawing/2014/main" id="{A63798ED-3136-FB36-FC7A-7BCBEA2C0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976" y="885826"/>
            <a:ext cx="123825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6896" name="Rectangle 112">
            <a:extLst>
              <a:ext uri="{FF2B5EF4-FFF2-40B4-BE49-F238E27FC236}">
                <a16:creationId xmlns:a16="http://schemas.microsoft.com/office/drawing/2014/main" id="{97CE2BB3-5131-1973-0D06-70D20DD9A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1030288"/>
            <a:ext cx="119062" cy="1444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6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46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46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6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69" grpId="0" animBg="1"/>
      <p:bldP spid="246871" grpId="0" animBg="1"/>
      <p:bldP spid="246873" grpId="0" animBg="1"/>
      <p:bldP spid="246875" grpId="0" animBg="1"/>
      <p:bldP spid="24688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003" name="Rectangle 99">
            <a:extLst>
              <a:ext uri="{FF2B5EF4-FFF2-40B4-BE49-F238E27FC236}">
                <a16:creationId xmlns:a16="http://schemas.microsoft.com/office/drawing/2014/main" id="{5FA17613-02A4-8386-682C-D516D2EBB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989" y="957264"/>
            <a:ext cx="828675" cy="217487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aphicFrame>
        <p:nvGraphicFramePr>
          <p:cNvPr id="251906" name="Group 2">
            <a:extLst>
              <a:ext uri="{FF2B5EF4-FFF2-40B4-BE49-F238E27FC236}">
                <a16:creationId xmlns:a16="http://schemas.microsoft.com/office/drawing/2014/main" id="{BBC2F76A-13DE-05D3-BBA0-B4A082668B24}"/>
              </a:ext>
            </a:extLst>
          </p:cNvPr>
          <p:cNvGraphicFramePr>
            <a:graphicFrameLocks noGrp="1"/>
          </p:cNvGraphicFramePr>
          <p:nvPr/>
        </p:nvGraphicFramePr>
        <p:xfrm>
          <a:off x="2274888" y="1296988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28515645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33986262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963835425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138008900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723144536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368534433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68938925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08260573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8829541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432273458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805298"/>
                  </a:ext>
                </a:extLst>
              </a:tr>
            </a:tbl>
          </a:graphicData>
        </a:graphic>
      </p:graphicFrame>
      <p:graphicFrame>
        <p:nvGraphicFramePr>
          <p:cNvPr id="251930" name="Group 26">
            <a:extLst>
              <a:ext uri="{FF2B5EF4-FFF2-40B4-BE49-F238E27FC236}">
                <a16:creationId xmlns:a16="http://schemas.microsoft.com/office/drawing/2014/main" id="{0F48D45C-B2D3-60CC-A2DB-528516C9E1D1}"/>
              </a:ext>
            </a:extLst>
          </p:cNvPr>
          <p:cNvGraphicFramePr>
            <a:graphicFrameLocks noGrp="1"/>
          </p:cNvGraphicFramePr>
          <p:nvPr/>
        </p:nvGraphicFramePr>
        <p:xfrm>
          <a:off x="1874839" y="1419225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178783395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17368466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00694045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47243346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58330653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325664295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41891149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917710173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9398090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91510614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676135851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741556"/>
                  </a:ext>
                </a:extLst>
              </a:tr>
            </a:tbl>
          </a:graphicData>
        </a:graphic>
      </p:graphicFrame>
      <p:sp>
        <p:nvSpPr>
          <p:cNvPr id="251946" name="Text Box 42">
            <a:extLst>
              <a:ext uri="{FF2B5EF4-FFF2-40B4-BE49-F238E27FC236}">
                <a16:creationId xmlns:a16="http://schemas.microsoft.com/office/drawing/2014/main" id="{67CA049A-5C56-A2C5-98A2-FB4CECD58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1412876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251947" name="Rectangle 43">
            <a:extLst>
              <a:ext uri="{FF2B5EF4-FFF2-40B4-BE49-F238E27FC236}">
                <a16:creationId xmlns:a16="http://schemas.microsoft.com/office/drawing/2014/main" id="{DDB7A311-4F1B-6FD2-97BA-7DBFE766C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8" y="957264"/>
            <a:ext cx="42862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1948" name="Rectangle 44">
            <a:extLst>
              <a:ext uri="{FF2B5EF4-FFF2-40B4-BE49-F238E27FC236}">
                <a16:creationId xmlns:a16="http://schemas.microsoft.com/office/drawing/2014/main" id="{FD071635-1CB0-893D-1D5B-700142278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4" y="741364"/>
            <a:ext cx="625475" cy="433387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51949" name="Rectangle 45">
            <a:extLst>
              <a:ext uri="{FF2B5EF4-FFF2-40B4-BE49-F238E27FC236}">
                <a16:creationId xmlns:a16="http://schemas.microsoft.com/office/drawing/2014/main" id="{256058ED-7D09-8FEB-A8B0-C7F71F051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741364"/>
            <a:ext cx="950912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1950" name="Rectangle 46">
            <a:extLst>
              <a:ext uri="{FF2B5EF4-FFF2-40B4-BE49-F238E27FC236}">
                <a16:creationId xmlns:a16="http://schemas.microsoft.com/office/drawing/2014/main" id="{5F029D86-C725-E4A0-A669-B16C9C6A2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9" y="741364"/>
            <a:ext cx="79375" cy="4333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1951" name="Rectangle 47">
            <a:extLst>
              <a:ext uri="{FF2B5EF4-FFF2-40B4-BE49-F238E27FC236}">
                <a16:creationId xmlns:a16="http://schemas.microsoft.com/office/drawing/2014/main" id="{D9485DB2-5E73-BF2F-096B-13CDFAA88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850" y="741364"/>
            <a:ext cx="39688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1959" name="Rectangle 55">
            <a:extLst>
              <a:ext uri="{FF2B5EF4-FFF2-40B4-BE49-F238E27FC236}">
                <a16:creationId xmlns:a16="http://schemas.microsoft.com/office/drawing/2014/main" id="{59276F41-07C1-FFB9-3E0B-E40B4DCA4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提阿多修</a:t>
            </a:r>
          </a:p>
        </p:txBody>
      </p:sp>
      <p:sp>
        <p:nvSpPr>
          <p:cNvPr id="251960" name="Rectangle 56">
            <a:extLst>
              <a:ext uri="{FF2B5EF4-FFF2-40B4-BE49-F238E27FC236}">
                <a16:creationId xmlns:a16="http://schemas.microsoft.com/office/drawing/2014/main" id="{A55E411D-ADB6-0B5A-95A9-B2E43BFF8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1" y="957264"/>
            <a:ext cx="115252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251961" name="Rectangle 57">
            <a:extLst>
              <a:ext uri="{FF2B5EF4-FFF2-40B4-BE49-F238E27FC236}">
                <a16:creationId xmlns:a16="http://schemas.microsoft.com/office/drawing/2014/main" id="{BCB62C60-84EF-9CA9-B74F-35DC14F78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0" y="957264"/>
            <a:ext cx="122713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1963" name="Rectangle 59">
            <a:extLst>
              <a:ext uri="{FF2B5EF4-FFF2-40B4-BE49-F238E27FC236}">
                <a16:creationId xmlns:a16="http://schemas.microsoft.com/office/drawing/2014/main" id="{B5300224-F6EE-9597-5978-5C477CA70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4" y="741364"/>
            <a:ext cx="1222375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51964" name="Rectangle 60">
            <a:extLst>
              <a:ext uri="{FF2B5EF4-FFF2-40B4-BE49-F238E27FC236}">
                <a16:creationId xmlns:a16="http://schemas.microsoft.com/office/drawing/2014/main" id="{A2450707-70B1-8EC3-E271-F66447944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4" y="1028700"/>
            <a:ext cx="230187" cy="7143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1965" name="Rectangle 61">
            <a:extLst>
              <a:ext uri="{FF2B5EF4-FFF2-40B4-BE49-F238E27FC236}">
                <a16:creationId xmlns:a16="http://schemas.microsoft.com/office/drawing/2014/main" id="{416736BB-73D6-25A7-B4BA-4C9B6CB41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3" y="741364"/>
            <a:ext cx="711200" cy="28733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1966" name="Rectangle 62">
            <a:extLst>
              <a:ext uri="{FF2B5EF4-FFF2-40B4-BE49-F238E27FC236}">
                <a16:creationId xmlns:a16="http://schemas.microsoft.com/office/drawing/2014/main" id="{845FF0E0-A1D5-BEA0-8C62-C0951B587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741364"/>
            <a:ext cx="77788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1967" name="Rectangle 63">
            <a:extLst>
              <a:ext uri="{FF2B5EF4-FFF2-40B4-BE49-F238E27FC236}">
                <a16:creationId xmlns:a16="http://schemas.microsoft.com/office/drawing/2014/main" id="{ABB11CBF-AC1A-AB62-B369-9E7F1687A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9" y="741364"/>
            <a:ext cx="23653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51968" name="Rectangle 64">
            <a:extLst>
              <a:ext uri="{FF2B5EF4-FFF2-40B4-BE49-F238E27FC236}">
                <a16:creationId xmlns:a16="http://schemas.microsoft.com/office/drawing/2014/main" id="{8B246CA1-78B1-6548-1FE2-494FB06A3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938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康士坦丁</a:t>
            </a:r>
          </a:p>
        </p:txBody>
      </p:sp>
      <p:sp>
        <p:nvSpPr>
          <p:cNvPr id="251969" name="Rectangle 65">
            <a:extLst>
              <a:ext uri="{FF2B5EF4-FFF2-40B4-BE49-F238E27FC236}">
                <a16:creationId xmlns:a16="http://schemas.microsoft.com/office/drawing/2014/main" id="{B29CDC7F-9A65-ECED-D07D-94F5D6FA2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丟克理田</a:t>
            </a:r>
          </a:p>
        </p:txBody>
      </p:sp>
      <p:cxnSp>
        <p:nvCxnSpPr>
          <p:cNvPr id="251972" name="AutoShape 68">
            <a:extLst>
              <a:ext uri="{FF2B5EF4-FFF2-40B4-BE49-F238E27FC236}">
                <a16:creationId xmlns:a16="http://schemas.microsoft.com/office/drawing/2014/main" id="{3575FC80-8C84-D3EF-6645-AA8F8031FD16}"/>
              </a:ext>
            </a:extLst>
          </p:cNvPr>
          <p:cNvCxnSpPr>
            <a:cxnSpLocks noChangeShapeType="1"/>
            <a:stCxn id="251969" idx="2"/>
            <a:endCxn id="251948" idx="0"/>
          </p:cNvCxnSpPr>
          <p:nvPr/>
        </p:nvCxnSpPr>
        <p:spPr bwMode="auto">
          <a:xfrm rot="5400000">
            <a:off x="2020094" y="602457"/>
            <a:ext cx="277813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1973" name="Rectangle 69">
            <a:extLst>
              <a:ext uri="{FF2B5EF4-FFF2-40B4-BE49-F238E27FC236}">
                <a16:creationId xmlns:a16="http://schemas.microsoft.com/office/drawing/2014/main" id="{2C45479A-60DC-94AA-9E5D-A566427F3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739776"/>
            <a:ext cx="50323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51974" name="AutoShape 70">
            <a:extLst>
              <a:ext uri="{FF2B5EF4-FFF2-40B4-BE49-F238E27FC236}">
                <a16:creationId xmlns:a16="http://schemas.microsoft.com/office/drawing/2014/main" id="{5013E001-51F0-F626-5ABD-302E99AF153E}"/>
              </a:ext>
            </a:extLst>
          </p:cNvPr>
          <p:cNvCxnSpPr>
            <a:cxnSpLocks noChangeShapeType="1"/>
            <a:stCxn id="251968" idx="2"/>
            <a:endCxn id="251973" idx="0"/>
          </p:cNvCxnSpPr>
          <p:nvPr/>
        </p:nvCxnSpPr>
        <p:spPr bwMode="auto">
          <a:xfrm rot="16200000" flipH="1">
            <a:off x="3205164" y="466726"/>
            <a:ext cx="276225" cy="2698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1975" name="AutoShape 71">
            <a:extLst>
              <a:ext uri="{FF2B5EF4-FFF2-40B4-BE49-F238E27FC236}">
                <a16:creationId xmlns:a16="http://schemas.microsoft.com/office/drawing/2014/main" id="{C6EEFF34-C198-47AE-3E2F-4C3AD14379BD}"/>
              </a:ext>
            </a:extLst>
          </p:cNvPr>
          <p:cNvCxnSpPr>
            <a:cxnSpLocks noChangeShapeType="1"/>
            <a:stCxn id="251959" idx="2"/>
          </p:cNvCxnSpPr>
          <p:nvPr/>
        </p:nvCxnSpPr>
        <p:spPr bwMode="auto">
          <a:xfrm rot="5400000">
            <a:off x="5624513" y="552451"/>
            <a:ext cx="277813" cy="10001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1976" name="Rectangle 72">
            <a:extLst>
              <a:ext uri="{FF2B5EF4-FFF2-40B4-BE49-F238E27FC236}">
                <a16:creationId xmlns:a16="http://schemas.microsoft.com/office/drawing/2014/main" id="{19AFB7BC-8B74-DC56-6668-D0E44DEB6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0" y="741364"/>
            <a:ext cx="55880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51977" name="Rectangle 73">
            <a:extLst>
              <a:ext uri="{FF2B5EF4-FFF2-40B4-BE49-F238E27FC236}">
                <a16:creationId xmlns:a16="http://schemas.microsoft.com/office/drawing/2014/main" id="{E74F1CAC-7DFE-302C-6131-93F9DF0AA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300" y="741364"/>
            <a:ext cx="163988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1978" name="Rectangle 74">
            <a:extLst>
              <a:ext uri="{FF2B5EF4-FFF2-40B4-BE49-F238E27FC236}">
                <a16:creationId xmlns:a16="http://schemas.microsoft.com/office/drawing/2014/main" id="{B0CC6961-63CD-E858-243B-6E1DA28AF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9" y="741364"/>
            <a:ext cx="2698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1979" name="Rectangle 75">
            <a:extLst>
              <a:ext uri="{FF2B5EF4-FFF2-40B4-BE49-F238E27FC236}">
                <a16:creationId xmlns:a16="http://schemas.microsoft.com/office/drawing/2014/main" id="{337D2B8C-EAE7-0BF7-0FA1-D17134CDE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4" y="741364"/>
            <a:ext cx="674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1980" name="Rectangle 76">
            <a:extLst>
              <a:ext uri="{FF2B5EF4-FFF2-40B4-BE49-F238E27FC236}">
                <a16:creationId xmlns:a16="http://schemas.microsoft.com/office/drawing/2014/main" id="{9EF2002C-0B91-F1FA-574C-986DCB636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0988" y="741364"/>
            <a:ext cx="7032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1981" name="Rectangle 77">
            <a:extLst>
              <a:ext uri="{FF2B5EF4-FFF2-40B4-BE49-F238E27FC236}">
                <a16:creationId xmlns:a16="http://schemas.microsoft.com/office/drawing/2014/main" id="{CFD6E2B5-98FD-59B5-E11E-4700E1CC3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6313" y="741364"/>
            <a:ext cx="32385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51982" name="AutoShape 78">
            <a:extLst>
              <a:ext uri="{FF2B5EF4-FFF2-40B4-BE49-F238E27FC236}">
                <a16:creationId xmlns:a16="http://schemas.microsoft.com/office/drawing/2014/main" id="{79022FDD-B722-7E2D-2D1F-E66E192AAF83}"/>
              </a:ext>
            </a:extLst>
          </p:cNvPr>
          <p:cNvCxnSpPr>
            <a:cxnSpLocks noChangeShapeType="1"/>
            <a:stCxn id="251988" idx="2"/>
          </p:cNvCxnSpPr>
          <p:nvPr/>
        </p:nvCxnSpPr>
        <p:spPr bwMode="auto">
          <a:xfrm rot="16200000" flipH="1">
            <a:off x="4878388" y="536576"/>
            <a:ext cx="277813" cy="13176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1983" name="Rectangle 79">
            <a:extLst>
              <a:ext uri="{FF2B5EF4-FFF2-40B4-BE49-F238E27FC236}">
                <a16:creationId xmlns:a16="http://schemas.microsoft.com/office/drawing/2014/main" id="{F5A8D77A-FAA0-7F7F-FE1D-218111A97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301" y="920750"/>
            <a:ext cx="315913" cy="10795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51984" name="Rectangle 80">
            <a:extLst>
              <a:ext uri="{FF2B5EF4-FFF2-40B4-BE49-F238E27FC236}">
                <a16:creationId xmlns:a16="http://schemas.microsoft.com/office/drawing/2014/main" id="{5008FA49-9921-4F26-DDC4-410A17A31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63" y="925513"/>
            <a:ext cx="315912" cy="1079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pic>
        <p:nvPicPr>
          <p:cNvPr id="251987" name="Picture 83">
            <a:extLst>
              <a:ext uri="{FF2B5EF4-FFF2-40B4-BE49-F238E27FC236}">
                <a16:creationId xmlns:a16="http://schemas.microsoft.com/office/drawing/2014/main" id="{0564E4FA-0DB5-F8AC-E3B6-FDF4CBD27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6" b="1849"/>
          <a:stretch>
            <a:fillRect/>
          </a:stretch>
        </p:blipFill>
        <p:spPr bwMode="auto">
          <a:xfrm>
            <a:off x="1524000" y="1865314"/>
            <a:ext cx="9144000" cy="4992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988" name="Rectangle 84">
            <a:extLst>
              <a:ext uri="{FF2B5EF4-FFF2-40B4-BE49-F238E27FC236}">
                <a16:creationId xmlns:a16="http://schemas.microsoft.com/office/drawing/2014/main" id="{8D31A3AE-41E7-AF38-66C7-A79F54C8C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613" y="146050"/>
            <a:ext cx="6096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瓦倫斯</a:t>
            </a:r>
          </a:p>
        </p:txBody>
      </p:sp>
      <p:sp>
        <p:nvSpPr>
          <p:cNvPr id="251989" name="AutoShape 85">
            <a:extLst>
              <a:ext uri="{FF2B5EF4-FFF2-40B4-BE49-F238E27FC236}">
                <a16:creationId xmlns:a16="http://schemas.microsoft.com/office/drawing/2014/main" id="{7AE85B6F-23B9-D32A-B56B-FE5C1A994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589" y="3800476"/>
            <a:ext cx="3775075" cy="1655763"/>
          </a:xfrm>
          <a:prstGeom prst="wedgeRectCallout">
            <a:avLst>
              <a:gd name="adj1" fmla="val -70144"/>
              <a:gd name="adj2" fmla="val -31398"/>
            </a:avLst>
          </a:prstGeom>
          <a:solidFill>
            <a:srgbClr val="000000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TW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452</a:t>
            </a:r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年阿提拉洗劫義大利北部，卻沒進犯羅馬城。據說是因羅馬主教利奧一世</a:t>
            </a:r>
            <a:r>
              <a:rPr lang="en-US" altLang="zh-TW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TW" sz="2000">
                <a:solidFill>
                  <a:schemeClr val="bg1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Leo I</a:t>
            </a:r>
            <a:r>
              <a:rPr lang="en-US" altLang="zh-TW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的勸說，阿提拉才打道回府。</a:t>
            </a:r>
          </a:p>
        </p:txBody>
      </p:sp>
      <p:sp>
        <p:nvSpPr>
          <p:cNvPr id="251990" name="AutoShape 86">
            <a:extLst>
              <a:ext uri="{FF2B5EF4-FFF2-40B4-BE49-F238E27FC236}">
                <a16:creationId xmlns:a16="http://schemas.microsoft.com/office/drawing/2014/main" id="{BD82F92C-8789-98D8-FAEB-27E5AC110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4901" y="1751014"/>
            <a:ext cx="3000375" cy="915987"/>
          </a:xfrm>
          <a:prstGeom prst="wedgeRectCallout">
            <a:avLst>
              <a:gd name="adj1" fmla="val 24338"/>
              <a:gd name="adj2" fmla="val 90380"/>
            </a:avLst>
          </a:prstGeom>
          <a:solidFill>
            <a:srgbClr val="000000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TW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451</a:t>
            </a:r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年阿提拉</a:t>
            </a:r>
            <a:r>
              <a:rPr lang="en-US" altLang="zh-TW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TW" sz="2000">
                <a:solidFill>
                  <a:schemeClr val="bg1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Attila</a:t>
            </a:r>
            <a:r>
              <a:rPr lang="en-US" altLang="zh-TW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率領匈奴人大舉入侵高盧。</a:t>
            </a:r>
          </a:p>
        </p:txBody>
      </p:sp>
      <p:sp>
        <p:nvSpPr>
          <p:cNvPr id="251991" name="Text Box 87">
            <a:extLst>
              <a:ext uri="{FF2B5EF4-FFF2-40B4-BE49-F238E27FC236}">
                <a16:creationId xmlns:a16="http://schemas.microsoft.com/office/drawing/2014/main" id="{5D49BFF4-F31A-5B2B-3342-4F0D253CB035}"/>
              </a:ext>
            </a:extLst>
          </p:cNvPr>
          <p:cNvSpPr txBox="1">
            <a:spLocks noChangeArrowheads="1"/>
          </p:cNvSpPr>
          <p:nvPr/>
        </p:nvSpPr>
        <p:spPr bwMode="auto">
          <a:xfrm rot="-4373699">
            <a:off x="3183732" y="4723607"/>
            <a:ext cx="171450" cy="122237"/>
          </a:xfrm>
          <a:prstGeom prst="rect">
            <a:avLst/>
          </a:prstGeom>
          <a:solidFill>
            <a:srgbClr val="CFBA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TW" sz="800" i="1"/>
              <a:t>407</a:t>
            </a:r>
          </a:p>
        </p:txBody>
      </p:sp>
      <p:sp>
        <p:nvSpPr>
          <p:cNvPr id="251992" name="AutoShape 88">
            <a:extLst>
              <a:ext uri="{FF2B5EF4-FFF2-40B4-BE49-F238E27FC236}">
                <a16:creationId xmlns:a16="http://schemas.microsoft.com/office/drawing/2014/main" id="{4BFA5139-28C0-564E-0080-3CDF4799E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189" y="1301750"/>
            <a:ext cx="288925" cy="463550"/>
          </a:xfrm>
          <a:prstGeom prst="upArrow">
            <a:avLst>
              <a:gd name="adj1" fmla="val 45056"/>
              <a:gd name="adj2" fmla="val 85167"/>
            </a:avLst>
          </a:prstGeom>
          <a:solidFill>
            <a:srgbClr val="FF000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51993" name="AutoShape 89">
            <a:extLst>
              <a:ext uri="{FF2B5EF4-FFF2-40B4-BE49-F238E27FC236}">
                <a16:creationId xmlns:a16="http://schemas.microsoft.com/office/drawing/2014/main" id="{679E2284-E0A5-42F3-29DB-1EEA35CF0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76" y="1301750"/>
            <a:ext cx="288925" cy="463550"/>
          </a:xfrm>
          <a:prstGeom prst="upArrow">
            <a:avLst>
              <a:gd name="adj1" fmla="val 45056"/>
              <a:gd name="adj2" fmla="val 85167"/>
            </a:avLst>
          </a:prstGeom>
          <a:solidFill>
            <a:srgbClr val="FF000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51994" name="Rectangle 90">
            <a:extLst>
              <a:ext uri="{FF2B5EF4-FFF2-40B4-BE49-F238E27FC236}">
                <a16:creationId xmlns:a16="http://schemas.microsoft.com/office/drawing/2014/main" id="{76478C4F-5F15-95AC-BF22-6B6DF9CE4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092" y="145338"/>
            <a:ext cx="615554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和挪留</a:t>
            </a:r>
          </a:p>
        </p:txBody>
      </p:sp>
      <p:sp>
        <p:nvSpPr>
          <p:cNvPr id="251995" name="Line 91">
            <a:extLst>
              <a:ext uri="{FF2B5EF4-FFF2-40B4-BE49-F238E27FC236}">
                <a16:creationId xmlns:a16="http://schemas.microsoft.com/office/drawing/2014/main" id="{F2D21590-7EBC-4A25-A7E3-237B25180C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0839" y="463550"/>
            <a:ext cx="1587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96" name="Rectangle 92">
            <a:extLst>
              <a:ext uri="{FF2B5EF4-FFF2-40B4-BE49-F238E27FC236}">
                <a16:creationId xmlns:a16="http://schemas.microsoft.com/office/drawing/2014/main" id="{4FCB9E76-3390-50AA-6166-CF346AEBC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9950" y="146050"/>
            <a:ext cx="14224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瓦倫提尼安三世</a:t>
            </a:r>
          </a:p>
        </p:txBody>
      </p:sp>
      <p:sp>
        <p:nvSpPr>
          <p:cNvPr id="251997" name="Line 93">
            <a:extLst>
              <a:ext uri="{FF2B5EF4-FFF2-40B4-BE49-F238E27FC236}">
                <a16:creationId xmlns:a16="http://schemas.microsoft.com/office/drawing/2014/main" id="{56D5D16E-6AAA-D733-81FB-81CC776416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0175" y="463550"/>
            <a:ext cx="1588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98" name="Rectangle 94">
            <a:extLst>
              <a:ext uri="{FF2B5EF4-FFF2-40B4-BE49-F238E27FC236}">
                <a16:creationId xmlns:a16="http://schemas.microsoft.com/office/drawing/2014/main" id="{46722729-830B-B61C-BE36-3E42952A7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9988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康士坦丟</a:t>
            </a:r>
          </a:p>
        </p:txBody>
      </p:sp>
      <p:cxnSp>
        <p:nvCxnSpPr>
          <p:cNvPr id="251999" name="AutoShape 95">
            <a:extLst>
              <a:ext uri="{FF2B5EF4-FFF2-40B4-BE49-F238E27FC236}">
                <a16:creationId xmlns:a16="http://schemas.microsoft.com/office/drawing/2014/main" id="{DEA7F52B-1E3D-AA60-62F4-D435C5254C5C}"/>
              </a:ext>
            </a:extLst>
          </p:cNvPr>
          <p:cNvCxnSpPr>
            <a:cxnSpLocks noChangeShapeType="1"/>
            <a:stCxn id="251998" idx="2"/>
            <a:endCxn id="251949" idx="0"/>
          </p:cNvCxnSpPr>
          <p:nvPr/>
        </p:nvCxnSpPr>
        <p:spPr bwMode="auto">
          <a:xfrm rot="16200000" flipH="1">
            <a:off x="4025107" y="554832"/>
            <a:ext cx="277813" cy="95250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2001" name="Picture 97">
            <a:extLst>
              <a:ext uri="{FF2B5EF4-FFF2-40B4-BE49-F238E27FC236}">
                <a16:creationId xmlns:a16="http://schemas.microsoft.com/office/drawing/2014/main" id="{25A10C85-F68B-38DB-CC48-9B870DBEE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52726"/>
            <a:ext cx="2319338" cy="293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002" name="Rectangle 98">
            <a:extLst>
              <a:ext uri="{FF2B5EF4-FFF2-40B4-BE49-F238E27FC236}">
                <a16:creationId xmlns:a16="http://schemas.microsoft.com/office/drawing/2014/main" id="{960D780F-E06C-EC26-6D93-6AC54C620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575" y="4351338"/>
            <a:ext cx="869950" cy="366712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阿提拉</a:t>
            </a:r>
          </a:p>
        </p:txBody>
      </p:sp>
      <p:sp>
        <p:nvSpPr>
          <p:cNvPr id="252004" name="Rectangle 100">
            <a:extLst>
              <a:ext uri="{FF2B5EF4-FFF2-40B4-BE49-F238E27FC236}">
                <a16:creationId xmlns:a16="http://schemas.microsoft.com/office/drawing/2014/main" id="{70A87159-1919-9A8E-C4C7-CD2B1B287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9" y="741364"/>
            <a:ext cx="547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2005" name="Rectangle 101">
            <a:extLst>
              <a:ext uri="{FF2B5EF4-FFF2-40B4-BE49-F238E27FC236}">
                <a16:creationId xmlns:a16="http://schemas.microsoft.com/office/drawing/2014/main" id="{F505D811-D700-67B9-5BBE-E84C54AF8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6" y="957264"/>
            <a:ext cx="423863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2006" name="Rectangle 102">
            <a:extLst>
              <a:ext uri="{FF2B5EF4-FFF2-40B4-BE49-F238E27FC236}">
                <a16:creationId xmlns:a16="http://schemas.microsoft.com/office/drawing/2014/main" id="{B1BBB454-3A2F-DE75-8817-B7909E93C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325" y="741364"/>
            <a:ext cx="636588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700">
              <a:ea typeface="SimHei" panose="02010609060101010101" pitchFamily="49" charset="-122"/>
            </a:endParaRPr>
          </a:p>
        </p:txBody>
      </p:sp>
      <p:sp>
        <p:nvSpPr>
          <p:cNvPr id="252007" name="Rectangle 103">
            <a:extLst>
              <a:ext uri="{FF2B5EF4-FFF2-40B4-BE49-F238E27FC236}">
                <a16:creationId xmlns:a16="http://schemas.microsoft.com/office/drawing/2014/main" id="{0647BB7D-FBDD-493D-0681-0B3E119AA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989" y="957264"/>
            <a:ext cx="3206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2008" name="Rectangle 104">
            <a:extLst>
              <a:ext uri="{FF2B5EF4-FFF2-40B4-BE49-F238E27FC236}">
                <a16:creationId xmlns:a16="http://schemas.microsoft.com/office/drawing/2014/main" id="{ABE7A522-ABAA-D74D-C4A1-9D0453504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4638" y="741364"/>
            <a:ext cx="428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2009" name="Rectangle 105">
            <a:extLst>
              <a:ext uri="{FF2B5EF4-FFF2-40B4-BE49-F238E27FC236}">
                <a16:creationId xmlns:a16="http://schemas.microsoft.com/office/drawing/2014/main" id="{3A345FE3-1F36-AFE2-5FE3-A42E17153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0" y="900113"/>
            <a:ext cx="31750" cy="76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2010" name="Rectangle 106">
            <a:extLst>
              <a:ext uri="{FF2B5EF4-FFF2-40B4-BE49-F238E27FC236}">
                <a16:creationId xmlns:a16="http://schemas.microsoft.com/office/drawing/2014/main" id="{F4F40B53-344E-2F32-ECD5-3B4E3187F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4" y="957264"/>
            <a:ext cx="3571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2011" name="Rectangle 107">
            <a:extLst>
              <a:ext uri="{FF2B5EF4-FFF2-40B4-BE49-F238E27FC236}">
                <a16:creationId xmlns:a16="http://schemas.microsoft.com/office/drawing/2014/main" id="{F2F0BDF0-8168-2E70-A4BE-F84C63999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885826"/>
            <a:ext cx="512762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2012" name="Rectangle 108">
            <a:extLst>
              <a:ext uri="{FF2B5EF4-FFF2-40B4-BE49-F238E27FC236}">
                <a16:creationId xmlns:a16="http://schemas.microsoft.com/office/drawing/2014/main" id="{F1713229-3FCF-D745-869C-402C84A93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976" y="885826"/>
            <a:ext cx="123825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2013" name="Rectangle 109">
            <a:extLst>
              <a:ext uri="{FF2B5EF4-FFF2-40B4-BE49-F238E27FC236}">
                <a16:creationId xmlns:a16="http://schemas.microsoft.com/office/drawing/2014/main" id="{36F089CE-2821-3483-5EE2-A5419FC46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1030288"/>
            <a:ext cx="119062" cy="1444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2014" name="AutoShape 110">
            <a:extLst>
              <a:ext uri="{FF2B5EF4-FFF2-40B4-BE49-F238E27FC236}">
                <a16:creationId xmlns:a16="http://schemas.microsoft.com/office/drawing/2014/main" id="{DBDCC2AC-8364-8556-9887-A161C9401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25" y="2916238"/>
            <a:ext cx="730250" cy="463550"/>
          </a:xfrm>
          <a:prstGeom prst="wedgeRectCallout">
            <a:avLst>
              <a:gd name="adj1" fmla="val 10218"/>
              <a:gd name="adj2" fmla="val 102398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匈奴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1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89" grpId="0" animBg="1"/>
      <p:bldP spid="251990" grpId="0" animBg="1"/>
      <p:bldP spid="251990" grpId="1" animBg="1"/>
      <p:bldP spid="251992" grpId="0" animBg="1"/>
      <p:bldP spid="251992" grpId="1" animBg="1"/>
      <p:bldP spid="251993" grpId="0" animBg="1"/>
      <p:bldP spid="252002" grpId="0" animBg="1"/>
      <p:bldP spid="2520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>
            <a:extLst>
              <a:ext uri="{FF2B5EF4-FFF2-40B4-BE49-F238E27FC236}">
                <a16:creationId xmlns:a16="http://schemas.microsoft.com/office/drawing/2014/main" id="{ACB6D32C-931D-4E71-F713-9385153CA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"/>
          <a:stretch>
            <a:fillRect/>
          </a:stretch>
        </p:blipFill>
        <p:spPr bwMode="auto">
          <a:xfrm>
            <a:off x="650386" y="198438"/>
            <a:ext cx="9144000" cy="541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7" name="Oval 5">
            <a:extLst>
              <a:ext uri="{FF2B5EF4-FFF2-40B4-BE49-F238E27FC236}">
                <a16:creationId xmlns:a16="http://schemas.microsoft.com/office/drawing/2014/main" id="{1B39D8E8-ADD2-2147-AA9D-BE733C149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412" y="4086225"/>
            <a:ext cx="144463" cy="144462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4998" name="Oval 6">
            <a:extLst>
              <a:ext uri="{FF2B5EF4-FFF2-40B4-BE49-F238E27FC236}">
                <a16:creationId xmlns:a16="http://schemas.microsoft.com/office/drawing/2014/main" id="{CCE96AEF-7BF5-CB73-047A-6BCD1D415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7237" y="3468688"/>
            <a:ext cx="144463" cy="14446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4999" name="Oval 7">
            <a:extLst>
              <a:ext uri="{FF2B5EF4-FFF2-40B4-BE49-F238E27FC236}">
                <a16:creationId xmlns:a16="http://schemas.microsoft.com/office/drawing/2014/main" id="{1321C7D1-277B-E1BD-6D40-F998CADE5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474" y="1863725"/>
            <a:ext cx="144462" cy="144462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5000" name="Oval 8">
            <a:extLst>
              <a:ext uri="{FF2B5EF4-FFF2-40B4-BE49-F238E27FC236}">
                <a16:creationId xmlns:a16="http://schemas.microsoft.com/office/drawing/2014/main" id="{AB2649A7-6A10-06BA-44ED-4F08DA60D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3624" y="2581275"/>
            <a:ext cx="144462" cy="14446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5001" name="AutoShape 9">
            <a:extLst>
              <a:ext uri="{FF2B5EF4-FFF2-40B4-BE49-F238E27FC236}">
                <a16:creationId xmlns:a16="http://schemas.microsoft.com/office/drawing/2014/main" id="{969DBDC9-7C57-3BA1-1AC0-42B7540EF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411" y="4503738"/>
            <a:ext cx="1125538" cy="428625"/>
          </a:xfrm>
          <a:prstGeom prst="wedgeRectCallout">
            <a:avLst>
              <a:gd name="adj1" fmla="val 23481"/>
              <a:gd name="adj2" fmla="val -11259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TW" altLang="en-US" dirty="0">
                <a:ea typeface="SimHei" panose="02010609060101010101" pitchFamily="49" charset="-122"/>
              </a:rPr>
              <a:t>亞歷山太</a:t>
            </a:r>
          </a:p>
        </p:txBody>
      </p:sp>
      <p:sp>
        <p:nvSpPr>
          <p:cNvPr id="85002" name="AutoShape 10">
            <a:extLst>
              <a:ext uri="{FF2B5EF4-FFF2-40B4-BE49-F238E27FC236}">
                <a16:creationId xmlns:a16="http://schemas.microsoft.com/office/drawing/2014/main" id="{936EF147-11DA-2777-F813-B61848337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0586" y="3627438"/>
            <a:ext cx="901700" cy="428625"/>
          </a:xfrm>
          <a:prstGeom prst="wedgeRectCallout">
            <a:avLst>
              <a:gd name="adj1" fmla="val 77287"/>
              <a:gd name="adj2" fmla="val -5963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迦太基</a:t>
            </a:r>
          </a:p>
        </p:txBody>
      </p:sp>
      <p:sp>
        <p:nvSpPr>
          <p:cNvPr id="85003" name="AutoShape 11">
            <a:extLst>
              <a:ext uri="{FF2B5EF4-FFF2-40B4-BE49-F238E27FC236}">
                <a16:creationId xmlns:a16="http://schemas.microsoft.com/office/drawing/2014/main" id="{13382074-C807-7614-2CCD-9D6BB839C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8612" y="1831976"/>
            <a:ext cx="822325" cy="428625"/>
          </a:xfrm>
          <a:prstGeom prst="wedgeRectCallout">
            <a:avLst>
              <a:gd name="adj1" fmla="val 77412"/>
              <a:gd name="adj2" fmla="val -24074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里昂</a:t>
            </a:r>
            <a:r>
              <a:rPr lang="en-US" altLang="zh-TW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85004" name="AutoShape 12">
            <a:extLst>
              <a:ext uri="{FF2B5EF4-FFF2-40B4-BE49-F238E27FC236}">
                <a16:creationId xmlns:a16="http://schemas.microsoft.com/office/drawing/2014/main" id="{37B370B7-5917-72F6-D7A3-741EAB244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199" y="2574926"/>
            <a:ext cx="685800" cy="428625"/>
          </a:xfrm>
          <a:prstGeom prst="wedgeRectCallout">
            <a:avLst>
              <a:gd name="adj1" fmla="val 74074"/>
              <a:gd name="adj2" fmla="val -3037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TW" altLang="en-US" dirty="0">
                <a:solidFill>
                  <a:schemeClr val="bg1"/>
                </a:solidFill>
                <a:ea typeface="SimHei" panose="02010609060101010101" pitchFamily="49" charset="-122"/>
              </a:rPr>
              <a:t>羅馬</a:t>
            </a:r>
          </a:p>
        </p:txBody>
      </p:sp>
      <p:sp>
        <p:nvSpPr>
          <p:cNvPr id="85005" name="Rectangle 13">
            <a:extLst>
              <a:ext uri="{FF2B5EF4-FFF2-40B4-BE49-F238E27FC236}">
                <a16:creationId xmlns:a16="http://schemas.microsoft.com/office/drawing/2014/main" id="{C9DDA9ED-6F04-D531-FE6E-8833BA931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19" y="5530851"/>
            <a:ext cx="3715994" cy="119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ea typeface="SimHei" panose="02010609060101010101" pitchFamily="49" charset="-122"/>
                <a:cs typeface="Arial" panose="020B0604020202020204" pitchFamily="34" charset="0"/>
              </a:rPr>
              <a:t>西方教会使用拉丁语，受罗马法治影响，思考模式比较理性，重逻辑、推理、实际应用。</a:t>
            </a:r>
          </a:p>
        </p:txBody>
      </p:sp>
      <p:sp>
        <p:nvSpPr>
          <p:cNvPr id="85006" name="Rectangle 14">
            <a:extLst>
              <a:ext uri="{FF2B5EF4-FFF2-40B4-BE49-F238E27FC236}">
                <a16:creationId xmlns:a16="http://schemas.microsoft.com/office/drawing/2014/main" id="{DFF8E102-F275-0274-FE8C-385A33507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6812" y="5670550"/>
            <a:ext cx="5444168" cy="80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ea typeface="SimHei" panose="02010609060101010101" pitchFamily="49" charset="-122"/>
                <a:cs typeface="Arial" panose="020B0604020202020204" pitchFamily="34" charset="0"/>
              </a:rPr>
              <a:t>东方教会使用希腊语，受希腊文化影响，思想方式比较感性，重形而上的哲思，偏神秘走向。</a:t>
            </a:r>
          </a:p>
        </p:txBody>
      </p:sp>
      <p:sp>
        <p:nvSpPr>
          <p:cNvPr id="85007" name="Line 15">
            <a:extLst>
              <a:ext uri="{FF2B5EF4-FFF2-40B4-BE49-F238E27FC236}">
                <a16:creationId xmlns:a16="http://schemas.microsoft.com/office/drawing/2014/main" id="{BB3C0F86-093E-46DD-3A7A-4CD23F431E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0724" y="198437"/>
            <a:ext cx="0" cy="6858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8" name="Rectangle 16">
            <a:extLst>
              <a:ext uri="{FF2B5EF4-FFF2-40B4-BE49-F238E27FC236}">
                <a16:creationId xmlns:a16="http://schemas.microsoft.com/office/drawing/2014/main" id="{FAA72D36-2E42-2EA8-DEF7-2B8353B49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862" y="2346326"/>
            <a:ext cx="900113" cy="338137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lnSpc>
                <a:spcPct val="85000"/>
              </a:lnSpc>
            </a:pPr>
            <a:r>
              <a:rPr lang="zh-TW" altLang="en-US" dirty="0">
                <a:ea typeface="SimHei" panose="02010609060101010101" pitchFamily="49" charset="-122"/>
              </a:rPr>
              <a:t>愛任紐</a:t>
            </a:r>
          </a:p>
        </p:txBody>
      </p:sp>
      <p:sp>
        <p:nvSpPr>
          <p:cNvPr id="85009" name="Rectangle 17">
            <a:extLst>
              <a:ext uri="{FF2B5EF4-FFF2-40B4-BE49-F238E27FC236}">
                <a16:creationId xmlns:a16="http://schemas.microsoft.com/office/drawing/2014/main" id="{41CD24BF-B1C0-0052-6B07-3E08E7E22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6724" y="4314826"/>
            <a:ext cx="2049462" cy="338137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lnSpc>
                <a:spcPct val="85000"/>
              </a:lnSpc>
            </a:pPr>
            <a:r>
              <a:rPr lang="zh-TW" altLang="en-US">
                <a:ea typeface="SimHei" panose="02010609060101010101" pitchFamily="49" charset="-122"/>
              </a:rPr>
              <a:t>亞歷山太的格利免</a:t>
            </a:r>
          </a:p>
        </p:txBody>
      </p:sp>
      <p:sp>
        <p:nvSpPr>
          <p:cNvPr id="85010" name="Rectangle 18">
            <a:extLst>
              <a:ext uri="{FF2B5EF4-FFF2-40B4-BE49-F238E27FC236}">
                <a16:creationId xmlns:a16="http://schemas.microsoft.com/office/drawing/2014/main" id="{C59121DD-16DF-40D1-4CCC-CCECD3CA9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6724" y="4713287"/>
            <a:ext cx="900112" cy="338138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lnSpc>
                <a:spcPct val="85000"/>
              </a:lnSpc>
            </a:pPr>
            <a:r>
              <a:rPr lang="zh-TW" altLang="en-US">
                <a:latin typeface="SimHei" panose="02010609060101010101" pitchFamily="49" charset="-122"/>
                <a:ea typeface="SimHei" panose="02010609060101010101" pitchFamily="49" charset="-122"/>
              </a:rPr>
              <a:t>俄利根</a:t>
            </a:r>
          </a:p>
        </p:txBody>
      </p:sp>
      <p:sp>
        <p:nvSpPr>
          <p:cNvPr id="85011" name="Rectangle 19">
            <a:extLst>
              <a:ext uri="{FF2B5EF4-FFF2-40B4-BE49-F238E27FC236}">
                <a16:creationId xmlns:a16="http://schemas.microsoft.com/office/drawing/2014/main" id="{E001CC25-846C-BAC1-5127-E599C64FB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524" y="4164012"/>
            <a:ext cx="900112" cy="338138"/>
          </a:xfrm>
          <a:prstGeom prst="rect">
            <a:avLst/>
          </a:prstGeom>
          <a:solidFill>
            <a:srgbClr val="33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lnSpc>
                <a:spcPct val="85000"/>
              </a:lnSpc>
            </a:pPr>
            <a:r>
              <a:rPr lang="zh-TW" altLang="en-US" dirty="0">
                <a:ea typeface="SimHei" panose="02010609060101010101" pitchFamily="49" charset="-122"/>
              </a:rPr>
              <a:t>特土良</a:t>
            </a:r>
          </a:p>
        </p:txBody>
      </p:sp>
      <p:sp>
        <p:nvSpPr>
          <p:cNvPr id="85012" name="Rectangle 20">
            <a:extLst>
              <a:ext uri="{FF2B5EF4-FFF2-40B4-BE49-F238E27FC236}">
                <a16:creationId xmlns:a16="http://schemas.microsoft.com/office/drawing/2014/main" id="{27070115-C028-518C-D057-001427CB0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524" y="4583112"/>
            <a:ext cx="900112" cy="338138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lnSpc>
                <a:spcPct val="85000"/>
              </a:lnSpc>
            </a:pPr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居普良</a:t>
            </a:r>
          </a:p>
        </p:txBody>
      </p:sp>
      <p:sp>
        <p:nvSpPr>
          <p:cNvPr id="85016" name="Text Box 24">
            <a:extLst>
              <a:ext uri="{FF2B5EF4-FFF2-40B4-BE49-F238E27FC236}">
                <a16:creationId xmlns:a16="http://schemas.microsoft.com/office/drawing/2014/main" id="{047B3C99-9CD3-A921-9290-A7E504CFC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600" y="334963"/>
            <a:ext cx="230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ea typeface="SimHei" panose="02010609060101010101" pitchFamily="49" charset="-122"/>
                <a:cs typeface="Arial" panose="020B0604020202020204" pitchFamily="34" charset="0"/>
              </a:rPr>
              <a:t>117 AD</a:t>
            </a:r>
            <a:r>
              <a:rPr lang="zh-TW" altLang="en-US" sz="2000">
                <a:ea typeface="SimHei" panose="02010609060101010101" pitchFamily="49" charset="-122"/>
                <a:cs typeface="Arial" panose="020B0604020202020204" pitchFamily="34" charset="0"/>
              </a:rPr>
              <a:t>的羅馬帝國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  <p:bldP spid="84998" grpId="0" animBg="1"/>
      <p:bldP spid="84999" grpId="0" animBg="1"/>
      <p:bldP spid="85000" grpId="0" animBg="1"/>
      <p:bldP spid="85001" grpId="0" animBg="1"/>
      <p:bldP spid="85002" grpId="0" animBg="1"/>
      <p:bldP spid="85003" grpId="0" animBg="1"/>
      <p:bldP spid="85004" grpId="0" animBg="1"/>
      <p:bldP spid="85005" grpId="0"/>
      <p:bldP spid="85006" grpId="0"/>
      <p:bldP spid="85008" grpId="0" animBg="1"/>
      <p:bldP spid="85009" grpId="0" animBg="1"/>
      <p:bldP spid="85010" grpId="0" animBg="1"/>
      <p:bldP spid="85011" grpId="0" animBg="1"/>
      <p:bldP spid="850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>
            <a:extLst>
              <a:ext uri="{FF2B5EF4-FFF2-40B4-BE49-F238E27FC236}">
                <a16:creationId xmlns:a16="http://schemas.microsoft.com/office/drawing/2014/main" id="{B0A46424-EA1B-F05D-17EF-879256A27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989" y="957264"/>
            <a:ext cx="828675" cy="217487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aphicFrame>
        <p:nvGraphicFramePr>
          <p:cNvPr id="310275" name="Group 3">
            <a:extLst>
              <a:ext uri="{FF2B5EF4-FFF2-40B4-BE49-F238E27FC236}">
                <a16:creationId xmlns:a16="http://schemas.microsoft.com/office/drawing/2014/main" id="{AD26655E-1EE2-C2D9-9501-50383812260A}"/>
              </a:ext>
            </a:extLst>
          </p:cNvPr>
          <p:cNvGraphicFramePr>
            <a:graphicFrameLocks noGrp="1"/>
          </p:cNvGraphicFramePr>
          <p:nvPr/>
        </p:nvGraphicFramePr>
        <p:xfrm>
          <a:off x="2274888" y="1296988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229541019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74651621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4276441295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107043355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311390863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11660156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14986323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72850041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13789058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266443164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668731"/>
                  </a:ext>
                </a:extLst>
              </a:tr>
            </a:tbl>
          </a:graphicData>
        </a:graphic>
      </p:graphicFrame>
      <p:graphicFrame>
        <p:nvGraphicFramePr>
          <p:cNvPr id="310299" name="Group 27">
            <a:extLst>
              <a:ext uri="{FF2B5EF4-FFF2-40B4-BE49-F238E27FC236}">
                <a16:creationId xmlns:a16="http://schemas.microsoft.com/office/drawing/2014/main" id="{4EE67CD6-19B1-8A6F-173E-BAAF19A17154}"/>
              </a:ext>
            </a:extLst>
          </p:cNvPr>
          <p:cNvGraphicFramePr>
            <a:graphicFrameLocks noGrp="1"/>
          </p:cNvGraphicFramePr>
          <p:nvPr/>
        </p:nvGraphicFramePr>
        <p:xfrm>
          <a:off x="1874839" y="1419225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191447575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6328643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15451538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568338854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452134098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21440305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44783493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900766666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63301441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76103659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957252539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018588"/>
                  </a:ext>
                </a:extLst>
              </a:tr>
            </a:tbl>
          </a:graphicData>
        </a:graphic>
      </p:graphicFrame>
      <p:sp>
        <p:nvSpPr>
          <p:cNvPr id="310315" name="Text Box 43">
            <a:extLst>
              <a:ext uri="{FF2B5EF4-FFF2-40B4-BE49-F238E27FC236}">
                <a16:creationId xmlns:a16="http://schemas.microsoft.com/office/drawing/2014/main" id="{A4874597-81E3-154D-2842-BE0D6A0A3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1412876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310316" name="Rectangle 44">
            <a:extLst>
              <a:ext uri="{FF2B5EF4-FFF2-40B4-BE49-F238E27FC236}">
                <a16:creationId xmlns:a16="http://schemas.microsoft.com/office/drawing/2014/main" id="{0C57B052-9760-B3B8-17C9-852768FAF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8" y="957264"/>
            <a:ext cx="42862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0317" name="Rectangle 45">
            <a:extLst>
              <a:ext uri="{FF2B5EF4-FFF2-40B4-BE49-F238E27FC236}">
                <a16:creationId xmlns:a16="http://schemas.microsoft.com/office/drawing/2014/main" id="{23FCB590-C86E-BE6F-5F62-D2B250986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4" y="741364"/>
            <a:ext cx="625475" cy="433387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310318" name="Rectangle 46">
            <a:extLst>
              <a:ext uri="{FF2B5EF4-FFF2-40B4-BE49-F238E27FC236}">
                <a16:creationId xmlns:a16="http://schemas.microsoft.com/office/drawing/2014/main" id="{787E89F6-8873-46BB-3C32-A41298CDC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741364"/>
            <a:ext cx="950912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0319" name="Rectangle 47">
            <a:extLst>
              <a:ext uri="{FF2B5EF4-FFF2-40B4-BE49-F238E27FC236}">
                <a16:creationId xmlns:a16="http://schemas.microsoft.com/office/drawing/2014/main" id="{EF78F2DF-E3C6-7DE4-73EB-3035756A1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9" y="741364"/>
            <a:ext cx="79375" cy="4333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0320" name="Rectangle 48">
            <a:extLst>
              <a:ext uri="{FF2B5EF4-FFF2-40B4-BE49-F238E27FC236}">
                <a16:creationId xmlns:a16="http://schemas.microsoft.com/office/drawing/2014/main" id="{A0992C6D-26B6-6619-E4DF-96A66E343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850" y="741364"/>
            <a:ext cx="39688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0321" name="Rectangle 49">
            <a:extLst>
              <a:ext uri="{FF2B5EF4-FFF2-40B4-BE49-F238E27FC236}">
                <a16:creationId xmlns:a16="http://schemas.microsoft.com/office/drawing/2014/main" id="{658D3508-F1F9-195F-C473-3EAAA10D5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提阿多修</a:t>
            </a:r>
          </a:p>
        </p:txBody>
      </p:sp>
      <p:sp>
        <p:nvSpPr>
          <p:cNvPr id="310322" name="Rectangle 50">
            <a:extLst>
              <a:ext uri="{FF2B5EF4-FFF2-40B4-BE49-F238E27FC236}">
                <a16:creationId xmlns:a16="http://schemas.microsoft.com/office/drawing/2014/main" id="{DA826196-810A-E3C4-83F2-B315B6B71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1" y="957264"/>
            <a:ext cx="115252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310323" name="Rectangle 51">
            <a:extLst>
              <a:ext uri="{FF2B5EF4-FFF2-40B4-BE49-F238E27FC236}">
                <a16:creationId xmlns:a16="http://schemas.microsoft.com/office/drawing/2014/main" id="{865B43B7-A75C-63A3-77D0-617597303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0" y="957264"/>
            <a:ext cx="122713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0324" name="Rectangle 52">
            <a:extLst>
              <a:ext uri="{FF2B5EF4-FFF2-40B4-BE49-F238E27FC236}">
                <a16:creationId xmlns:a16="http://schemas.microsoft.com/office/drawing/2014/main" id="{74DBB9CC-1043-FAEA-62D9-166DD57C7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4" y="741364"/>
            <a:ext cx="1222375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310325" name="Rectangle 53">
            <a:extLst>
              <a:ext uri="{FF2B5EF4-FFF2-40B4-BE49-F238E27FC236}">
                <a16:creationId xmlns:a16="http://schemas.microsoft.com/office/drawing/2014/main" id="{1406EEBA-BD75-DB14-2C86-C816FEA22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4" y="1028700"/>
            <a:ext cx="230187" cy="7143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0326" name="Rectangle 54">
            <a:extLst>
              <a:ext uri="{FF2B5EF4-FFF2-40B4-BE49-F238E27FC236}">
                <a16:creationId xmlns:a16="http://schemas.microsoft.com/office/drawing/2014/main" id="{68125BA2-1006-99D4-F7E0-BF6474441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3" y="741364"/>
            <a:ext cx="711200" cy="28733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0327" name="Rectangle 55">
            <a:extLst>
              <a:ext uri="{FF2B5EF4-FFF2-40B4-BE49-F238E27FC236}">
                <a16:creationId xmlns:a16="http://schemas.microsoft.com/office/drawing/2014/main" id="{B3ABBB4A-63C8-E923-B813-772DCC768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741364"/>
            <a:ext cx="77788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0328" name="Rectangle 56">
            <a:extLst>
              <a:ext uri="{FF2B5EF4-FFF2-40B4-BE49-F238E27FC236}">
                <a16:creationId xmlns:a16="http://schemas.microsoft.com/office/drawing/2014/main" id="{84430DFB-9F91-15BD-DF9E-1BA285887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9" y="741364"/>
            <a:ext cx="23653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310329" name="Rectangle 57">
            <a:extLst>
              <a:ext uri="{FF2B5EF4-FFF2-40B4-BE49-F238E27FC236}">
                <a16:creationId xmlns:a16="http://schemas.microsoft.com/office/drawing/2014/main" id="{030DA30A-FA42-C6FD-2291-DF624FFAA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938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康士坦丁</a:t>
            </a:r>
          </a:p>
        </p:txBody>
      </p:sp>
      <p:sp>
        <p:nvSpPr>
          <p:cNvPr id="310330" name="Rectangle 58">
            <a:extLst>
              <a:ext uri="{FF2B5EF4-FFF2-40B4-BE49-F238E27FC236}">
                <a16:creationId xmlns:a16="http://schemas.microsoft.com/office/drawing/2014/main" id="{DBA13AB0-ED82-D5E2-58D0-97F0174DD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丟克理田</a:t>
            </a:r>
          </a:p>
        </p:txBody>
      </p:sp>
      <p:cxnSp>
        <p:nvCxnSpPr>
          <p:cNvPr id="310331" name="AutoShape 59">
            <a:extLst>
              <a:ext uri="{FF2B5EF4-FFF2-40B4-BE49-F238E27FC236}">
                <a16:creationId xmlns:a16="http://schemas.microsoft.com/office/drawing/2014/main" id="{DE6B3323-FCF6-3BCE-0C58-84AD1AB3061C}"/>
              </a:ext>
            </a:extLst>
          </p:cNvPr>
          <p:cNvCxnSpPr>
            <a:cxnSpLocks noChangeShapeType="1"/>
            <a:stCxn id="310330" idx="2"/>
            <a:endCxn id="310317" idx="0"/>
          </p:cNvCxnSpPr>
          <p:nvPr/>
        </p:nvCxnSpPr>
        <p:spPr bwMode="auto">
          <a:xfrm rot="5400000">
            <a:off x="2020094" y="602457"/>
            <a:ext cx="277813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0332" name="Rectangle 60">
            <a:extLst>
              <a:ext uri="{FF2B5EF4-FFF2-40B4-BE49-F238E27FC236}">
                <a16:creationId xmlns:a16="http://schemas.microsoft.com/office/drawing/2014/main" id="{6BABA9E5-F7C9-17B4-488F-0CC5E13D8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739776"/>
            <a:ext cx="50323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310333" name="AutoShape 61">
            <a:extLst>
              <a:ext uri="{FF2B5EF4-FFF2-40B4-BE49-F238E27FC236}">
                <a16:creationId xmlns:a16="http://schemas.microsoft.com/office/drawing/2014/main" id="{193B7ED3-C909-BBA1-4EC7-E933B6C8D4CD}"/>
              </a:ext>
            </a:extLst>
          </p:cNvPr>
          <p:cNvCxnSpPr>
            <a:cxnSpLocks noChangeShapeType="1"/>
            <a:stCxn id="310329" idx="2"/>
            <a:endCxn id="310332" idx="0"/>
          </p:cNvCxnSpPr>
          <p:nvPr/>
        </p:nvCxnSpPr>
        <p:spPr bwMode="auto">
          <a:xfrm rot="16200000" flipH="1">
            <a:off x="3205164" y="466726"/>
            <a:ext cx="276225" cy="2698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0334" name="AutoShape 62">
            <a:extLst>
              <a:ext uri="{FF2B5EF4-FFF2-40B4-BE49-F238E27FC236}">
                <a16:creationId xmlns:a16="http://schemas.microsoft.com/office/drawing/2014/main" id="{9403CC26-1624-67D8-C8A5-452F03F38955}"/>
              </a:ext>
            </a:extLst>
          </p:cNvPr>
          <p:cNvCxnSpPr>
            <a:cxnSpLocks noChangeShapeType="1"/>
            <a:stCxn id="310321" idx="2"/>
          </p:cNvCxnSpPr>
          <p:nvPr/>
        </p:nvCxnSpPr>
        <p:spPr bwMode="auto">
          <a:xfrm rot="5400000">
            <a:off x="5624513" y="552451"/>
            <a:ext cx="277813" cy="10001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0335" name="Rectangle 63">
            <a:extLst>
              <a:ext uri="{FF2B5EF4-FFF2-40B4-BE49-F238E27FC236}">
                <a16:creationId xmlns:a16="http://schemas.microsoft.com/office/drawing/2014/main" id="{D45BD5C8-91C6-9AEA-0A8B-D77C86757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0" y="741364"/>
            <a:ext cx="55880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10336" name="Rectangle 64">
            <a:extLst>
              <a:ext uri="{FF2B5EF4-FFF2-40B4-BE49-F238E27FC236}">
                <a16:creationId xmlns:a16="http://schemas.microsoft.com/office/drawing/2014/main" id="{8F2D3FBB-C716-30BC-9164-DA7683A7B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300" y="741364"/>
            <a:ext cx="163988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0337" name="Rectangle 65">
            <a:extLst>
              <a:ext uri="{FF2B5EF4-FFF2-40B4-BE49-F238E27FC236}">
                <a16:creationId xmlns:a16="http://schemas.microsoft.com/office/drawing/2014/main" id="{6509A555-5214-8892-7F29-E467CB104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9" y="741364"/>
            <a:ext cx="2698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0338" name="Rectangle 66">
            <a:extLst>
              <a:ext uri="{FF2B5EF4-FFF2-40B4-BE49-F238E27FC236}">
                <a16:creationId xmlns:a16="http://schemas.microsoft.com/office/drawing/2014/main" id="{6F7E1EFE-C4C3-37CE-9CFE-BFA7D9EF3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4" y="741364"/>
            <a:ext cx="674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0339" name="Rectangle 67">
            <a:extLst>
              <a:ext uri="{FF2B5EF4-FFF2-40B4-BE49-F238E27FC236}">
                <a16:creationId xmlns:a16="http://schemas.microsoft.com/office/drawing/2014/main" id="{8DEB9F42-03B2-1D06-FE31-6B6B717D6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0988" y="741364"/>
            <a:ext cx="7032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0340" name="Rectangle 68">
            <a:extLst>
              <a:ext uri="{FF2B5EF4-FFF2-40B4-BE49-F238E27FC236}">
                <a16:creationId xmlns:a16="http://schemas.microsoft.com/office/drawing/2014/main" id="{C6BE5007-E079-339C-9F04-713FBD752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6313" y="741364"/>
            <a:ext cx="32385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310341" name="AutoShape 69">
            <a:extLst>
              <a:ext uri="{FF2B5EF4-FFF2-40B4-BE49-F238E27FC236}">
                <a16:creationId xmlns:a16="http://schemas.microsoft.com/office/drawing/2014/main" id="{08B1A388-63B1-542F-32CB-12A8D811F3BE}"/>
              </a:ext>
            </a:extLst>
          </p:cNvPr>
          <p:cNvCxnSpPr>
            <a:cxnSpLocks noChangeShapeType="1"/>
            <a:stCxn id="310345" idx="2"/>
          </p:cNvCxnSpPr>
          <p:nvPr/>
        </p:nvCxnSpPr>
        <p:spPr bwMode="auto">
          <a:xfrm rot="16200000" flipH="1">
            <a:off x="4878388" y="536576"/>
            <a:ext cx="277813" cy="13176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0342" name="Rectangle 70">
            <a:extLst>
              <a:ext uri="{FF2B5EF4-FFF2-40B4-BE49-F238E27FC236}">
                <a16:creationId xmlns:a16="http://schemas.microsoft.com/office/drawing/2014/main" id="{AC857988-2C94-8ECD-6EDC-7999557D3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301" y="920750"/>
            <a:ext cx="315913" cy="10795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310343" name="Rectangle 71">
            <a:extLst>
              <a:ext uri="{FF2B5EF4-FFF2-40B4-BE49-F238E27FC236}">
                <a16:creationId xmlns:a16="http://schemas.microsoft.com/office/drawing/2014/main" id="{5601EFD1-2B63-C74D-BA0A-B163735EE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63" y="925513"/>
            <a:ext cx="315912" cy="1079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pic>
        <p:nvPicPr>
          <p:cNvPr id="310344" name="Picture 72">
            <a:extLst>
              <a:ext uri="{FF2B5EF4-FFF2-40B4-BE49-F238E27FC236}">
                <a16:creationId xmlns:a16="http://schemas.microsoft.com/office/drawing/2014/main" id="{68BB9509-9CA5-E002-BE15-882B254BF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3" b="1849"/>
          <a:stretch>
            <a:fillRect/>
          </a:stretch>
        </p:blipFill>
        <p:spPr bwMode="auto">
          <a:xfrm>
            <a:off x="1524000" y="2559050"/>
            <a:ext cx="9144000" cy="429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345" name="Rectangle 73">
            <a:extLst>
              <a:ext uri="{FF2B5EF4-FFF2-40B4-BE49-F238E27FC236}">
                <a16:creationId xmlns:a16="http://schemas.microsoft.com/office/drawing/2014/main" id="{DCA8439E-B40F-75A2-EF70-3DC782FA1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613" y="146050"/>
            <a:ext cx="6096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瓦倫斯</a:t>
            </a:r>
          </a:p>
        </p:txBody>
      </p:sp>
      <p:sp>
        <p:nvSpPr>
          <p:cNvPr id="310346" name="AutoShape 74">
            <a:extLst>
              <a:ext uri="{FF2B5EF4-FFF2-40B4-BE49-F238E27FC236}">
                <a16:creationId xmlns:a16="http://schemas.microsoft.com/office/drawing/2014/main" id="{4D5F1E9B-210D-EE54-C535-D38873D7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589" y="3800476"/>
            <a:ext cx="3775075" cy="1655763"/>
          </a:xfrm>
          <a:prstGeom prst="wedgeRectCallout">
            <a:avLst>
              <a:gd name="adj1" fmla="val -70144"/>
              <a:gd name="adj2" fmla="val -31398"/>
            </a:avLst>
          </a:prstGeom>
          <a:solidFill>
            <a:srgbClr val="000000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TW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452</a:t>
            </a:r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年阿提拉洗劫義大利北部，卻沒進犯羅馬城。據說是因羅馬主教利奧一世</a:t>
            </a:r>
            <a:r>
              <a:rPr lang="en-US" altLang="zh-TW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TW" sz="2000">
                <a:solidFill>
                  <a:schemeClr val="bg1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Leo I</a:t>
            </a:r>
            <a:r>
              <a:rPr lang="en-US" altLang="zh-TW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的勸說，阿提拉才打道回府。</a:t>
            </a:r>
          </a:p>
        </p:txBody>
      </p:sp>
      <p:sp>
        <p:nvSpPr>
          <p:cNvPr id="310348" name="Text Box 76">
            <a:extLst>
              <a:ext uri="{FF2B5EF4-FFF2-40B4-BE49-F238E27FC236}">
                <a16:creationId xmlns:a16="http://schemas.microsoft.com/office/drawing/2014/main" id="{F94EE3B8-8D84-CBBD-4972-5CFE3F8F5C7D}"/>
              </a:ext>
            </a:extLst>
          </p:cNvPr>
          <p:cNvSpPr txBox="1">
            <a:spLocks noChangeArrowheads="1"/>
          </p:cNvSpPr>
          <p:nvPr/>
        </p:nvSpPr>
        <p:spPr bwMode="auto">
          <a:xfrm rot="-4373699">
            <a:off x="3183732" y="4723607"/>
            <a:ext cx="171450" cy="122237"/>
          </a:xfrm>
          <a:prstGeom prst="rect">
            <a:avLst/>
          </a:prstGeom>
          <a:solidFill>
            <a:srgbClr val="CFBA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TW" sz="800" i="1"/>
              <a:t>407</a:t>
            </a:r>
          </a:p>
        </p:txBody>
      </p:sp>
      <p:sp>
        <p:nvSpPr>
          <p:cNvPr id="310350" name="AutoShape 78">
            <a:extLst>
              <a:ext uri="{FF2B5EF4-FFF2-40B4-BE49-F238E27FC236}">
                <a16:creationId xmlns:a16="http://schemas.microsoft.com/office/drawing/2014/main" id="{6609179A-41EE-3C6E-FD52-2DE326D9D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76" y="1301750"/>
            <a:ext cx="288925" cy="463550"/>
          </a:xfrm>
          <a:prstGeom prst="upArrow">
            <a:avLst>
              <a:gd name="adj1" fmla="val 45056"/>
              <a:gd name="adj2" fmla="val 85167"/>
            </a:avLst>
          </a:prstGeom>
          <a:solidFill>
            <a:srgbClr val="FF000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310351" name="Rectangle 79">
            <a:extLst>
              <a:ext uri="{FF2B5EF4-FFF2-40B4-BE49-F238E27FC236}">
                <a16:creationId xmlns:a16="http://schemas.microsoft.com/office/drawing/2014/main" id="{5D314A9A-8FD7-30F4-0FAF-0EED05145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092" y="145338"/>
            <a:ext cx="615554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和挪留</a:t>
            </a:r>
          </a:p>
        </p:txBody>
      </p:sp>
      <p:sp>
        <p:nvSpPr>
          <p:cNvPr id="310352" name="Line 80">
            <a:extLst>
              <a:ext uri="{FF2B5EF4-FFF2-40B4-BE49-F238E27FC236}">
                <a16:creationId xmlns:a16="http://schemas.microsoft.com/office/drawing/2014/main" id="{34871B02-5EA3-3324-EF3B-7E26BF8A8D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0839" y="463550"/>
            <a:ext cx="1587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53" name="Rectangle 81">
            <a:extLst>
              <a:ext uri="{FF2B5EF4-FFF2-40B4-BE49-F238E27FC236}">
                <a16:creationId xmlns:a16="http://schemas.microsoft.com/office/drawing/2014/main" id="{E133E89D-7AEF-116C-F6C4-9F28713EE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9950" y="146050"/>
            <a:ext cx="14224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瓦倫提尼安三世</a:t>
            </a:r>
          </a:p>
        </p:txBody>
      </p:sp>
      <p:sp>
        <p:nvSpPr>
          <p:cNvPr id="310354" name="Line 82">
            <a:extLst>
              <a:ext uri="{FF2B5EF4-FFF2-40B4-BE49-F238E27FC236}">
                <a16:creationId xmlns:a16="http://schemas.microsoft.com/office/drawing/2014/main" id="{0DF0CE8F-B1E8-86AE-755F-B2EADDF06C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0175" y="463550"/>
            <a:ext cx="1588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55" name="Rectangle 83">
            <a:extLst>
              <a:ext uri="{FF2B5EF4-FFF2-40B4-BE49-F238E27FC236}">
                <a16:creationId xmlns:a16="http://schemas.microsoft.com/office/drawing/2014/main" id="{D297609C-5B9E-E124-04E1-E37E858E3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9988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康士坦丟</a:t>
            </a:r>
          </a:p>
        </p:txBody>
      </p:sp>
      <p:cxnSp>
        <p:nvCxnSpPr>
          <p:cNvPr id="310356" name="AutoShape 84">
            <a:extLst>
              <a:ext uri="{FF2B5EF4-FFF2-40B4-BE49-F238E27FC236}">
                <a16:creationId xmlns:a16="http://schemas.microsoft.com/office/drawing/2014/main" id="{A74A87BB-F870-6E4B-0606-8CFDBEF9C7CC}"/>
              </a:ext>
            </a:extLst>
          </p:cNvPr>
          <p:cNvCxnSpPr>
            <a:cxnSpLocks noChangeShapeType="1"/>
            <a:stCxn id="310355" idx="2"/>
            <a:endCxn id="310318" idx="0"/>
          </p:cNvCxnSpPr>
          <p:nvPr/>
        </p:nvCxnSpPr>
        <p:spPr bwMode="auto">
          <a:xfrm rot="16200000" flipH="1">
            <a:off x="4025107" y="554832"/>
            <a:ext cx="277813" cy="95250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0357" name="Picture 85">
            <a:extLst>
              <a:ext uri="{FF2B5EF4-FFF2-40B4-BE49-F238E27FC236}">
                <a16:creationId xmlns:a16="http://schemas.microsoft.com/office/drawing/2014/main" id="{2F3B37C5-66A3-A488-0630-E89D7A706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52726"/>
            <a:ext cx="2319338" cy="293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358" name="Rectangle 86">
            <a:extLst>
              <a:ext uri="{FF2B5EF4-FFF2-40B4-BE49-F238E27FC236}">
                <a16:creationId xmlns:a16="http://schemas.microsoft.com/office/drawing/2014/main" id="{A6E3651A-2900-0F05-3EE0-D68C70738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575" y="4351338"/>
            <a:ext cx="869950" cy="366712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阿提拉</a:t>
            </a:r>
          </a:p>
        </p:txBody>
      </p:sp>
      <p:sp>
        <p:nvSpPr>
          <p:cNvPr id="310359" name="Rectangle 87">
            <a:extLst>
              <a:ext uri="{FF2B5EF4-FFF2-40B4-BE49-F238E27FC236}">
                <a16:creationId xmlns:a16="http://schemas.microsoft.com/office/drawing/2014/main" id="{ADED6840-ABEF-85C0-9111-97562CE8A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9" y="741364"/>
            <a:ext cx="547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0360" name="Rectangle 88">
            <a:extLst>
              <a:ext uri="{FF2B5EF4-FFF2-40B4-BE49-F238E27FC236}">
                <a16:creationId xmlns:a16="http://schemas.microsoft.com/office/drawing/2014/main" id="{C1CB00BD-4BB4-83EB-2627-6BC8B82D8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6" y="957264"/>
            <a:ext cx="423863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0361" name="Rectangle 89">
            <a:extLst>
              <a:ext uri="{FF2B5EF4-FFF2-40B4-BE49-F238E27FC236}">
                <a16:creationId xmlns:a16="http://schemas.microsoft.com/office/drawing/2014/main" id="{B8FB42D8-7008-D1C7-85F8-957C1CAF0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325" y="741364"/>
            <a:ext cx="636588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700">
              <a:ea typeface="SimHei" panose="02010609060101010101" pitchFamily="49" charset="-122"/>
            </a:endParaRPr>
          </a:p>
        </p:txBody>
      </p:sp>
      <p:sp>
        <p:nvSpPr>
          <p:cNvPr id="310362" name="Rectangle 90">
            <a:extLst>
              <a:ext uri="{FF2B5EF4-FFF2-40B4-BE49-F238E27FC236}">
                <a16:creationId xmlns:a16="http://schemas.microsoft.com/office/drawing/2014/main" id="{32BE9CA7-8A8E-C287-7A6F-B328D306D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989" y="957264"/>
            <a:ext cx="3206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0363" name="Rectangle 91">
            <a:extLst>
              <a:ext uri="{FF2B5EF4-FFF2-40B4-BE49-F238E27FC236}">
                <a16:creationId xmlns:a16="http://schemas.microsoft.com/office/drawing/2014/main" id="{A5B12AA1-0BBE-80B0-F966-FDBA3FE8B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4638" y="741364"/>
            <a:ext cx="428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0364" name="Rectangle 92">
            <a:extLst>
              <a:ext uri="{FF2B5EF4-FFF2-40B4-BE49-F238E27FC236}">
                <a16:creationId xmlns:a16="http://schemas.microsoft.com/office/drawing/2014/main" id="{0DD165C1-959C-C433-9823-FE71EEB47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0" y="900113"/>
            <a:ext cx="31750" cy="76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0365" name="Rectangle 93">
            <a:extLst>
              <a:ext uri="{FF2B5EF4-FFF2-40B4-BE49-F238E27FC236}">
                <a16:creationId xmlns:a16="http://schemas.microsoft.com/office/drawing/2014/main" id="{6D4A4D65-EECF-DA36-DE53-E1F811097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4" y="957264"/>
            <a:ext cx="3571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0366" name="Rectangle 94">
            <a:extLst>
              <a:ext uri="{FF2B5EF4-FFF2-40B4-BE49-F238E27FC236}">
                <a16:creationId xmlns:a16="http://schemas.microsoft.com/office/drawing/2014/main" id="{1C9059F3-EF00-AFF3-F5E9-7AEE38C67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885826"/>
            <a:ext cx="512762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0367" name="Rectangle 95">
            <a:extLst>
              <a:ext uri="{FF2B5EF4-FFF2-40B4-BE49-F238E27FC236}">
                <a16:creationId xmlns:a16="http://schemas.microsoft.com/office/drawing/2014/main" id="{24761658-C596-CB27-97C4-9C6DC6653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976" y="885826"/>
            <a:ext cx="123825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0368" name="Rectangle 96">
            <a:extLst>
              <a:ext uri="{FF2B5EF4-FFF2-40B4-BE49-F238E27FC236}">
                <a16:creationId xmlns:a16="http://schemas.microsoft.com/office/drawing/2014/main" id="{F840F2D0-07DE-2A46-DFDF-867C0DD3D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1030288"/>
            <a:ext cx="119062" cy="1444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0369" name="AutoShape 97">
            <a:extLst>
              <a:ext uri="{FF2B5EF4-FFF2-40B4-BE49-F238E27FC236}">
                <a16:creationId xmlns:a16="http://schemas.microsoft.com/office/drawing/2014/main" id="{8EC71B01-BA52-64A9-622C-1FF56F8CE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25" y="2916238"/>
            <a:ext cx="730250" cy="463550"/>
          </a:xfrm>
          <a:prstGeom prst="wedgeRectCallout">
            <a:avLst>
              <a:gd name="adj1" fmla="val 10218"/>
              <a:gd name="adj2" fmla="val 102398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匈奴</a:t>
            </a:r>
          </a:p>
        </p:txBody>
      </p:sp>
      <p:sp>
        <p:nvSpPr>
          <p:cNvPr id="310370" name="Rectangle 98">
            <a:extLst>
              <a:ext uri="{FF2B5EF4-FFF2-40B4-BE49-F238E27FC236}">
                <a16:creationId xmlns:a16="http://schemas.microsoft.com/office/drawing/2014/main" id="{DF17406C-D8F2-8176-D91E-E547CAB8F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1960564"/>
            <a:ext cx="2417762" cy="338137"/>
          </a:xfrm>
          <a:prstGeom prst="rect">
            <a:avLst/>
          </a:prstGeom>
          <a:gradFill rotWithShape="1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利奧一世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7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942" name="Picture 110">
            <a:extLst>
              <a:ext uri="{FF2B5EF4-FFF2-40B4-BE49-F238E27FC236}">
                <a16:creationId xmlns:a16="http://schemas.microsoft.com/office/drawing/2014/main" id="{A276E06A-484F-2FEF-2093-B16949AF0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3" b="1849"/>
          <a:stretch>
            <a:fillRect/>
          </a:stretch>
        </p:blipFill>
        <p:spPr bwMode="auto">
          <a:xfrm>
            <a:off x="1524000" y="2559050"/>
            <a:ext cx="9144000" cy="429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930" name="Rectangle 98">
            <a:extLst>
              <a:ext uri="{FF2B5EF4-FFF2-40B4-BE49-F238E27FC236}">
                <a16:creationId xmlns:a16="http://schemas.microsoft.com/office/drawing/2014/main" id="{24F0A503-A5B0-C629-C893-FFFB8328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989" y="957264"/>
            <a:ext cx="828675" cy="217487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aphicFrame>
        <p:nvGraphicFramePr>
          <p:cNvPr id="248834" name="Group 2">
            <a:extLst>
              <a:ext uri="{FF2B5EF4-FFF2-40B4-BE49-F238E27FC236}">
                <a16:creationId xmlns:a16="http://schemas.microsoft.com/office/drawing/2014/main" id="{9E32357C-C86F-19F7-C84D-2333890E2234}"/>
              </a:ext>
            </a:extLst>
          </p:cNvPr>
          <p:cNvGraphicFramePr>
            <a:graphicFrameLocks noGrp="1"/>
          </p:cNvGraphicFramePr>
          <p:nvPr/>
        </p:nvGraphicFramePr>
        <p:xfrm>
          <a:off x="2274888" y="1296988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400518609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1635330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089870704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201074735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453772154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112856665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5893373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29065314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66086380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708538211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221870"/>
                  </a:ext>
                </a:extLst>
              </a:tr>
            </a:tbl>
          </a:graphicData>
        </a:graphic>
      </p:graphicFrame>
      <p:graphicFrame>
        <p:nvGraphicFramePr>
          <p:cNvPr id="248858" name="Group 26">
            <a:extLst>
              <a:ext uri="{FF2B5EF4-FFF2-40B4-BE49-F238E27FC236}">
                <a16:creationId xmlns:a16="http://schemas.microsoft.com/office/drawing/2014/main" id="{A9555C2A-F07F-CBD2-6FB6-7C6F96F76F42}"/>
              </a:ext>
            </a:extLst>
          </p:cNvPr>
          <p:cNvGraphicFramePr>
            <a:graphicFrameLocks noGrp="1"/>
          </p:cNvGraphicFramePr>
          <p:nvPr/>
        </p:nvGraphicFramePr>
        <p:xfrm>
          <a:off x="1874839" y="1419225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345139959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82065008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20177062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595198529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547752541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422086023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56309269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71976647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87742393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90008008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322094578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938163"/>
                  </a:ext>
                </a:extLst>
              </a:tr>
            </a:tbl>
          </a:graphicData>
        </a:graphic>
      </p:graphicFrame>
      <p:sp>
        <p:nvSpPr>
          <p:cNvPr id="248874" name="Text Box 42">
            <a:extLst>
              <a:ext uri="{FF2B5EF4-FFF2-40B4-BE49-F238E27FC236}">
                <a16:creationId xmlns:a16="http://schemas.microsoft.com/office/drawing/2014/main" id="{ABC01575-F9AE-9230-BDC4-8849CB77B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1412876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248875" name="Rectangle 43">
            <a:extLst>
              <a:ext uri="{FF2B5EF4-FFF2-40B4-BE49-F238E27FC236}">
                <a16:creationId xmlns:a16="http://schemas.microsoft.com/office/drawing/2014/main" id="{3ACC2A07-D9F1-F10E-6D82-B8D0CC747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8" y="957264"/>
            <a:ext cx="42862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8876" name="Rectangle 44">
            <a:extLst>
              <a:ext uri="{FF2B5EF4-FFF2-40B4-BE49-F238E27FC236}">
                <a16:creationId xmlns:a16="http://schemas.microsoft.com/office/drawing/2014/main" id="{BB250C4A-2A20-031F-3FF1-2DD48FC5B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4" y="741364"/>
            <a:ext cx="625475" cy="433387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48877" name="Rectangle 45">
            <a:extLst>
              <a:ext uri="{FF2B5EF4-FFF2-40B4-BE49-F238E27FC236}">
                <a16:creationId xmlns:a16="http://schemas.microsoft.com/office/drawing/2014/main" id="{8A6C5025-9A9D-CB09-496C-54FC7DC54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741364"/>
            <a:ext cx="950912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8878" name="Rectangle 46">
            <a:extLst>
              <a:ext uri="{FF2B5EF4-FFF2-40B4-BE49-F238E27FC236}">
                <a16:creationId xmlns:a16="http://schemas.microsoft.com/office/drawing/2014/main" id="{A8B41F7F-E117-40ED-1AFC-945D7E5E4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9" y="741364"/>
            <a:ext cx="79375" cy="4333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8879" name="Rectangle 47">
            <a:extLst>
              <a:ext uri="{FF2B5EF4-FFF2-40B4-BE49-F238E27FC236}">
                <a16:creationId xmlns:a16="http://schemas.microsoft.com/office/drawing/2014/main" id="{27AD3697-191C-5771-C00A-633A686EC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850" y="741364"/>
            <a:ext cx="39688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8887" name="Rectangle 55">
            <a:extLst>
              <a:ext uri="{FF2B5EF4-FFF2-40B4-BE49-F238E27FC236}">
                <a16:creationId xmlns:a16="http://schemas.microsoft.com/office/drawing/2014/main" id="{75CDADC3-1966-74A2-73B5-5B48EFF0A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提阿多修</a:t>
            </a:r>
          </a:p>
        </p:txBody>
      </p:sp>
      <p:sp>
        <p:nvSpPr>
          <p:cNvPr id="248888" name="Rectangle 56">
            <a:extLst>
              <a:ext uri="{FF2B5EF4-FFF2-40B4-BE49-F238E27FC236}">
                <a16:creationId xmlns:a16="http://schemas.microsoft.com/office/drawing/2014/main" id="{18E49425-028E-4A50-DA80-817EAA02F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1" y="957264"/>
            <a:ext cx="115252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248889" name="Rectangle 57">
            <a:extLst>
              <a:ext uri="{FF2B5EF4-FFF2-40B4-BE49-F238E27FC236}">
                <a16:creationId xmlns:a16="http://schemas.microsoft.com/office/drawing/2014/main" id="{CD406E89-7766-4CB2-8F4E-F233EA3A1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0" y="957264"/>
            <a:ext cx="122713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8891" name="Rectangle 59">
            <a:extLst>
              <a:ext uri="{FF2B5EF4-FFF2-40B4-BE49-F238E27FC236}">
                <a16:creationId xmlns:a16="http://schemas.microsoft.com/office/drawing/2014/main" id="{F913AE29-493F-A4D9-1635-E42DB2A87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4" y="741364"/>
            <a:ext cx="1222375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48892" name="Rectangle 60">
            <a:extLst>
              <a:ext uri="{FF2B5EF4-FFF2-40B4-BE49-F238E27FC236}">
                <a16:creationId xmlns:a16="http://schemas.microsoft.com/office/drawing/2014/main" id="{9E8E589A-75AA-68C0-9B50-BAEF490C3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4" y="1028700"/>
            <a:ext cx="230187" cy="7143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8893" name="Rectangle 61">
            <a:extLst>
              <a:ext uri="{FF2B5EF4-FFF2-40B4-BE49-F238E27FC236}">
                <a16:creationId xmlns:a16="http://schemas.microsoft.com/office/drawing/2014/main" id="{477EF670-D4CD-E0B7-8212-C29B065E5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3" y="741364"/>
            <a:ext cx="711200" cy="28733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8894" name="Rectangle 62">
            <a:extLst>
              <a:ext uri="{FF2B5EF4-FFF2-40B4-BE49-F238E27FC236}">
                <a16:creationId xmlns:a16="http://schemas.microsoft.com/office/drawing/2014/main" id="{89BDC909-8566-F296-896D-3AB3E2CED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741364"/>
            <a:ext cx="77788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8895" name="Rectangle 63">
            <a:extLst>
              <a:ext uri="{FF2B5EF4-FFF2-40B4-BE49-F238E27FC236}">
                <a16:creationId xmlns:a16="http://schemas.microsoft.com/office/drawing/2014/main" id="{D70D8B0E-BF2A-07F2-2988-69E667D45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9" y="741364"/>
            <a:ext cx="23653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48896" name="Rectangle 64">
            <a:extLst>
              <a:ext uri="{FF2B5EF4-FFF2-40B4-BE49-F238E27FC236}">
                <a16:creationId xmlns:a16="http://schemas.microsoft.com/office/drawing/2014/main" id="{B02CE335-1821-42A4-0AC6-3636017E3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938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康士坦丁</a:t>
            </a:r>
          </a:p>
        </p:txBody>
      </p:sp>
      <p:sp>
        <p:nvSpPr>
          <p:cNvPr id="248897" name="Rectangle 65">
            <a:extLst>
              <a:ext uri="{FF2B5EF4-FFF2-40B4-BE49-F238E27FC236}">
                <a16:creationId xmlns:a16="http://schemas.microsoft.com/office/drawing/2014/main" id="{61260618-EFEF-B077-DEAD-B3CB7E51D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丟克理田</a:t>
            </a:r>
          </a:p>
        </p:txBody>
      </p:sp>
      <p:cxnSp>
        <p:nvCxnSpPr>
          <p:cNvPr id="248900" name="AutoShape 68">
            <a:extLst>
              <a:ext uri="{FF2B5EF4-FFF2-40B4-BE49-F238E27FC236}">
                <a16:creationId xmlns:a16="http://schemas.microsoft.com/office/drawing/2014/main" id="{766CB4BE-D86B-C0B4-3AAD-DB1ABE58C710}"/>
              </a:ext>
            </a:extLst>
          </p:cNvPr>
          <p:cNvCxnSpPr>
            <a:cxnSpLocks noChangeShapeType="1"/>
            <a:stCxn id="248897" idx="2"/>
            <a:endCxn id="248876" idx="0"/>
          </p:cNvCxnSpPr>
          <p:nvPr/>
        </p:nvCxnSpPr>
        <p:spPr bwMode="auto">
          <a:xfrm rot="5400000">
            <a:off x="2020094" y="602457"/>
            <a:ext cx="277813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8901" name="Rectangle 69">
            <a:extLst>
              <a:ext uri="{FF2B5EF4-FFF2-40B4-BE49-F238E27FC236}">
                <a16:creationId xmlns:a16="http://schemas.microsoft.com/office/drawing/2014/main" id="{132EB443-5BB2-90E2-7EA2-DB0CECBB3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739776"/>
            <a:ext cx="50323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48902" name="AutoShape 70">
            <a:extLst>
              <a:ext uri="{FF2B5EF4-FFF2-40B4-BE49-F238E27FC236}">
                <a16:creationId xmlns:a16="http://schemas.microsoft.com/office/drawing/2014/main" id="{5E6BCC8F-DF41-CCED-EF7E-E068941E7419}"/>
              </a:ext>
            </a:extLst>
          </p:cNvPr>
          <p:cNvCxnSpPr>
            <a:cxnSpLocks noChangeShapeType="1"/>
            <a:stCxn id="248896" idx="2"/>
            <a:endCxn id="248901" idx="0"/>
          </p:cNvCxnSpPr>
          <p:nvPr/>
        </p:nvCxnSpPr>
        <p:spPr bwMode="auto">
          <a:xfrm rot="16200000" flipH="1">
            <a:off x="3205164" y="466726"/>
            <a:ext cx="276225" cy="2698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8903" name="AutoShape 71">
            <a:extLst>
              <a:ext uri="{FF2B5EF4-FFF2-40B4-BE49-F238E27FC236}">
                <a16:creationId xmlns:a16="http://schemas.microsoft.com/office/drawing/2014/main" id="{233F6D9E-4007-7227-D9E3-1F0CDA955CE5}"/>
              </a:ext>
            </a:extLst>
          </p:cNvPr>
          <p:cNvCxnSpPr>
            <a:cxnSpLocks noChangeShapeType="1"/>
            <a:stCxn id="248887" idx="2"/>
          </p:cNvCxnSpPr>
          <p:nvPr/>
        </p:nvCxnSpPr>
        <p:spPr bwMode="auto">
          <a:xfrm rot="5400000">
            <a:off x="5624513" y="552451"/>
            <a:ext cx="277813" cy="10001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8904" name="Rectangle 72">
            <a:extLst>
              <a:ext uri="{FF2B5EF4-FFF2-40B4-BE49-F238E27FC236}">
                <a16:creationId xmlns:a16="http://schemas.microsoft.com/office/drawing/2014/main" id="{D557AC61-7BBE-ADA6-BCC2-64CB1426E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0" y="741364"/>
            <a:ext cx="55880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48905" name="Rectangle 73">
            <a:extLst>
              <a:ext uri="{FF2B5EF4-FFF2-40B4-BE49-F238E27FC236}">
                <a16:creationId xmlns:a16="http://schemas.microsoft.com/office/drawing/2014/main" id="{BB852594-6967-16F4-F109-4D2F7A3E5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300" y="741364"/>
            <a:ext cx="163988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8906" name="Rectangle 74">
            <a:extLst>
              <a:ext uri="{FF2B5EF4-FFF2-40B4-BE49-F238E27FC236}">
                <a16:creationId xmlns:a16="http://schemas.microsoft.com/office/drawing/2014/main" id="{E2C547FC-8615-1671-B426-912F02F24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9" y="741364"/>
            <a:ext cx="2698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8907" name="Rectangle 75">
            <a:extLst>
              <a:ext uri="{FF2B5EF4-FFF2-40B4-BE49-F238E27FC236}">
                <a16:creationId xmlns:a16="http://schemas.microsoft.com/office/drawing/2014/main" id="{7FBFC24F-CB54-2A7F-E0AB-9FEDA91C4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4" y="741364"/>
            <a:ext cx="674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8908" name="Rectangle 76">
            <a:extLst>
              <a:ext uri="{FF2B5EF4-FFF2-40B4-BE49-F238E27FC236}">
                <a16:creationId xmlns:a16="http://schemas.microsoft.com/office/drawing/2014/main" id="{034773A1-A9B6-42C2-5307-99BBA250E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0988" y="741364"/>
            <a:ext cx="7032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8909" name="Rectangle 77">
            <a:extLst>
              <a:ext uri="{FF2B5EF4-FFF2-40B4-BE49-F238E27FC236}">
                <a16:creationId xmlns:a16="http://schemas.microsoft.com/office/drawing/2014/main" id="{AFF4F1FC-05E0-0801-CFD5-02623138E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6313" y="741364"/>
            <a:ext cx="32385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48910" name="AutoShape 78">
            <a:extLst>
              <a:ext uri="{FF2B5EF4-FFF2-40B4-BE49-F238E27FC236}">
                <a16:creationId xmlns:a16="http://schemas.microsoft.com/office/drawing/2014/main" id="{E997A08A-1821-A6CB-9E5D-25331931E611}"/>
              </a:ext>
            </a:extLst>
          </p:cNvPr>
          <p:cNvCxnSpPr>
            <a:cxnSpLocks noChangeShapeType="1"/>
            <a:stCxn id="248916" idx="2"/>
          </p:cNvCxnSpPr>
          <p:nvPr/>
        </p:nvCxnSpPr>
        <p:spPr bwMode="auto">
          <a:xfrm rot="16200000" flipH="1">
            <a:off x="4878388" y="536576"/>
            <a:ext cx="277813" cy="13176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8911" name="Rectangle 79">
            <a:extLst>
              <a:ext uri="{FF2B5EF4-FFF2-40B4-BE49-F238E27FC236}">
                <a16:creationId xmlns:a16="http://schemas.microsoft.com/office/drawing/2014/main" id="{9C6A5445-011B-5DEA-ABB1-8088078A1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301" y="920750"/>
            <a:ext cx="315913" cy="10795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48912" name="Rectangle 80">
            <a:extLst>
              <a:ext uri="{FF2B5EF4-FFF2-40B4-BE49-F238E27FC236}">
                <a16:creationId xmlns:a16="http://schemas.microsoft.com/office/drawing/2014/main" id="{EF3A0A1B-5DF0-5C0C-D1A6-4D1EDF8CB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63" y="925513"/>
            <a:ext cx="315912" cy="1079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48916" name="Rectangle 84">
            <a:extLst>
              <a:ext uri="{FF2B5EF4-FFF2-40B4-BE49-F238E27FC236}">
                <a16:creationId xmlns:a16="http://schemas.microsoft.com/office/drawing/2014/main" id="{57DE457D-BF25-DFE7-C726-83035109C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613" y="146050"/>
            <a:ext cx="6096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瓦倫斯</a:t>
            </a:r>
          </a:p>
        </p:txBody>
      </p:sp>
      <p:sp>
        <p:nvSpPr>
          <p:cNvPr id="248917" name="AutoShape 85">
            <a:extLst>
              <a:ext uri="{FF2B5EF4-FFF2-40B4-BE49-F238E27FC236}">
                <a16:creationId xmlns:a16="http://schemas.microsoft.com/office/drawing/2014/main" id="{7C980AB9-223C-5C56-54DD-72B428F31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3419475"/>
            <a:ext cx="4087813" cy="1701800"/>
          </a:xfrm>
          <a:prstGeom prst="wedgeRectCallout">
            <a:avLst>
              <a:gd name="adj1" fmla="val -63745"/>
              <a:gd name="adj2" fmla="val 19310"/>
            </a:avLst>
          </a:prstGeom>
          <a:solidFill>
            <a:srgbClr val="000000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TW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455</a:t>
            </a:r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年汪達爾人渡過地中海進逼羅馬，成為第二批掠奪羅馬城的蠻族。但也因主教利奧一世的懇求，汪達爾王沒有焚城和屠殺百姓。</a:t>
            </a:r>
          </a:p>
        </p:txBody>
      </p:sp>
      <p:sp>
        <p:nvSpPr>
          <p:cNvPr id="248919" name="AutoShape 87">
            <a:extLst>
              <a:ext uri="{FF2B5EF4-FFF2-40B4-BE49-F238E27FC236}">
                <a16:creationId xmlns:a16="http://schemas.microsoft.com/office/drawing/2014/main" id="{28C64471-BAF0-C592-A88A-9D6DC6CC1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14" y="5329238"/>
            <a:ext cx="3717925" cy="1320800"/>
          </a:xfrm>
          <a:prstGeom prst="wedgeRectCallout">
            <a:avLst>
              <a:gd name="adj1" fmla="val -65755"/>
              <a:gd name="adj2" fmla="val -33653"/>
            </a:avLst>
          </a:prstGeom>
          <a:solidFill>
            <a:srgbClr val="000000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TW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425</a:t>
            </a:r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年汪達爾人從西班牙侵入北非，在北非建立強大的王國，其海盜船稱霸地中海西部。</a:t>
            </a:r>
          </a:p>
        </p:txBody>
      </p:sp>
      <p:sp>
        <p:nvSpPr>
          <p:cNvPr id="248920" name="Text Box 88">
            <a:extLst>
              <a:ext uri="{FF2B5EF4-FFF2-40B4-BE49-F238E27FC236}">
                <a16:creationId xmlns:a16="http://schemas.microsoft.com/office/drawing/2014/main" id="{F95CD72A-730D-9DD6-947E-36B3D45103DB}"/>
              </a:ext>
            </a:extLst>
          </p:cNvPr>
          <p:cNvSpPr txBox="1">
            <a:spLocks noChangeArrowheads="1"/>
          </p:cNvSpPr>
          <p:nvPr/>
        </p:nvSpPr>
        <p:spPr bwMode="auto">
          <a:xfrm rot="-4373699">
            <a:off x="3183732" y="4723607"/>
            <a:ext cx="171450" cy="122237"/>
          </a:xfrm>
          <a:prstGeom prst="rect">
            <a:avLst/>
          </a:prstGeom>
          <a:solidFill>
            <a:srgbClr val="CFBA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TW" sz="800" i="1"/>
              <a:t>407</a:t>
            </a:r>
          </a:p>
        </p:txBody>
      </p:sp>
      <p:sp>
        <p:nvSpPr>
          <p:cNvPr id="248922" name="AutoShape 90">
            <a:extLst>
              <a:ext uri="{FF2B5EF4-FFF2-40B4-BE49-F238E27FC236}">
                <a16:creationId xmlns:a16="http://schemas.microsoft.com/office/drawing/2014/main" id="{B03DB56E-8BC2-5C3A-908B-91E86942F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076" y="1301750"/>
            <a:ext cx="288925" cy="463550"/>
          </a:xfrm>
          <a:prstGeom prst="upArrow">
            <a:avLst>
              <a:gd name="adj1" fmla="val 45056"/>
              <a:gd name="adj2" fmla="val 85167"/>
            </a:avLst>
          </a:prstGeom>
          <a:solidFill>
            <a:srgbClr val="FF000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48923" name="AutoShape 91">
            <a:extLst>
              <a:ext uri="{FF2B5EF4-FFF2-40B4-BE49-F238E27FC236}">
                <a16:creationId xmlns:a16="http://schemas.microsoft.com/office/drawing/2014/main" id="{B406FAE0-89C3-F9C8-5A43-60FC45732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1351" y="1301750"/>
            <a:ext cx="288925" cy="463550"/>
          </a:xfrm>
          <a:prstGeom prst="upArrow">
            <a:avLst>
              <a:gd name="adj1" fmla="val 45056"/>
              <a:gd name="adj2" fmla="val 85167"/>
            </a:avLst>
          </a:prstGeom>
          <a:solidFill>
            <a:srgbClr val="FF000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48924" name="Rectangle 92">
            <a:extLst>
              <a:ext uri="{FF2B5EF4-FFF2-40B4-BE49-F238E27FC236}">
                <a16:creationId xmlns:a16="http://schemas.microsoft.com/office/drawing/2014/main" id="{623D407A-518D-AF0E-9F14-75D32D16B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092" y="145338"/>
            <a:ext cx="615554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和挪留</a:t>
            </a:r>
          </a:p>
        </p:txBody>
      </p:sp>
      <p:sp>
        <p:nvSpPr>
          <p:cNvPr id="248925" name="Line 93">
            <a:extLst>
              <a:ext uri="{FF2B5EF4-FFF2-40B4-BE49-F238E27FC236}">
                <a16:creationId xmlns:a16="http://schemas.microsoft.com/office/drawing/2014/main" id="{66923341-741C-AC11-C116-75A3647C7C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0839" y="463550"/>
            <a:ext cx="1587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926" name="Rectangle 94">
            <a:extLst>
              <a:ext uri="{FF2B5EF4-FFF2-40B4-BE49-F238E27FC236}">
                <a16:creationId xmlns:a16="http://schemas.microsoft.com/office/drawing/2014/main" id="{1BAFB71A-BBB5-35DF-5BBA-439FEF9CE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9950" y="146050"/>
            <a:ext cx="14224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瓦倫提尼安三世</a:t>
            </a:r>
          </a:p>
        </p:txBody>
      </p:sp>
      <p:sp>
        <p:nvSpPr>
          <p:cNvPr id="248927" name="Line 95">
            <a:extLst>
              <a:ext uri="{FF2B5EF4-FFF2-40B4-BE49-F238E27FC236}">
                <a16:creationId xmlns:a16="http://schemas.microsoft.com/office/drawing/2014/main" id="{7F9E061F-5EBC-D7DA-5A4A-0459EA9B3C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0175" y="463550"/>
            <a:ext cx="1588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928" name="Rectangle 96">
            <a:extLst>
              <a:ext uri="{FF2B5EF4-FFF2-40B4-BE49-F238E27FC236}">
                <a16:creationId xmlns:a16="http://schemas.microsoft.com/office/drawing/2014/main" id="{9DC20CBB-A1D5-23F7-55C0-F13595902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9988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康士坦丟</a:t>
            </a:r>
          </a:p>
        </p:txBody>
      </p:sp>
      <p:cxnSp>
        <p:nvCxnSpPr>
          <p:cNvPr id="248929" name="AutoShape 97">
            <a:extLst>
              <a:ext uri="{FF2B5EF4-FFF2-40B4-BE49-F238E27FC236}">
                <a16:creationId xmlns:a16="http://schemas.microsoft.com/office/drawing/2014/main" id="{85ECBEE9-2D59-7854-97F6-C641E9A1AFE6}"/>
              </a:ext>
            </a:extLst>
          </p:cNvPr>
          <p:cNvCxnSpPr>
            <a:cxnSpLocks noChangeShapeType="1"/>
            <a:stCxn id="248928" idx="2"/>
            <a:endCxn id="248877" idx="0"/>
          </p:cNvCxnSpPr>
          <p:nvPr/>
        </p:nvCxnSpPr>
        <p:spPr bwMode="auto">
          <a:xfrm rot="16200000" flipH="1">
            <a:off x="4025107" y="554832"/>
            <a:ext cx="277813" cy="95250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8931" name="Rectangle 99">
            <a:extLst>
              <a:ext uri="{FF2B5EF4-FFF2-40B4-BE49-F238E27FC236}">
                <a16:creationId xmlns:a16="http://schemas.microsoft.com/office/drawing/2014/main" id="{59DB99E6-3F46-4266-2E7F-AB1696D50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9" y="741364"/>
            <a:ext cx="547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8932" name="Rectangle 100">
            <a:extLst>
              <a:ext uri="{FF2B5EF4-FFF2-40B4-BE49-F238E27FC236}">
                <a16:creationId xmlns:a16="http://schemas.microsoft.com/office/drawing/2014/main" id="{20AE67FF-19B5-6846-4EE8-14350745C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6" y="957264"/>
            <a:ext cx="423863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8933" name="Rectangle 101">
            <a:extLst>
              <a:ext uri="{FF2B5EF4-FFF2-40B4-BE49-F238E27FC236}">
                <a16:creationId xmlns:a16="http://schemas.microsoft.com/office/drawing/2014/main" id="{DC36BE32-3CAC-8BD4-49D6-C77A8ACB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325" y="741364"/>
            <a:ext cx="636588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700">
              <a:ea typeface="SimHei" panose="02010609060101010101" pitchFamily="49" charset="-122"/>
            </a:endParaRPr>
          </a:p>
        </p:txBody>
      </p:sp>
      <p:sp>
        <p:nvSpPr>
          <p:cNvPr id="248934" name="Rectangle 102">
            <a:extLst>
              <a:ext uri="{FF2B5EF4-FFF2-40B4-BE49-F238E27FC236}">
                <a16:creationId xmlns:a16="http://schemas.microsoft.com/office/drawing/2014/main" id="{C3FB3A96-F834-649C-72D9-7C28D995B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989" y="957264"/>
            <a:ext cx="3206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8935" name="Rectangle 103">
            <a:extLst>
              <a:ext uri="{FF2B5EF4-FFF2-40B4-BE49-F238E27FC236}">
                <a16:creationId xmlns:a16="http://schemas.microsoft.com/office/drawing/2014/main" id="{0CED6560-50FF-F4B7-358F-246E90C32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4638" y="741364"/>
            <a:ext cx="428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8936" name="Rectangle 104">
            <a:extLst>
              <a:ext uri="{FF2B5EF4-FFF2-40B4-BE49-F238E27FC236}">
                <a16:creationId xmlns:a16="http://schemas.microsoft.com/office/drawing/2014/main" id="{0D0CE27F-33E8-3622-5682-8FBF8DF4E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0" y="900113"/>
            <a:ext cx="31750" cy="76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8937" name="Rectangle 105">
            <a:extLst>
              <a:ext uri="{FF2B5EF4-FFF2-40B4-BE49-F238E27FC236}">
                <a16:creationId xmlns:a16="http://schemas.microsoft.com/office/drawing/2014/main" id="{6E364E3A-A76A-35D3-94F4-08D0C247E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4" y="957264"/>
            <a:ext cx="3571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8938" name="Rectangle 106">
            <a:extLst>
              <a:ext uri="{FF2B5EF4-FFF2-40B4-BE49-F238E27FC236}">
                <a16:creationId xmlns:a16="http://schemas.microsoft.com/office/drawing/2014/main" id="{58741EAA-E6F7-2A51-655A-650C2F4F6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885826"/>
            <a:ext cx="512762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8939" name="Rectangle 107">
            <a:extLst>
              <a:ext uri="{FF2B5EF4-FFF2-40B4-BE49-F238E27FC236}">
                <a16:creationId xmlns:a16="http://schemas.microsoft.com/office/drawing/2014/main" id="{E8543395-644F-2A70-C730-4B53E9E41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976" y="885826"/>
            <a:ext cx="123825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8940" name="Rectangle 108">
            <a:extLst>
              <a:ext uri="{FF2B5EF4-FFF2-40B4-BE49-F238E27FC236}">
                <a16:creationId xmlns:a16="http://schemas.microsoft.com/office/drawing/2014/main" id="{C0DF9093-EE52-26CE-DBBD-6EA8FBF00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1030288"/>
            <a:ext cx="119062" cy="1444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8941" name="AutoShape 109">
            <a:extLst>
              <a:ext uri="{FF2B5EF4-FFF2-40B4-BE49-F238E27FC236}">
                <a16:creationId xmlns:a16="http://schemas.microsoft.com/office/drawing/2014/main" id="{B83F318D-4FC6-6AD3-1DBB-E72759159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9238" y="3733800"/>
            <a:ext cx="996950" cy="463550"/>
          </a:xfrm>
          <a:prstGeom prst="wedgeRectCallout">
            <a:avLst>
              <a:gd name="adj1" fmla="val 81208"/>
              <a:gd name="adj2" fmla="val -2056"/>
            </a:avLst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汪達爾</a:t>
            </a:r>
          </a:p>
        </p:txBody>
      </p:sp>
      <p:sp>
        <p:nvSpPr>
          <p:cNvPr id="248943" name="Rectangle 111">
            <a:extLst>
              <a:ext uri="{FF2B5EF4-FFF2-40B4-BE49-F238E27FC236}">
                <a16:creationId xmlns:a16="http://schemas.microsoft.com/office/drawing/2014/main" id="{7E5E95B3-8897-057D-E3CA-55C6641DF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1960564"/>
            <a:ext cx="2417762" cy="338137"/>
          </a:xfrm>
          <a:prstGeom prst="rect">
            <a:avLst/>
          </a:prstGeom>
          <a:gradFill rotWithShape="1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利奧一世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8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917" grpId="0" animBg="1"/>
      <p:bldP spid="248919" grpId="0" animBg="1"/>
      <p:bldP spid="248919" grpId="1" animBg="1"/>
      <p:bldP spid="248922" grpId="0" animBg="1"/>
      <p:bldP spid="248922" grpId="1" animBg="1"/>
      <p:bldP spid="248923" grpId="0" animBg="1"/>
      <p:bldP spid="24894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513" name="Picture 97">
            <a:extLst>
              <a:ext uri="{FF2B5EF4-FFF2-40B4-BE49-F238E27FC236}">
                <a16:creationId xmlns:a16="http://schemas.microsoft.com/office/drawing/2014/main" id="{9D60D0B8-FEBC-5EC0-073E-C7328C92E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6" b="1849"/>
          <a:stretch>
            <a:fillRect/>
          </a:stretch>
        </p:blipFill>
        <p:spPr bwMode="auto">
          <a:xfrm>
            <a:off x="1524000" y="1865314"/>
            <a:ext cx="9144000" cy="4992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6516" name="Rectangle 100">
            <a:extLst>
              <a:ext uri="{FF2B5EF4-FFF2-40B4-BE49-F238E27FC236}">
                <a16:creationId xmlns:a16="http://schemas.microsoft.com/office/drawing/2014/main" id="{050C5992-3F7E-05C3-F54A-A7FE82FD2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038" y="1782763"/>
            <a:ext cx="4906962" cy="1839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21D342E1-F56F-BA1C-310A-76FED68D1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989" y="957264"/>
            <a:ext cx="828675" cy="217487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aphicFrame>
        <p:nvGraphicFramePr>
          <p:cNvPr id="316420" name="Group 4">
            <a:extLst>
              <a:ext uri="{FF2B5EF4-FFF2-40B4-BE49-F238E27FC236}">
                <a16:creationId xmlns:a16="http://schemas.microsoft.com/office/drawing/2014/main" id="{31844FB3-7A1D-5393-6213-AECC2CAF7930}"/>
              </a:ext>
            </a:extLst>
          </p:cNvPr>
          <p:cNvGraphicFramePr>
            <a:graphicFrameLocks noGrp="1"/>
          </p:cNvGraphicFramePr>
          <p:nvPr/>
        </p:nvGraphicFramePr>
        <p:xfrm>
          <a:off x="2274888" y="1296988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284623328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80089312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4103672884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152942293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66499941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198676853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97663813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68089895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88008667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362011310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0273438"/>
                  </a:ext>
                </a:extLst>
              </a:tr>
            </a:tbl>
          </a:graphicData>
        </a:graphic>
      </p:graphicFrame>
      <p:graphicFrame>
        <p:nvGraphicFramePr>
          <p:cNvPr id="316444" name="Group 28">
            <a:extLst>
              <a:ext uri="{FF2B5EF4-FFF2-40B4-BE49-F238E27FC236}">
                <a16:creationId xmlns:a16="http://schemas.microsoft.com/office/drawing/2014/main" id="{53CC6021-6D37-D0BA-0E6A-5C9676D1EA38}"/>
              </a:ext>
            </a:extLst>
          </p:cNvPr>
          <p:cNvGraphicFramePr>
            <a:graphicFrameLocks noGrp="1"/>
          </p:cNvGraphicFramePr>
          <p:nvPr/>
        </p:nvGraphicFramePr>
        <p:xfrm>
          <a:off x="1874839" y="1419225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112252244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62027915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29965432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685240880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473583720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85551367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52916124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579063737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42116247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31366477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4236418051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684767"/>
                  </a:ext>
                </a:extLst>
              </a:tr>
            </a:tbl>
          </a:graphicData>
        </a:graphic>
      </p:graphicFrame>
      <p:sp>
        <p:nvSpPr>
          <p:cNvPr id="316460" name="Text Box 44">
            <a:extLst>
              <a:ext uri="{FF2B5EF4-FFF2-40B4-BE49-F238E27FC236}">
                <a16:creationId xmlns:a16="http://schemas.microsoft.com/office/drawing/2014/main" id="{7ECC1F8D-E8E9-7FFD-39B2-2FA5C8167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1412876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316461" name="Rectangle 45">
            <a:extLst>
              <a:ext uri="{FF2B5EF4-FFF2-40B4-BE49-F238E27FC236}">
                <a16:creationId xmlns:a16="http://schemas.microsoft.com/office/drawing/2014/main" id="{D1E26365-AE21-1214-5CD1-2A24637F2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8" y="957264"/>
            <a:ext cx="42862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6462" name="Rectangle 46">
            <a:extLst>
              <a:ext uri="{FF2B5EF4-FFF2-40B4-BE49-F238E27FC236}">
                <a16:creationId xmlns:a16="http://schemas.microsoft.com/office/drawing/2014/main" id="{809613E8-9B5A-2E5C-BFDE-D899AA2E6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4" y="741364"/>
            <a:ext cx="625475" cy="433387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316463" name="Rectangle 47">
            <a:extLst>
              <a:ext uri="{FF2B5EF4-FFF2-40B4-BE49-F238E27FC236}">
                <a16:creationId xmlns:a16="http://schemas.microsoft.com/office/drawing/2014/main" id="{6AF99A30-DB1E-36DA-345F-953525AC6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741364"/>
            <a:ext cx="950912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6464" name="Rectangle 48">
            <a:extLst>
              <a:ext uri="{FF2B5EF4-FFF2-40B4-BE49-F238E27FC236}">
                <a16:creationId xmlns:a16="http://schemas.microsoft.com/office/drawing/2014/main" id="{4FD9A04E-A98F-FC10-73A1-D869D50C9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9" y="741364"/>
            <a:ext cx="79375" cy="4333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6465" name="Rectangle 49">
            <a:extLst>
              <a:ext uri="{FF2B5EF4-FFF2-40B4-BE49-F238E27FC236}">
                <a16:creationId xmlns:a16="http://schemas.microsoft.com/office/drawing/2014/main" id="{245E1EF4-6B00-0B66-DA79-F2EFA48D7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850" y="741364"/>
            <a:ext cx="39688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6466" name="Rectangle 50">
            <a:extLst>
              <a:ext uri="{FF2B5EF4-FFF2-40B4-BE49-F238E27FC236}">
                <a16:creationId xmlns:a16="http://schemas.microsoft.com/office/drawing/2014/main" id="{90D12FDE-D165-C164-95EC-0D2C73212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提阿多修</a:t>
            </a:r>
          </a:p>
        </p:txBody>
      </p:sp>
      <p:sp>
        <p:nvSpPr>
          <p:cNvPr id="316467" name="Rectangle 51">
            <a:extLst>
              <a:ext uri="{FF2B5EF4-FFF2-40B4-BE49-F238E27FC236}">
                <a16:creationId xmlns:a16="http://schemas.microsoft.com/office/drawing/2014/main" id="{B8B2706E-040F-178D-66FE-683CB726B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1" y="957264"/>
            <a:ext cx="115252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316468" name="Rectangle 52">
            <a:extLst>
              <a:ext uri="{FF2B5EF4-FFF2-40B4-BE49-F238E27FC236}">
                <a16:creationId xmlns:a16="http://schemas.microsoft.com/office/drawing/2014/main" id="{D3E2C8B7-BDF6-5228-9D4A-7A2160AC6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0" y="957264"/>
            <a:ext cx="122713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6469" name="Rectangle 53">
            <a:extLst>
              <a:ext uri="{FF2B5EF4-FFF2-40B4-BE49-F238E27FC236}">
                <a16:creationId xmlns:a16="http://schemas.microsoft.com/office/drawing/2014/main" id="{3B863FD8-B37E-4F0C-E8D8-A7CBAF84B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4" y="741364"/>
            <a:ext cx="1222375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316470" name="Rectangle 54">
            <a:extLst>
              <a:ext uri="{FF2B5EF4-FFF2-40B4-BE49-F238E27FC236}">
                <a16:creationId xmlns:a16="http://schemas.microsoft.com/office/drawing/2014/main" id="{BCBECB19-379D-DC33-9FD0-6E62645CD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4" y="1028700"/>
            <a:ext cx="230187" cy="7143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6471" name="Rectangle 55">
            <a:extLst>
              <a:ext uri="{FF2B5EF4-FFF2-40B4-BE49-F238E27FC236}">
                <a16:creationId xmlns:a16="http://schemas.microsoft.com/office/drawing/2014/main" id="{432CB3E9-ADEE-2DE9-3E7B-C39223D41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3" y="741364"/>
            <a:ext cx="711200" cy="28733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6472" name="Rectangle 56">
            <a:extLst>
              <a:ext uri="{FF2B5EF4-FFF2-40B4-BE49-F238E27FC236}">
                <a16:creationId xmlns:a16="http://schemas.microsoft.com/office/drawing/2014/main" id="{D0BC17EB-6A6A-3BC0-74DD-B3062F242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741364"/>
            <a:ext cx="77788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6473" name="Rectangle 57">
            <a:extLst>
              <a:ext uri="{FF2B5EF4-FFF2-40B4-BE49-F238E27FC236}">
                <a16:creationId xmlns:a16="http://schemas.microsoft.com/office/drawing/2014/main" id="{F3D10102-0CEA-1869-0E92-22E19A278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9" y="741364"/>
            <a:ext cx="23653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316474" name="Rectangle 58">
            <a:extLst>
              <a:ext uri="{FF2B5EF4-FFF2-40B4-BE49-F238E27FC236}">
                <a16:creationId xmlns:a16="http://schemas.microsoft.com/office/drawing/2014/main" id="{79DAD18C-61F8-BF0E-C5B1-9E226CDF6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938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康士坦丁</a:t>
            </a:r>
          </a:p>
        </p:txBody>
      </p:sp>
      <p:sp>
        <p:nvSpPr>
          <p:cNvPr id="316475" name="Rectangle 59">
            <a:extLst>
              <a:ext uri="{FF2B5EF4-FFF2-40B4-BE49-F238E27FC236}">
                <a16:creationId xmlns:a16="http://schemas.microsoft.com/office/drawing/2014/main" id="{E5FBCC43-C8E0-AD07-0F9D-9D510C327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丟克理田</a:t>
            </a:r>
          </a:p>
        </p:txBody>
      </p:sp>
      <p:cxnSp>
        <p:nvCxnSpPr>
          <p:cNvPr id="316476" name="AutoShape 60">
            <a:extLst>
              <a:ext uri="{FF2B5EF4-FFF2-40B4-BE49-F238E27FC236}">
                <a16:creationId xmlns:a16="http://schemas.microsoft.com/office/drawing/2014/main" id="{AA26F875-D646-9BC3-FEAA-7C6A125F77B8}"/>
              </a:ext>
            </a:extLst>
          </p:cNvPr>
          <p:cNvCxnSpPr>
            <a:cxnSpLocks noChangeShapeType="1"/>
            <a:stCxn id="316475" idx="2"/>
            <a:endCxn id="316462" idx="0"/>
          </p:cNvCxnSpPr>
          <p:nvPr/>
        </p:nvCxnSpPr>
        <p:spPr bwMode="auto">
          <a:xfrm rot="5400000">
            <a:off x="2020094" y="602457"/>
            <a:ext cx="277813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6477" name="Rectangle 61">
            <a:extLst>
              <a:ext uri="{FF2B5EF4-FFF2-40B4-BE49-F238E27FC236}">
                <a16:creationId xmlns:a16="http://schemas.microsoft.com/office/drawing/2014/main" id="{BEE63D3B-1C94-0460-75F0-E505B7C3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739776"/>
            <a:ext cx="50323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316478" name="AutoShape 62">
            <a:extLst>
              <a:ext uri="{FF2B5EF4-FFF2-40B4-BE49-F238E27FC236}">
                <a16:creationId xmlns:a16="http://schemas.microsoft.com/office/drawing/2014/main" id="{376E50B1-B7EE-E8C9-722B-5D8825D15F62}"/>
              </a:ext>
            </a:extLst>
          </p:cNvPr>
          <p:cNvCxnSpPr>
            <a:cxnSpLocks noChangeShapeType="1"/>
            <a:stCxn id="316474" idx="2"/>
            <a:endCxn id="316477" idx="0"/>
          </p:cNvCxnSpPr>
          <p:nvPr/>
        </p:nvCxnSpPr>
        <p:spPr bwMode="auto">
          <a:xfrm rot="16200000" flipH="1">
            <a:off x="3205164" y="466726"/>
            <a:ext cx="276225" cy="2698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6479" name="AutoShape 63">
            <a:extLst>
              <a:ext uri="{FF2B5EF4-FFF2-40B4-BE49-F238E27FC236}">
                <a16:creationId xmlns:a16="http://schemas.microsoft.com/office/drawing/2014/main" id="{25A0B78F-D57A-0A5A-BB27-57EB3B094B06}"/>
              </a:ext>
            </a:extLst>
          </p:cNvPr>
          <p:cNvCxnSpPr>
            <a:cxnSpLocks noChangeShapeType="1"/>
            <a:stCxn id="316466" idx="2"/>
          </p:cNvCxnSpPr>
          <p:nvPr/>
        </p:nvCxnSpPr>
        <p:spPr bwMode="auto">
          <a:xfrm rot="5400000">
            <a:off x="5624513" y="552451"/>
            <a:ext cx="277813" cy="10001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6480" name="Rectangle 64">
            <a:extLst>
              <a:ext uri="{FF2B5EF4-FFF2-40B4-BE49-F238E27FC236}">
                <a16:creationId xmlns:a16="http://schemas.microsoft.com/office/drawing/2014/main" id="{4510A7E0-5CAA-C46F-2789-953A0B430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0" y="741364"/>
            <a:ext cx="55880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16481" name="Rectangle 65">
            <a:extLst>
              <a:ext uri="{FF2B5EF4-FFF2-40B4-BE49-F238E27FC236}">
                <a16:creationId xmlns:a16="http://schemas.microsoft.com/office/drawing/2014/main" id="{DA9DC9F3-7FC6-0D2D-8050-43C4AD790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300" y="741364"/>
            <a:ext cx="163988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6482" name="Rectangle 66">
            <a:extLst>
              <a:ext uri="{FF2B5EF4-FFF2-40B4-BE49-F238E27FC236}">
                <a16:creationId xmlns:a16="http://schemas.microsoft.com/office/drawing/2014/main" id="{FC4288EA-FF83-A402-5E46-B44EABEFC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9" y="741364"/>
            <a:ext cx="2698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6483" name="Rectangle 67">
            <a:extLst>
              <a:ext uri="{FF2B5EF4-FFF2-40B4-BE49-F238E27FC236}">
                <a16:creationId xmlns:a16="http://schemas.microsoft.com/office/drawing/2014/main" id="{38537456-3930-9064-62AF-1A46708EF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4" y="741364"/>
            <a:ext cx="674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6484" name="Rectangle 68">
            <a:extLst>
              <a:ext uri="{FF2B5EF4-FFF2-40B4-BE49-F238E27FC236}">
                <a16:creationId xmlns:a16="http://schemas.microsoft.com/office/drawing/2014/main" id="{8C690456-DB7F-9EF2-ABFF-E0B299981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0988" y="741364"/>
            <a:ext cx="7032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6485" name="Rectangle 69">
            <a:extLst>
              <a:ext uri="{FF2B5EF4-FFF2-40B4-BE49-F238E27FC236}">
                <a16:creationId xmlns:a16="http://schemas.microsoft.com/office/drawing/2014/main" id="{3F5B0C44-3AE1-92F0-91A6-37B51595E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6313" y="741364"/>
            <a:ext cx="32385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316486" name="AutoShape 70">
            <a:extLst>
              <a:ext uri="{FF2B5EF4-FFF2-40B4-BE49-F238E27FC236}">
                <a16:creationId xmlns:a16="http://schemas.microsoft.com/office/drawing/2014/main" id="{57ACAD36-2FB0-2747-32AF-DA53C0B0FCFD}"/>
              </a:ext>
            </a:extLst>
          </p:cNvPr>
          <p:cNvCxnSpPr>
            <a:cxnSpLocks noChangeShapeType="1"/>
            <a:stCxn id="316489" idx="2"/>
          </p:cNvCxnSpPr>
          <p:nvPr/>
        </p:nvCxnSpPr>
        <p:spPr bwMode="auto">
          <a:xfrm rot="16200000" flipH="1">
            <a:off x="4878388" y="536576"/>
            <a:ext cx="277813" cy="13176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6487" name="Rectangle 71">
            <a:extLst>
              <a:ext uri="{FF2B5EF4-FFF2-40B4-BE49-F238E27FC236}">
                <a16:creationId xmlns:a16="http://schemas.microsoft.com/office/drawing/2014/main" id="{58854DD4-BE36-44E7-5E3D-1659B9CFF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301" y="920750"/>
            <a:ext cx="315913" cy="10795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316488" name="Rectangle 72">
            <a:extLst>
              <a:ext uri="{FF2B5EF4-FFF2-40B4-BE49-F238E27FC236}">
                <a16:creationId xmlns:a16="http://schemas.microsoft.com/office/drawing/2014/main" id="{2D3D300D-D191-4069-E37D-C01DB9CA7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63" y="925513"/>
            <a:ext cx="315912" cy="1079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316489" name="Rectangle 73">
            <a:extLst>
              <a:ext uri="{FF2B5EF4-FFF2-40B4-BE49-F238E27FC236}">
                <a16:creationId xmlns:a16="http://schemas.microsoft.com/office/drawing/2014/main" id="{D1703CA3-95F0-3A89-A754-0BEFB095D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613" y="146050"/>
            <a:ext cx="6096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瓦倫斯</a:t>
            </a:r>
          </a:p>
        </p:txBody>
      </p:sp>
      <p:sp>
        <p:nvSpPr>
          <p:cNvPr id="316492" name="Text Box 76">
            <a:extLst>
              <a:ext uri="{FF2B5EF4-FFF2-40B4-BE49-F238E27FC236}">
                <a16:creationId xmlns:a16="http://schemas.microsoft.com/office/drawing/2014/main" id="{D585BD4A-D526-BCBD-069C-00E4FF32C1F0}"/>
              </a:ext>
            </a:extLst>
          </p:cNvPr>
          <p:cNvSpPr txBox="1">
            <a:spLocks noChangeArrowheads="1"/>
          </p:cNvSpPr>
          <p:nvPr/>
        </p:nvSpPr>
        <p:spPr bwMode="auto">
          <a:xfrm rot="-4373699">
            <a:off x="3183732" y="4723607"/>
            <a:ext cx="171450" cy="122237"/>
          </a:xfrm>
          <a:prstGeom prst="rect">
            <a:avLst/>
          </a:prstGeom>
          <a:solidFill>
            <a:srgbClr val="CFBA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TW" sz="800" i="1"/>
              <a:t>407</a:t>
            </a:r>
          </a:p>
        </p:txBody>
      </p:sp>
      <p:sp>
        <p:nvSpPr>
          <p:cNvPr id="316495" name="Rectangle 79">
            <a:extLst>
              <a:ext uri="{FF2B5EF4-FFF2-40B4-BE49-F238E27FC236}">
                <a16:creationId xmlns:a16="http://schemas.microsoft.com/office/drawing/2014/main" id="{6A52C5E8-008F-68D0-2BD4-5EA6EB6E3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092" y="145338"/>
            <a:ext cx="615554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和挪留</a:t>
            </a:r>
          </a:p>
        </p:txBody>
      </p:sp>
      <p:sp>
        <p:nvSpPr>
          <p:cNvPr id="316496" name="Line 80">
            <a:extLst>
              <a:ext uri="{FF2B5EF4-FFF2-40B4-BE49-F238E27FC236}">
                <a16:creationId xmlns:a16="http://schemas.microsoft.com/office/drawing/2014/main" id="{3134A92E-6632-AA9E-C40C-E6AB1B9C67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0839" y="463550"/>
            <a:ext cx="1587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6497" name="Rectangle 81">
            <a:extLst>
              <a:ext uri="{FF2B5EF4-FFF2-40B4-BE49-F238E27FC236}">
                <a16:creationId xmlns:a16="http://schemas.microsoft.com/office/drawing/2014/main" id="{23C85C0B-F004-C510-F41D-C816FB392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9950" y="146050"/>
            <a:ext cx="14224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瓦倫提尼安三世</a:t>
            </a:r>
          </a:p>
        </p:txBody>
      </p:sp>
      <p:sp>
        <p:nvSpPr>
          <p:cNvPr id="316498" name="Line 82">
            <a:extLst>
              <a:ext uri="{FF2B5EF4-FFF2-40B4-BE49-F238E27FC236}">
                <a16:creationId xmlns:a16="http://schemas.microsoft.com/office/drawing/2014/main" id="{3A736848-40E2-23E9-D6F0-8093FFDA46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0175" y="463550"/>
            <a:ext cx="1588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6499" name="Rectangle 83">
            <a:extLst>
              <a:ext uri="{FF2B5EF4-FFF2-40B4-BE49-F238E27FC236}">
                <a16:creationId xmlns:a16="http://schemas.microsoft.com/office/drawing/2014/main" id="{819B78BD-F9DB-7A9C-F48A-14E84D378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9988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康士坦丟</a:t>
            </a:r>
          </a:p>
        </p:txBody>
      </p:sp>
      <p:cxnSp>
        <p:nvCxnSpPr>
          <p:cNvPr id="316500" name="AutoShape 84">
            <a:extLst>
              <a:ext uri="{FF2B5EF4-FFF2-40B4-BE49-F238E27FC236}">
                <a16:creationId xmlns:a16="http://schemas.microsoft.com/office/drawing/2014/main" id="{FA5A4C42-3349-8C9B-79A3-6310F89B5D31}"/>
              </a:ext>
            </a:extLst>
          </p:cNvPr>
          <p:cNvCxnSpPr>
            <a:cxnSpLocks noChangeShapeType="1"/>
            <a:stCxn id="316499" idx="2"/>
            <a:endCxn id="316463" idx="0"/>
          </p:cNvCxnSpPr>
          <p:nvPr/>
        </p:nvCxnSpPr>
        <p:spPr bwMode="auto">
          <a:xfrm rot="16200000" flipH="1">
            <a:off x="4025107" y="554832"/>
            <a:ext cx="277813" cy="95250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6501" name="Rectangle 85">
            <a:extLst>
              <a:ext uri="{FF2B5EF4-FFF2-40B4-BE49-F238E27FC236}">
                <a16:creationId xmlns:a16="http://schemas.microsoft.com/office/drawing/2014/main" id="{374A8A6C-A5C0-78EE-86A1-61B0D4DAA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9" y="741364"/>
            <a:ext cx="547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6502" name="Rectangle 86">
            <a:extLst>
              <a:ext uri="{FF2B5EF4-FFF2-40B4-BE49-F238E27FC236}">
                <a16:creationId xmlns:a16="http://schemas.microsoft.com/office/drawing/2014/main" id="{4D6A20A5-0C10-4781-2C9C-A5935C1AB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6" y="957264"/>
            <a:ext cx="423863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6503" name="Rectangle 87">
            <a:extLst>
              <a:ext uri="{FF2B5EF4-FFF2-40B4-BE49-F238E27FC236}">
                <a16:creationId xmlns:a16="http://schemas.microsoft.com/office/drawing/2014/main" id="{C9810C79-829D-3A86-827C-4BF690DC9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325" y="741364"/>
            <a:ext cx="636588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700">
              <a:ea typeface="SimHei" panose="02010609060101010101" pitchFamily="49" charset="-122"/>
            </a:endParaRPr>
          </a:p>
        </p:txBody>
      </p:sp>
      <p:sp>
        <p:nvSpPr>
          <p:cNvPr id="316504" name="Rectangle 88">
            <a:extLst>
              <a:ext uri="{FF2B5EF4-FFF2-40B4-BE49-F238E27FC236}">
                <a16:creationId xmlns:a16="http://schemas.microsoft.com/office/drawing/2014/main" id="{0742C20E-2A67-6C29-ACC7-3EA04D32D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989" y="957264"/>
            <a:ext cx="3206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6505" name="Rectangle 89">
            <a:extLst>
              <a:ext uri="{FF2B5EF4-FFF2-40B4-BE49-F238E27FC236}">
                <a16:creationId xmlns:a16="http://schemas.microsoft.com/office/drawing/2014/main" id="{8C1BC470-0972-0C36-A4CC-3E348622C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4638" y="741364"/>
            <a:ext cx="428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6506" name="Rectangle 90">
            <a:extLst>
              <a:ext uri="{FF2B5EF4-FFF2-40B4-BE49-F238E27FC236}">
                <a16:creationId xmlns:a16="http://schemas.microsoft.com/office/drawing/2014/main" id="{A5D120E6-CD6A-1848-87EF-40F31630A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0" y="900113"/>
            <a:ext cx="31750" cy="76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6507" name="Rectangle 91">
            <a:extLst>
              <a:ext uri="{FF2B5EF4-FFF2-40B4-BE49-F238E27FC236}">
                <a16:creationId xmlns:a16="http://schemas.microsoft.com/office/drawing/2014/main" id="{707109FD-7422-978B-1694-4DAF869E3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4" y="957264"/>
            <a:ext cx="3571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6508" name="Rectangle 92">
            <a:extLst>
              <a:ext uri="{FF2B5EF4-FFF2-40B4-BE49-F238E27FC236}">
                <a16:creationId xmlns:a16="http://schemas.microsoft.com/office/drawing/2014/main" id="{F41E7E08-7BF5-F639-BC61-7913C8FFF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885826"/>
            <a:ext cx="512762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6509" name="Rectangle 93">
            <a:extLst>
              <a:ext uri="{FF2B5EF4-FFF2-40B4-BE49-F238E27FC236}">
                <a16:creationId xmlns:a16="http://schemas.microsoft.com/office/drawing/2014/main" id="{3DA5B906-0F64-E7AE-1063-DCBBAAA9B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976" y="885826"/>
            <a:ext cx="123825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6510" name="Rectangle 94">
            <a:extLst>
              <a:ext uri="{FF2B5EF4-FFF2-40B4-BE49-F238E27FC236}">
                <a16:creationId xmlns:a16="http://schemas.microsoft.com/office/drawing/2014/main" id="{F7234F2B-7DBF-3265-627E-23F8A1434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1030288"/>
            <a:ext cx="119062" cy="1444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6512" name="Rectangle 96">
            <a:extLst>
              <a:ext uri="{FF2B5EF4-FFF2-40B4-BE49-F238E27FC236}">
                <a16:creationId xmlns:a16="http://schemas.microsoft.com/office/drawing/2014/main" id="{157ADD96-D730-9A93-AFEE-35EAF9A3F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1960564"/>
            <a:ext cx="2417762" cy="338137"/>
          </a:xfrm>
          <a:prstGeom prst="rect">
            <a:avLst/>
          </a:prstGeom>
          <a:gradFill rotWithShape="1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利奧一世</a:t>
            </a:r>
          </a:p>
        </p:txBody>
      </p:sp>
      <p:sp>
        <p:nvSpPr>
          <p:cNvPr id="316514" name="Rectangle 98">
            <a:extLst>
              <a:ext uri="{FF2B5EF4-FFF2-40B4-BE49-F238E27FC236}">
                <a16:creationId xmlns:a16="http://schemas.microsoft.com/office/drawing/2014/main" id="{79F3A6C0-4CB7-EBDB-652C-308FE518B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88" y="2503489"/>
            <a:ext cx="2495550" cy="338137"/>
          </a:xfrm>
          <a:prstGeom prst="rect">
            <a:avLst/>
          </a:prstGeom>
          <a:gradFill rotWithShape="1">
            <a:gsLst>
              <a:gs pos="0">
                <a:srgbClr val="00CC66"/>
              </a:gs>
              <a:gs pos="100000">
                <a:srgbClr val="00CC66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帕提克</a:t>
            </a:r>
          </a:p>
        </p:txBody>
      </p:sp>
      <p:sp>
        <p:nvSpPr>
          <p:cNvPr id="316515" name="Text Box 99">
            <a:extLst>
              <a:ext uri="{FF2B5EF4-FFF2-40B4-BE49-F238E27FC236}">
                <a16:creationId xmlns:a16="http://schemas.microsoft.com/office/drawing/2014/main" id="{AC646675-44CD-B4EB-DBB6-1301CA2AD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263" y="2952751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ea typeface="SimHei" panose="02010609060101010101" pitchFamily="49" charset="-122"/>
              </a:rPr>
              <a:t>愛爾蘭使徒，向愛爾蘭人宣教。</a:t>
            </a:r>
          </a:p>
        </p:txBody>
      </p:sp>
      <p:sp>
        <p:nvSpPr>
          <p:cNvPr id="316517" name="AutoShape 101">
            <a:extLst>
              <a:ext uri="{FF2B5EF4-FFF2-40B4-BE49-F238E27FC236}">
                <a16:creationId xmlns:a16="http://schemas.microsoft.com/office/drawing/2014/main" id="{7486BE6B-BF82-D36A-9D17-9E51999C2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275" y="3092450"/>
            <a:ext cx="996950" cy="509588"/>
          </a:xfrm>
          <a:prstGeom prst="wedgeRectCallout">
            <a:avLst>
              <a:gd name="adj1" fmla="val 26116"/>
              <a:gd name="adj2" fmla="val -150000"/>
            </a:avLst>
          </a:prstGeom>
          <a:solidFill>
            <a:srgbClr val="000000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愛爾蘭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514" grpId="0" animBg="1"/>
      <p:bldP spid="316515" grpId="0"/>
      <p:bldP spid="3165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050" name="Group 2">
            <a:extLst>
              <a:ext uri="{FF2B5EF4-FFF2-40B4-BE49-F238E27FC236}">
                <a16:creationId xmlns:a16="http://schemas.microsoft.com/office/drawing/2014/main" id="{DFCBA17F-2D0A-A08B-FADA-33207908B301}"/>
              </a:ext>
            </a:extLst>
          </p:cNvPr>
          <p:cNvGraphicFramePr>
            <a:graphicFrameLocks noGrp="1"/>
          </p:cNvGraphicFramePr>
          <p:nvPr/>
        </p:nvGraphicFramePr>
        <p:xfrm>
          <a:off x="2274888" y="1296988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15810387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29065029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725407819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192364899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435575606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121367807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92391635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24116435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18900627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999618999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311468"/>
                  </a:ext>
                </a:extLst>
              </a:tr>
            </a:tbl>
          </a:graphicData>
        </a:graphic>
      </p:graphicFrame>
      <p:graphicFrame>
        <p:nvGraphicFramePr>
          <p:cNvPr id="258074" name="Group 26">
            <a:extLst>
              <a:ext uri="{FF2B5EF4-FFF2-40B4-BE49-F238E27FC236}">
                <a16:creationId xmlns:a16="http://schemas.microsoft.com/office/drawing/2014/main" id="{3343ED6D-54B8-B95F-1FAA-D51D44BC968B}"/>
              </a:ext>
            </a:extLst>
          </p:cNvPr>
          <p:cNvGraphicFramePr>
            <a:graphicFrameLocks noGrp="1"/>
          </p:cNvGraphicFramePr>
          <p:nvPr/>
        </p:nvGraphicFramePr>
        <p:xfrm>
          <a:off x="1874839" y="1419225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390579446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22636850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42865702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785231973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18738537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393487921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6667992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013846177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64943154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95500899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397995786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957475"/>
                  </a:ext>
                </a:extLst>
              </a:tr>
            </a:tbl>
          </a:graphicData>
        </a:graphic>
      </p:graphicFrame>
      <p:sp>
        <p:nvSpPr>
          <p:cNvPr id="258090" name="Text Box 42">
            <a:extLst>
              <a:ext uri="{FF2B5EF4-FFF2-40B4-BE49-F238E27FC236}">
                <a16:creationId xmlns:a16="http://schemas.microsoft.com/office/drawing/2014/main" id="{44CFBDCB-CEA6-3984-93EB-43380A696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1412876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258091" name="Rectangle 43">
            <a:extLst>
              <a:ext uri="{FF2B5EF4-FFF2-40B4-BE49-F238E27FC236}">
                <a16:creationId xmlns:a16="http://schemas.microsoft.com/office/drawing/2014/main" id="{76882149-27CD-C1CC-618E-B195405D7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8" y="957264"/>
            <a:ext cx="42862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8092" name="Rectangle 44">
            <a:extLst>
              <a:ext uri="{FF2B5EF4-FFF2-40B4-BE49-F238E27FC236}">
                <a16:creationId xmlns:a16="http://schemas.microsoft.com/office/drawing/2014/main" id="{0B8921A8-0888-7F6D-557B-C524E116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4" y="741364"/>
            <a:ext cx="625475" cy="433387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58093" name="Rectangle 45">
            <a:extLst>
              <a:ext uri="{FF2B5EF4-FFF2-40B4-BE49-F238E27FC236}">
                <a16:creationId xmlns:a16="http://schemas.microsoft.com/office/drawing/2014/main" id="{0AB2042D-A523-EAF6-A433-96AE8028F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741364"/>
            <a:ext cx="950912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8094" name="Rectangle 46">
            <a:extLst>
              <a:ext uri="{FF2B5EF4-FFF2-40B4-BE49-F238E27FC236}">
                <a16:creationId xmlns:a16="http://schemas.microsoft.com/office/drawing/2014/main" id="{2595F3A8-B5B0-124D-83E8-ADD98889F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9" y="741364"/>
            <a:ext cx="79375" cy="4333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8095" name="Rectangle 47">
            <a:extLst>
              <a:ext uri="{FF2B5EF4-FFF2-40B4-BE49-F238E27FC236}">
                <a16:creationId xmlns:a16="http://schemas.microsoft.com/office/drawing/2014/main" id="{BAF21F37-9F51-58F5-F800-D925490A8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850" y="741364"/>
            <a:ext cx="39688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8103" name="Rectangle 55">
            <a:extLst>
              <a:ext uri="{FF2B5EF4-FFF2-40B4-BE49-F238E27FC236}">
                <a16:creationId xmlns:a16="http://schemas.microsoft.com/office/drawing/2014/main" id="{99A7C81A-21C2-B233-F6A8-4AECF963F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提阿多修</a:t>
            </a:r>
          </a:p>
        </p:txBody>
      </p:sp>
      <p:sp>
        <p:nvSpPr>
          <p:cNvPr id="258104" name="Rectangle 56">
            <a:extLst>
              <a:ext uri="{FF2B5EF4-FFF2-40B4-BE49-F238E27FC236}">
                <a16:creationId xmlns:a16="http://schemas.microsoft.com/office/drawing/2014/main" id="{13083813-CFCD-740B-9DD1-A12BAB32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1" y="957264"/>
            <a:ext cx="115252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258105" name="Rectangle 57">
            <a:extLst>
              <a:ext uri="{FF2B5EF4-FFF2-40B4-BE49-F238E27FC236}">
                <a16:creationId xmlns:a16="http://schemas.microsoft.com/office/drawing/2014/main" id="{40DF44C3-629B-2CFC-29C6-1FBCBAFBF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0" y="957264"/>
            <a:ext cx="122713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8106" name="Rectangle 58">
            <a:extLst>
              <a:ext uri="{FF2B5EF4-FFF2-40B4-BE49-F238E27FC236}">
                <a16:creationId xmlns:a16="http://schemas.microsoft.com/office/drawing/2014/main" id="{5B441520-3E39-11B4-B7AD-86FD51430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989" y="957264"/>
            <a:ext cx="828675" cy="217487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8107" name="Rectangle 59">
            <a:extLst>
              <a:ext uri="{FF2B5EF4-FFF2-40B4-BE49-F238E27FC236}">
                <a16:creationId xmlns:a16="http://schemas.microsoft.com/office/drawing/2014/main" id="{9BB316A3-D34F-91D6-207B-BFC81E73B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4" y="741364"/>
            <a:ext cx="1222375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58108" name="Rectangle 60">
            <a:extLst>
              <a:ext uri="{FF2B5EF4-FFF2-40B4-BE49-F238E27FC236}">
                <a16:creationId xmlns:a16="http://schemas.microsoft.com/office/drawing/2014/main" id="{013196CB-EFE4-6C4A-FDD1-40F32A81A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4" y="1028700"/>
            <a:ext cx="230187" cy="7143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8109" name="Rectangle 61">
            <a:extLst>
              <a:ext uri="{FF2B5EF4-FFF2-40B4-BE49-F238E27FC236}">
                <a16:creationId xmlns:a16="http://schemas.microsoft.com/office/drawing/2014/main" id="{E76C6DB5-FDDD-F6B3-5B71-CACF85A44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3" y="741364"/>
            <a:ext cx="711200" cy="28733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8110" name="Rectangle 62">
            <a:extLst>
              <a:ext uri="{FF2B5EF4-FFF2-40B4-BE49-F238E27FC236}">
                <a16:creationId xmlns:a16="http://schemas.microsoft.com/office/drawing/2014/main" id="{01A6C468-8019-0E66-1099-6F3C175A0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741364"/>
            <a:ext cx="77788" cy="217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8111" name="Rectangle 63">
            <a:extLst>
              <a:ext uri="{FF2B5EF4-FFF2-40B4-BE49-F238E27FC236}">
                <a16:creationId xmlns:a16="http://schemas.microsoft.com/office/drawing/2014/main" id="{2B86D18C-5EC9-2AA4-6612-2A9E05DCC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9" y="741364"/>
            <a:ext cx="23653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58112" name="Rectangle 64">
            <a:extLst>
              <a:ext uri="{FF2B5EF4-FFF2-40B4-BE49-F238E27FC236}">
                <a16:creationId xmlns:a16="http://schemas.microsoft.com/office/drawing/2014/main" id="{7E05BEC3-DF67-8BE5-09F2-32A804F3D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938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康士坦丁</a:t>
            </a:r>
          </a:p>
        </p:txBody>
      </p:sp>
      <p:sp>
        <p:nvSpPr>
          <p:cNvPr id="258113" name="Rectangle 65">
            <a:extLst>
              <a:ext uri="{FF2B5EF4-FFF2-40B4-BE49-F238E27FC236}">
                <a16:creationId xmlns:a16="http://schemas.microsoft.com/office/drawing/2014/main" id="{3E1F54FC-CCA9-0890-327E-D44A62474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丟克理田</a:t>
            </a:r>
          </a:p>
        </p:txBody>
      </p:sp>
      <p:cxnSp>
        <p:nvCxnSpPr>
          <p:cNvPr id="258116" name="AutoShape 68">
            <a:extLst>
              <a:ext uri="{FF2B5EF4-FFF2-40B4-BE49-F238E27FC236}">
                <a16:creationId xmlns:a16="http://schemas.microsoft.com/office/drawing/2014/main" id="{E0B30BAD-B07E-C914-5C79-ADFC0D93DD71}"/>
              </a:ext>
            </a:extLst>
          </p:cNvPr>
          <p:cNvCxnSpPr>
            <a:cxnSpLocks noChangeShapeType="1"/>
            <a:stCxn id="258113" idx="2"/>
            <a:endCxn id="258092" idx="0"/>
          </p:cNvCxnSpPr>
          <p:nvPr/>
        </p:nvCxnSpPr>
        <p:spPr bwMode="auto">
          <a:xfrm rot="5400000">
            <a:off x="2020094" y="602457"/>
            <a:ext cx="277813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8117" name="Rectangle 69">
            <a:extLst>
              <a:ext uri="{FF2B5EF4-FFF2-40B4-BE49-F238E27FC236}">
                <a16:creationId xmlns:a16="http://schemas.microsoft.com/office/drawing/2014/main" id="{577FFB22-F38F-6963-3AB8-E953373E6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739776"/>
            <a:ext cx="50323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58118" name="AutoShape 70">
            <a:extLst>
              <a:ext uri="{FF2B5EF4-FFF2-40B4-BE49-F238E27FC236}">
                <a16:creationId xmlns:a16="http://schemas.microsoft.com/office/drawing/2014/main" id="{C5389B48-A568-7E21-CFA8-C8922D6A70CA}"/>
              </a:ext>
            </a:extLst>
          </p:cNvPr>
          <p:cNvCxnSpPr>
            <a:cxnSpLocks noChangeShapeType="1"/>
            <a:stCxn id="258112" idx="2"/>
            <a:endCxn id="258117" idx="0"/>
          </p:cNvCxnSpPr>
          <p:nvPr/>
        </p:nvCxnSpPr>
        <p:spPr bwMode="auto">
          <a:xfrm rot="16200000" flipH="1">
            <a:off x="3205164" y="466726"/>
            <a:ext cx="276225" cy="2698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119" name="AutoShape 71">
            <a:extLst>
              <a:ext uri="{FF2B5EF4-FFF2-40B4-BE49-F238E27FC236}">
                <a16:creationId xmlns:a16="http://schemas.microsoft.com/office/drawing/2014/main" id="{FF82622C-1CF7-1CBE-4734-BE6ECF668D51}"/>
              </a:ext>
            </a:extLst>
          </p:cNvPr>
          <p:cNvCxnSpPr>
            <a:cxnSpLocks noChangeShapeType="1"/>
            <a:stCxn id="258103" idx="2"/>
          </p:cNvCxnSpPr>
          <p:nvPr/>
        </p:nvCxnSpPr>
        <p:spPr bwMode="auto">
          <a:xfrm rot="5400000">
            <a:off x="5624513" y="552451"/>
            <a:ext cx="277813" cy="10001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8120" name="Rectangle 72">
            <a:extLst>
              <a:ext uri="{FF2B5EF4-FFF2-40B4-BE49-F238E27FC236}">
                <a16:creationId xmlns:a16="http://schemas.microsoft.com/office/drawing/2014/main" id="{F9667BA7-989E-DBB2-46EB-220302E6C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0" y="741364"/>
            <a:ext cx="55880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14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58121" name="Rectangle 73">
            <a:extLst>
              <a:ext uri="{FF2B5EF4-FFF2-40B4-BE49-F238E27FC236}">
                <a16:creationId xmlns:a16="http://schemas.microsoft.com/office/drawing/2014/main" id="{3C3ED6D8-C9F9-2DE8-FF90-33CB1299A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300" y="741364"/>
            <a:ext cx="1639888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8122" name="Rectangle 74">
            <a:extLst>
              <a:ext uri="{FF2B5EF4-FFF2-40B4-BE49-F238E27FC236}">
                <a16:creationId xmlns:a16="http://schemas.microsoft.com/office/drawing/2014/main" id="{41436B38-4CC3-AF0B-5883-9CDB29EBA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9" y="741364"/>
            <a:ext cx="2698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8123" name="Rectangle 75">
            <a:extLst>
              <a:ext uri="{FF2B5EF4-FFF2-40B4-BE49-F238E27FC236}">
                <a16:creationId xmlns:a16="http://schemas.microsoft.com/office/drawing/2014/main" id="{CE56E616-38B5-FD91-1AA2-461A47743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4" y="741364"/>
            <a:ext cx="674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8124" name="Rectangle 76">
            <a:extLst>
              <a:ext uri="{FF2B5EF4-FFF2-40B4-BE49-F238E27FC236}">
                <a16:creationId xmlns:a16="http://schemas.microsoft.com/office/drawing/2014/main" id="{DCEC5A42-7B96-8420-2CA0-FB2FF16CA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0988" y="741364"/>
            <a:ext cx="7032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8125" name="Rectangle 77">
            <a:extLst>
              <a:ext uri="{FF2B5EF4-FFF2-40B4-BE49-F238E27FC236}">
                <a16:creationId xmlns:a16="http://schemas.microsoft.com/office/drawing/2014/main" id="{CB1929B6-0AB1-BC5A-08DC-BF42217DB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6313" y="741364"/>
            <a:ext cx="323850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258126" name="AutoShape 78">
            <a:extLst>
              <a:ext uri="{FF2B5EF4-FFF2-40B4-BE49-F238E27FC236}">
                <a16:creationId xmlns:a16="http://schemas.microsoft.com/office/drawing/2014/main" id="{F64E25DA-26AB-B1FC-B01C-7F5CAD166F6D}"/>
              </a:ext>
            </a:extLst>
          </p:cNvPr>
          <p:cNvCxnSpPr>
            <a:cxnSpLocks noChangeShapeType="1"/>
            <a:stCxn id="258132" idx="2"/>
          </p:cNvCxnSpPr>
          <p:nvPr/>
        </p:nvCxnSpPr>
        <p:spPr bwMode="auto">
          <a:xfrm rot="16200000" flipH="1">
            <a:off x="4878388" y="536576"/>
            <a:ext cx="277813" cy="131762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8127" name="Rectangle 79">
            <a:extLst>
              <a:ext uri="{FF2B5EF4-FFF2-40B4-BE49-F238E27FC236}">
                <a16:creationId xmlns:a16="http://schemas.microsoft.com/office/drawing/2014/main" id="{FDB8258C-5BB3-F901-ACA5-169CBC510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301" y="920750"/>
            <a:ext cx="315913" cy="10795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58128" name="Rectangle 80">
            <a:extLst>
              <a:ext uri="{FF2B5EF4-FFF2-40B4-BE49-F238E27FC236}">
                <a16:creationId xmlns:a16="http://schemas.microsoft.com/office/drawing/2014/main" id="{E6CF42FF-9F44-7292-0032-822F5118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63" y="925513"/>
            <a:ext cx="315912" cy="1079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pic>
        <p:nvPicPr>
          <p:cNvPr id="258131" name="Picture 83">
            <a:extLst>
              <a:ext uri="{FF2B5EF4-FFF2-40B4-BE49-F238E27FC236}">
                <a16:creationId xmlns:a16="http://schemas.microsoft.com/office/drawing/2014/main" id="{F6BABDBF-C1AA-BF5B-A105-366C51B26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6" b="1849"/>
          <a:stretch>
            <a:fillRect/>
          </a:stretch>
        </p:blipFill>
        <p:spPr bwMode="auto">
          <a:xfrm>
            <a:off x="1524000" y="1865314"/>
            <a:ext cx="9144000" cy="4992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132" name="Rectangle 84">
            <a:extLst>
              <a:ext uri="{FF2B5EF4-FFF2-40B4-BE49-F238E27FC236}">
                <a16:creationId xmlns:a16="http://schemas.microsoft.com/office/drawing/2014/main" id="{C74F9E49-3ED7-439B-C0C2-D67FAB3A4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613" y="146050"/>
            <a:ext cx="6096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瓦倫斯</a:t>
            </a:r>
          </a:p>
        </p:txBody>
      </p:sp>
      <p:sp>
        <p:nvSpPr>
          <p:cNvPr id="258133" name="AutoShape 85">
            <a:extLst>
              <a:ext uri="{FF2B5EF4-FFF2-40B4-BE49-F238E27FC236}">
                <a16:creationId xmlns:a16="http://schemas.microsoft.com/office/drawing/2014/main" id="{121BD5A1-F2A4-A4E6-7027-81A139E14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8188" y="1925639"/>
            <a:ext cx="1776412" cy="915987"/>
          </a:xfrm>
          <a:prstGeom prst="wedgeRectCallout">
            <a:avLst>
              <a:gd name="adj1" fmla="val -15060"/>
              <a:gd name="adj2" fmla="val 6324"/>
            </a:avLst>
          </a:prstGeom>
          <a:solidFill>
            <a:srgbClr val="000000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10000"/>
              </a:lnSpc>
              <a:spcAft>
                <a:spcPct val="10000"/>
              </a:spcAft>
            </a:pPr>
            <a:r>
              <a:rPr lang="en-US" altLang="zh-TW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47</a:t>
            </a:r>
            <a:r>
              <a:rPr lang="en-US" altLang="zh-TW" sz="2000">
                <a:solidFill>
                  <a:schemeClr val="bg1"/>
                </a:solidFill>
                <a:latin typeface="SimHei" panose="02010609060101010101" pitchFamily="49" charset="-122"/>
              </a:rPr>
              <a:t>6</a:t>
            </a:r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</a:p>
          <a:p>
            <a:pPr algn="ctr">
              <a:lnSpc>
                <a:spcPct val="110000"/>
              </a:lnSpc>
              <a:spcAft>
                <a:spcPct val="10000"/>
              </a:spcAft>
            </a:pPr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西羅馬帝國亡</a:t>
            </a:r>
          </a:p>
        </p:txBody>
      </p:sp>
      <p:sp>
        <p:nvSpPr>
          <p:cNvPr id="258135" name="Text Box 87">
            <a:extLst>
              <a:ext uri="{FF2B5EF4-FFF2-40B4-BE49-F238E27FC236}">
                <a16:creationId xmlns:a16="http://schemas.microsoft.com/office/drawing/2014/main" id="{EA843E75-19A7-C43F-5083-5996E07A43B8}"/>
              </a:ext>
            </a:extLst>
          </p:cNvPr>
          <p:cNvSpPr txBox="1">
            <a:spLocks noChangeArrowheads="1"/>
          </p:cNvSpPr>
          <p:nvPr/>
        </p:nvSpPr>
        <p:spPr bwMode="auto">
          <a:xfrm rot="-4373699">
            <a:off x="3183732" y="4723607"/>
            <a:ext cx="171450" cy="122237"/>
          </a:xfrm>
          <a:prstGeom prst="rect">
            <a:avLst/>
          </a:prstGeom>
          <a:solidFill>
            <a:srgbClr val="CFBA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TW" sz="800" i="1"/>
              <a:t>407</a:t>
            </a:r>
          </a:p>
        </p:txBody>
      </p:sp>
      <p:sp>
        <p:nvSpPr>
          <p:cNvPr id="258137" name="AutoShape 89">
            <a:extLst>
              <a:ext uri="{FF2B5EF4-FFF2-40B4-BE49-F238E27FC236}">
                <a16:creationId xmlns:a16="http://schemas.microsoft.com/office/drawing/2014/main" id="{DC42B977-EB8B-522F-2BB1-2799437C6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4789" y="1301750"/>
            <a:ext cx="288925" cy="463550"/>
          </a:xfrm>
          <a:prstGeom prst="upArrow">
            <a:avLst>
              <a:gd name="adj1" fmla="val 45056"/>
              <a:gd name="adj2" fmla="val 85167"/>
            </a:avLst>
          </a:prstGeom>
          <a:solidFill>
            <a:srgbClr val="FF000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58138" name="Rectangle 90">
            <a:extLst>
              <a:ext uri="{FF2B5EF4-FFF2-40B4-BE49-F238E27FC236}">
                <a16:creationId xmlns:a16="http://schemas.microsoft.com/office/drawing/2014/main" id="{F3B2C318-A797-EE4D-136E-3EA5D9A6E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092" y="145338"/>
            <a:ext cx="615554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和挪留</a:t>
            </a:r>
          </a:p>
        </p:txBody>
      </p:sp>
      <p:sp>
        <p:nvSpPr>
          <p:cNvPr id="258139" name="Line 91">
            <a:extLst>
              <a:ext uri="{FF2B5EF4-FFF2-40B4-BE49-F238E27FC236}">
                <a16:creationId xmlns:a16="http://schemas.microsoft.com/office/drawing/2014/main" id="{9EA8BAEB-406C-74F6-001D-9EAAB2DF5D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0839" y="463550"/>
            <a:ext cx="1587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8140" name="Rectangle 92">
            <a:extLst>
              <a:ext uri="{FF2B5EF4-FFF2-40B4-BE49-F238E27FC236}">
                <a16:creationId xmlns:a16="http://schemas.microsoft.com/office/drawing/2014/main" id="{F11EBAD2-A6BB-8BBB-7648-AF99A4D78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9950" y="146050"/>
            <a:ext cx="14224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瓦倫提尼安三世</a:t>
            </a:r>
          </a:p>
        </p:txBody>
      </p:sp>
      <p:sp>
        <p:nvSpPr>
          <p:cNvPr id="258141" name="Line 93">
            <a:extLst>
              <a:ext uri="{FF2B5EF4-FFF2-40B4-BE49-F238E27FC236}">
                <a16:creationId xmlns:a16="http://schemas.microsoft.com/office/drawing/2014/main" id="{DD87E924-4A4F-9A05-470A-D97109FD4B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0175" y="463550"/>
            <a:ext cx="1588" cy="611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8142" name="Rectangle 94">
            <a:extLst>
              <a:ext uri="{FF2B5EF4-FFF2-40B4-BE49-F238E27FC236}">
                <a16:creationId xmlns:a16="http://schemas.microsoft.com/office/drawing/2014/main" id="{5E4FB074-05EE-F0F1-219C-7C40E6C38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9988" y="146050"/>
            <a:ext cx="812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康士坦丟</a:t>
            </a:r>
          </a:p>
        </p:txBody>
      </p:sp>
      <p:cxnSp>
        <p:nvCxnSpPr>
          <p:cNvPr id="258143" name="AutoShape 95">
            <a:extLst>
              <a:ext uri="{FF2B5EF4-FFF2-40B4-BE49-F238E27FC236}">
                <a16:creationId xmlns:a16="http://schemas.microsoft.com/office/drawing/2014/main" id="{48B48D86-CAF4-58B8-05FC-63D2A9C66439}"/>
              </a:ext>
            </a:extLst>
          </p:cNvPr>
          <p:cNvCxnSpPr>
            <a:cxnSpLocks noChangeShapeType="1"/>
            <a:stCxn id="258142" idx="2"/>
            <a:endCxn id="258093" idx="0"/>
          </p:cNvCxnSpPr>
          <p:nvPr/>
        </p:nvCxnSpPr>
        <p:spPr bwMode="auto">
          <a:xfrm rot="16200000" flipH="1">
            <a:off x="4025107" y="554832"/>
            <a:ext cx="277813" cy="95250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8147" name="Rectangle 99">
            <a:extLst>
              <a:ext uri="{FF2B5EF4-FFF2-40B4-BE49-F238E27FC236}">
                <a16:creationId xmlns:a16="http://schemas.microsoft.com/office/drawing/2014/main" id="{47C2DCA0-23AC-E7C4-48E7-3AD365FEE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9" y="741364"/>
            <a:ext cx="5476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8148" name="Rectangle 100">
            <a:extLst>
              <a:ext uri="{FF2B5EF4-FFF2-40B4-BE49-F238E27FC236}">
                <a16:creationId xmlns:a16="http://schemas.microsoft.com/office/drawing/2014/main" id="{53A49983-63DF-5FA2-E4CB-1EC1F0D0F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6" y="957264"/>
            <a:ext cx="423863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8149" name="Rectangle 101">
            <a:extLst>
              <a:ext uri="{FF2B5EF4-FFF2-40B4-BE49-F238E27FC236}">
                <a16:creationId xmlns:a16="http://schemas.microsoft.com/office/drawing/2014/main" id="{50F7877D-89D0-5A1A-4DA8-ACF4A2767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325" y="741364"/>
            <a:ext cx="636588" cy="4333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700">
              <a:ea typeface="SimHei" panose="02010609060101010101" pitchFamily="49" charset="-122"/>
            </a:endParaRPr>
          </a:p>
        </p:txBody>
      </p:sp>
      <p:sp>
        <p:nvSpPr>
          <p:cNvPr id="258150" name="Rectangle 102">
            <a:extLst>
              <a:ext uri="{FF2B5EF4-FFF2-40B4-BE49-F238E27FC236}">
                <a16:creationId xmlns:a16="http://schemas.microsoft.com/office/drawing/2014/main" id="{3EE0A63C-71FC-B978-9F0A-D864E36D8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989" y="957264"/>
            <a:ext cx="320675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8151" name="Rectangle 103">
            <a:extLst>
              <a:ext uri="{FF2B5EF4-FFF2-40B4-BE49-F238E27FC236}">
                <a16:creationId xmlns:a16="http://schemas.microsoft.com/office/drawing/2014/main" id="{B50AC092-AB62-9F9E-6521-C4859FEA0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4638" y="741364"/>
            <a:ext cx="42862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8152" name="Rectangle 104">
            <a:extLst>
              <a:ext uri="{FF2B5EF4-FFF2-40B4-BE49-F238E27FC236}">
                <a16:creationId xmlns:a16="http://schemas.microsoft.com/office/drawing/2014/main" id="{E6F5DFC9-32A9-35B5-F981-39E8DA642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0" y="900113"/>
            <a:ext cx="31750" cy="76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8153" name="Rectangle 105">
            <a:extLst>
              <a:ext uri="{FF2B5EF4-FFF2-40B4-BE49-F238E27FC236}">
                <a16:creationId xmlns:a16="http://schemas.microsoft.com/office/drawing/2014/main" id="{0B3874BC-8F8D-C1F5-0360-11DAFD434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4" y="957264"/>
            <a:ext cx="357187" cy="217487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8154" name="Rectangle 106">
            <a:extLst>
              <a:ext uri="{FF2B5EF4-FFF2-40B4-BE49-F238E27FC236}">
                <a16:creationId xmlns:a16="http://schemas.microsoft.com/office/drawing/2014/main" id="{3999623F-C446-5CF7-002F-E19873682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885826"/>
            <a:ext cx="512762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8155" name="Rectangle 107">
            <a:extLst>
              <a:ext uri="{FF2B5EF4-FFF2-40B4-BE49-F238E27FC236}">
                <a16:creationId xmlns:a16="http://schemas.microsoft.com/office/drawing/2014/main" id="{96CDABD5-273E-395F-8C71-19E9A78E1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976" y="885826"/>
            <a:ext cx="123825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8156" name="Rectangle 108">
            <a:extLst>
              <a:ext uri="{FF2B5EF4-FFF2-40B4-BE49-F238E27FC236}">
                <a16:creationId xmlns:a16="http://schemas.microsoft.com/office/drawing/2014/main" id="{DE612C64-FE74-A6B6-F952-44FCCDD51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1030288"/>
            <a:ext cx="119062" cy="1444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133" grpId="0" animBg="1"/>
      <p:bldP spid="2581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04" name="Text Box 72">
            <a:extLst>
              <a:ext uri="{FF2B5EF4-FFF2-40B4-BE49-F238E27FC236}">
                <a16:creationId xmlns:a16="http://schemas.microsoft.com/office/drawing/2014/main" id="{896A7407-5B3D-24C3-837C-239C52613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335" y="2632613"/>
            <a:ext cx="9327742" cy="422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800" b="1" dirty="0">
                <a:highlight>
                  <a:srgbClr val="FFFF00"/>
                </a:highlight>
                <a:ea typeface="SimHei" panose="02010609060101010101" pitchFamily="49" charset="-122"/>
              </a:rPr>
              <a:t>俄利根</a:t>
            </a:r>
            <a:r>
              <a:rPr lang="en-US" altLang="zh-TW" sz="2800" b="1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TW" sz="2800" b="1" dirty="0">
                <a:highlight>
                  <a:srgbClr val="FFFF00"/>
                </a:highlight>
                <a:ea typeface="SimHei" panose="02010609060101010101" pitchFamily="49" charset="-122"/>
                <a:cs typeface="Arial" panose="020B0604020202020204" pitchFamily="34" charset="0"/>
              </a:rPr>
              <a:t>Origen</a:t>
            </a:r>
            <a:r>
              <a:rPr lang="zh-TW" altLang="en-US" sz="2800" b="1" dirty="0">
                <a:highlight>
                  <a:srgbClr val="FFFF00"/>
                </a:highlight>
                <a:ea typeface="SimHei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zh-TW" altLang="en-US" sz="2800" b="1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約</a:t>
            </a:r>
            <a:r>
              <a:rPr lang="en-US" altLang="zh-TW" sz="2800" b="1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lang="en-US" altLang="zh-TW" sz="2800" b="1" dirty="0">
                <a:highlight>
                  <a:srgbClr val="FFFF00"/>
                </a:highlight>
                <a:latin typeface="SimHei" panose="02010609060101010101" pitchFamily="49" charset="-122"/>
              </a:rPr>
              <a:t>82</a:t>
            </a:r>
            <a:r>
              <a:rPr lang="en-US" altLang="zh-TW" sz="2800" b="1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-2</a:t>
            </a:r>
            <a:r>
              <a:rPr lang="en-US" altLang="zh-TW" sz="2800" b="1" dirty="0">
                <a:highlight>
                  <a:srgbClr val="FFFF00"/>
                </a:highlight>
                <a:latin typeface="SimHei" panose="02010609060101010101" pitchFamily="49" charset="-122"/>
              </a:rPr>
              <a:t>54</a:t>
            </a:r>
            <a:r>
              <a:rPr lang="zh-TW" altLang="en-US" sz="2800" b="1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  <a:r>
              <a:rPr lang="en-US" altLang="zh-TW" sz="2800" b="1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800" b="1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en-US" altLang="zh-TW" sz="2800" b="1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--</a:t>
            </a:r>
            <a:r>
              <a:rPr lang="zh-CN" altLang="en-US" sz="2800" b="1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希腊语教会</a:t>
            </a:r>
            <a:endParaRPr lang="zh-TW" altLang="en-US" sz="2800" b="1" dirty="0">
              <a:highlight>
                <a:srgbClr val="FFFF00"/>
              </a:highlight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亚历山太格利免的高足，青出于蓝。他自幼熟习圣经，老成通达。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17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岁的时候，父亲因信仰基督而入狱。俄利根教授希腊文学，挣钱养活母亲和六个弟弟。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老师革利免被迫离开亚历山太。俄利根重开圣道学校，担任校长。他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认为圣经和哲学并行不悖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他以字面解释太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19:12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而自阉，主张过极端禁欲生活。</a:t>
            </a:r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他主张「寓意解经」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，有些论点因过于离谱，</a:t>
            </a: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6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世纪时被判为异端</a:t>
            </a: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在德修逼迫中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受酷刑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出狱数年后因刑伤复发而过世</a:t>
            </a:r>
          </a:p>
        </p:txBody>
      </p:sp>
      <p:sp>
        <p:nvSpPr>
          <p:cNvPr id="172106" name="Rectangle 74">
            <a:extLst>
              <a:ext uri="{FF2B5EF4-FFF2-40B4-BE49-F238E27FC236}">
                <a16:creationId xmlns:a16="http://schemas.microsoft.com/office/drawing/2014/main" id="{CFF0B4F3-E399-5245-CAD2-D2FB1C904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5931" y="2289699"/>
            <a:ext cx="3108326" cy="335281"/>
          </a:xfrm>
          <a:prstGeom prst="rect">
            <a:avLst/>
          </a:prstGeom>
          <a:gradFill rotWithShape="1">
            <a:gsLst>
              <a:gs pos="0">
                <a:srgbClr val="CC6600"/>
              </a:gs>
              <a:gs pos="100000">
                <a:srgbClr val="CC6600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俄利根</a:t>
            </a:r>
          </a:p>
        </p:txBody>
      </p:sp>
      <p:graphicFrame>
        <p:nvGraphicFramePr>
          <p:cNvPr id="2" name="Group 2">
            <a:extLst>
              <a:ext uri="{FF2B5EF4-FFF2-40B4-BE49-F238E27FC236}">
                <a16:creationId xmlns:a16="http://schemas.microsoft.com/office/drawing/2014/main" id="{0F2C1C27-BB8F-973D-73ED-4A3704F2FD7C}"/>
              </a:ext>
            </a:extLst>
          </p:cNvPr>
          <p:cNvGraphicFramePr>
            <a:graphicFrameLocks noGrp="1"/>
          </p:cNvGraphicFramePr>
          <p:nvPr/>
        </p:nvGraphicFramePr>
        <p:xfrm>
          <a:off x="1009506" y="1738710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364355382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35469547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30019788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95980187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76519567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374727062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23670929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69246728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46910331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840897815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468284"/>
                  </a:ext>
                </a:extLst>
              </a:tr>
            </a:tbl>
          </a:graphicData>
        </a:graphic>
      </p:graphicFrame>
      <p:graphicFrame>
        <p:nvGraphicFramePr>
          <p:cNvPr id="3" name="Group 26">
            <a:extLst>
              <a:ext uri="{FF2B5EF4-FFF2-40B4-BE49-F238E27FC236}">
                <a16:creationId xmlns:a16="http://schemas.microsoft.com/office/drawing/2014/main" id="{DF15F360-0DF9-306E-D1B8-6B7AC66F5DAF}"/>
              </a:ext>
            </a:extLst>
          </p:cNvPr>
          <p:cNvGraphicFramePr>
            <a:graphicFrameLocks noGrp="1"/>
          </p:cNvGraphicFramePr>
          <p:nvPr/>
        </p:nvGraphicFramePr>
        <p:xfrm>
          <a:off x="609457" y="1860947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39018403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59025479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411808788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33670029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884926347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170868471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1781326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895798356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24474382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26300804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762721569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306665"/>
                  </a:ext>
                </a:extLst>
              </a:tr>
            </a:tbl>
          </a:graphicData>
        </a:graphic>
      </p:graphicFrame>
      <p:sp>
        <p:nvSpPr>
          <p:cNvPr id="4" name="Rectangle 42">
            <a:extLst>
              <a:ext uri="{FF2B5EF4-FFF2-40B4-BE49-F238E27FC236}">
                <a16:creationId xmlns:a16="http://schemas.microsoft.com/office/drawing/2014/main" id="{997022D9-7461-AC41-C14B-D056198C0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306" y="1065610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5" name="Rectangle 43">
            <a:extLst>
              <a:ext uri="{FF2B5EF4-FFF2-40B4-BE49-F238E27FC236}">
                <a16:creationId xmlns:a16="http://schemas.microsoft.com/office/drawing/2014/main" id="{58CD30E8-D2E5-AED7-8D9E-97806C8A7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331" y="1065610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id="{8E2A6B15-3AA0-5933-0904-8F41CFEAD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032" y="1065610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7" name="Rectangle 45">
            <a:extLst>
              <a:ext uri="{FF2B5EF4-FFF2-40B4-BE49-F238E27FC236}">
                <a16:creationId xmlns:a16="http://schemas.microsoft.com/office/drawing/2014/main" id="{0748C7BD-DD22-5A28-57B6-70CC2F3B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4093" y="1065610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EFB7B08F-A7BA-1559-B662-F71ED6CC3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9381" y="1065610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9" name="Rectangle 47">
            <a:extLst>
              <a:ext uri="{FF2B5EF4-FFF2-40B4-BE49-F238E27FC236}">
                <a16:creationId xmlns:a16="http://schemas.microsoft.com/office/drawing/2014/main" id="{E2D4E7BC-7567-FA99-2F37-B4F073334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6381" y="1065610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0" name="Rectangle 48">
            <a:extLst>
              <a:ext uri="{FF2B5EF4-FFF2-40B4-BE49-F238E27FC236}">
                <a16:creationId xmlns:a16="http://schemas.microsoft.com/office/drawing/2014/main" id="{16D2ACC8-F32B-D165-60B8-A78D399D2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707" y="1065610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1" name="Rectangle 49">
            <a:extLst>
              <a:ext uri="{FF2B5EF4-FFF2-40B4-BE49-F238E27FC236}">
                <a16:creationId xmlns:a16="http://schemas.microsoft.com/office/drawing/2014/main" id="{DDD5F18C-05D0-6C00-FE3D-27D2CBFA6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356" y="1065610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12" name="Rectangle 50">
            <a:extLst>
              <a:ext uri="{FF2B5EF4-FFF2-40B4-BE49-F238E27FC236}">
                <a16:creationId xmlns:a16="http://schemas.microsoft.com/office/drawing/2014/main" id="{E81265F2-639F-6760-B0E0-13EAC9CFB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8468" y="1065610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3" name="Text Box 51">
            <a:extLst>
              <a:ext uri="{FF2B5EF4-FFF2-40B4-BE49-F238E27FC236}">
                <a16:creationId xmlns:a16="http://schemas.microsoft.com/office/drawing/2014/main" id="{56BF507F-18FE-55AB-7BEA-8D1004108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1735138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14" name="Rectangle 52">
            <a:extLst>
              <a:ext uri="{FF2B5EF4-FFF2-40B4-BE49-F238E27FC236}">
                <a16:creationId xmlns:a16="http://schemas.microsoft.com/office/drawing/2014/main" id="{75A851E4-3479-38C4-8522-6BDCDD595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656" y="1065610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15" name="Rectangle 53">
            <a:extLst>
              <a:ext uri="{FF2B5EF4-FFF2-40B4-BE49-F238E27FC236}">
                <a16:creationId xmlns:a16="http://schemas.microsoft.com/office/drawing/2014/main" id="{36311AE2-AE03-E11D-80D9-6965285D6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331" y="1065610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16" name="Rectangle 54">
            <a:extLst>
              <a:ext uri="{FF2B5EF4-FFF2-40B4-BE49-F238E27FC236}">
                <a16:creationId xmlns:a16="http://schemas.microsoft.com/office/drawing/2014/main" id="{5661EADF-1A82-E9F0-3F09-8CF2E365B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268" y="1065609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" name="Rectangle 55">
            <a:extLst>
              <a:ext uri="{FF2B5EF4-FFF2-40B4-BE49-F238E27FC236}">
                <a16:creationId xmlns:a16="http://schemas.microsoft.com/office/drawing/2014/main" id="{35BBFF80-47D2-B4A2-3DCE-4322DCC1C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5931" y="1071959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8" name="Rectangle 56">
            <a:extLst>
              <a:ext uri="{FF2B5EF4-FFF2-40B4-BE49-F238E27FC236}">
                <a16:creationId xmlns:a16="http://schemas.microsoft.com/office/drawing/2014/main" id="{9AEE4D00-A565-5897-2BD3-971B412CF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2981" y="1065610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9" name="Rectangle 57">
            <a:extLst>
              <a:ext uri="{FF2B5EF4-FFF2-40B4-BE49-F238E27FC236}">
                <a16:creationId xmlns:a16="http://schemas.microsoft.com/office/drawing/2014/main" id="{A3C5A774-78E3-61A0-0747-BBD0B1002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882" y="1065610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20" name="Rectangle 58">
            <a:extLst>
              <a:ext uri="{FF2B5EF4-FFF2-40B4-BE49-F238E27FC236}">
                <a16:creationId xmlns:a16="http://schemas.microsoft.com/office/drawing/2014/main" id="{BED97637-700A-45A1-B214-A5BF65BE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0569" y="1065610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1" name="Rectangle 59">
            <a:extLst>
              <a:ext uri="{FF2B5EF4-FFF2-40B4-BE49-F238E27FC236}">
                <a16:creationId xmlns:a16="http://schemas.microsoft.com/office/drawing/2014/main" id="{38E3F3B7-6762-CB69-D012-B1485E159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444" y="1065610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2" name="Text Box 60">
            <a:extLst>
              <a:ext uri="{FF2B5EF4-FFF2-40B4-BE49-F238E27FC236}">
                <a16:creationId xmlns:a16="http://schemas.microsoft.com/office/drawing/2014/main" id="{D334F984-2DC5-FB87-1114-73245591D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556" y="297260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23" name="Rectangle 61">
            <a:extLst>
              <a:ext uri="{FF2B5EF4-FFF2-40B4-BE49-F238E27FC236}">
                <a16:creationId xmlns:a16="http://schemas.microsoft.com/office/drawing/2014/main" id="{67170627-3F65-0DBF-D93A-5BF42FBFF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543" y="527447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24" name="Rectangle 62">
            <a:extLst>
              <a:ext uri="{FF2B5EF4-FFF2-40B4-BE49-F238E27FC236}">
                <a16:creationId xmlns:a16="http://schemas.microsoft.com/office/drawing/2014/main" id="{7EC5E272-E646-4CEC-628A-023ED2C7E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9143" y="1065610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" name="Rectangle 63">
            <a:extLst>
              <a:ext uri="{FF2B5EF4-FFF2-40B4-BE49-F238E27FC236}">
                <a16:creationId xmlns:a16="http://schemas.microsoft.com/office/drawing/2014/main" id="{C0671987-3C5F-7A90-A565-29113CC3D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582" y="1065610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26" name="Rectangle 64">
            <a:extLst>
              <a:ext uri="{FF2B5EF4-FFF2-40B4-BE49-F238E27FC236}">
                <a16:creationId xmlns:a16="http://schemas.microsoft.com/office/drawing/2014/main" id="{8C5708DF-1264-3889-CC3F-EA2644E90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032" y="1065610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7" name="Rectangle 65">
            <a:extLst>
              <a:ext uri="{FF2B5EF4-FFF2-40B4-BE49-F238E27FC236}">
                <a16:creationId xmlns:a16="http://schemas.microsoft.com/office/drawing/2014/main" id="{885A5873-8320-51FA-674C-53A868A5E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394" y="1065610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28" name="Text Box 66">
            <a:extLst>
              <a:ext uri="{FF2B5EF4-FFF2-40B4-BE49-F238E27FC236}">
                <a16:creationId xmlns:a16="http://schemas.microsoft.com/office/drawing/2014/main" id="{BC12FB75-864D-6B6C-D86A-DD983FCEB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518" y="525859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29" name="Rectangle 67">
            <a:extLst>
              <a:ext uri="{FF2B5EF4-FFF2-40B4-BE49-F238E27FC236}">
                <a16:creationId xmlns:a16="http://schemas.microsoft.com/office/drawing/2014/main" id="{EB386CCB-8481-9570-990F-7EBD7DB2F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719" y="211534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30" name="Line 68">
            <a:extLst>
              <a:ext uri="{FF2B5EF4-FFF2-40B4-BE49-F238E27FC236}">
                <a16:creationId xmlns:a16="http://schemas.microsoft.com/office/drawing/2014/main" id="{543E62C6-6567-F460-D6C7-8D8DD9EB5D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056" y="865584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69">
            <a:extLst>
              <a:ext uri="{FF2B5EF4-FFF2-40B4-BE49-F238E27FC236}">
                <a16:creationId xmlns:a16="http://schemas.microsoft.com/office/drawing/2014/main" id="{BAF3FAB5-403F-DF4A-C438-395BF226ED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4218" y="870348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32" name="Line 70">
            <a:extLst>
              <a:ext uri="{FF2B5EF4-FFF2-40B4-BE49-F238E27FC236}">
                <a16:creationId xmlns:a16="http://schemas.microsoft.com/office/drawing/2014/main" id="{859525A7-C75E-28FB-187C-95082C8881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15043" y="538560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33" name="Line 71">
            <a:extLst>
              <a:ext uri="{FF2B5EF4-FFF2-40B4-BE49-F238E27FC236}">
                <a16:creationId xmlns:a16="http://schemas.microsoft.com/office/drawing/2014/main" id="{AA0347F1-8691-ED22-894B-C4B2BE510EE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4806" y="867173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1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266" name="Group 2">
            <a:extLst>
              <a:ext uri="{FF2B5EF4-FFF2-40B4-BE49-F238E27FC236}">
                <a16:creationId xmlns:a16="http://schemas.microsoft.com/office/drawing/2014/main" id="{E8ECA103-F5E1-7267-ED30-1A8CA7D5CB33}"/>
              </a:ext>
            </a:extLst>
          </p:cNvPr>
          <p:cNvGraphicFramePr>
            <a:graphicFrameLocks noGrp="1"/>
          </p:cNvGraphicFramePr>
          <p:nvPr/>
        </p:nvGraphicFramePr>
        <p:xfrm>
          <a:off x="1129579" y="1813215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304201278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8509285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749950390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321818882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02789933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118578345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44119716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59128342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92483309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868740540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202781"/>
                  </a:ext>
                </a:extLst>
              </a:tr>
            </a:tbl>
          </a:graphicData>
        </a:graphic>
      </p:graphicFrame>
      <p:graphicFrame>
        <p:nvGraphicFramePr>
          <p:cNvPr id="139290" name="Group 26">
            <a:extLst>
              <a:ext uri="{FF2B5EF4-FFF2-40B4-BE49-F238E27FC236}">
                <a16:creationId xmlns:a16="http://schemas.microsoft.com/office/drawing/2014/main" id="{9424E558-D643-311C-DB1F-45299333FECD}"/>
              </a:ext>
            </a:extLst>
          </p:cNvPr>
          <p:cNvGraphicFramePr>
            <a:graphicFrameLocks noGrp="1"/>
          </p:cNvGraphicFramePr>
          <p:nvPr/>
        </p:nvGraphicFramePr>
        <p:xfrm>
          <a:off x="729530" y="1935452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48111083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9639000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86582490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632199093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714542078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190044487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17382922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700423586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83464030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73260024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971644276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028624"/>
                  </a:ext>
                </a:extLst>
              </a:tr>
            </a:tbl>
          </a:graphicData>
        </a:graphic>
      </p:graphicFrame>
      <p:sp>
        <p:nvSpPr>
          <p:cNvPr id="139306" name="Rectangle 42">
            <a:extLst>
              <a:ext uri="{FF2B5EF4-FFF2-40B4-BE49-F238E27FC236}">
                <a16:creationId xmlns:a16="http://schemas.microsoft.com/office/drawing/2014/main" id="{5910F5C7-F7B5-232B-F380-C1462F3AE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379" y="1140115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139307" name="Rectangle 43">
            <a:extLst>
              <a:ext uri="{FF2B5EF4-FFF2-40B4-BE49-F238E27FC236}">
                <a16:creationId xmlns:a16="http://schemas.microsoft.com/office/drawing/2014/main" id="{500A1ECA-F7C5-8EEF-0B3C-C6947645E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0404" y="1140115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139308" name="Rectangle 44">
            <a:extLst>
              <a:ext uri="{FF2B5EF4-FFF2-40B4-BE49-F238E27FC236}">
                <a16:creationId xmlns:a16="http://schemas.microsoft.com/office/drawing/2014/main" id="{7B3A7E08-89DB-C602-AC33-5877DEEAF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105" y="1140115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139309" name="Rectangle 45">
            <a:extLst>
              <a:ext uri="{FF2B5EF4-FFF2-40B4-BE49-F238E27FC236}">
                <a16:creationId xmlns:a16="http://schemas.microsoft.com/office/drawing/2014/main" id="{EF5A5643-4E24-D359-3BAA-E8B1FC6FA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166" y="1140115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139310" name="Rectangle 46">
            <a:extLst>
              <a:ext uri="{FF2B5EF4-FFF2-40B4-BE49-F238E27FC236}">
                <a16:creationId xmlns:a16="http://schemas.microsoft.com/office/drawing/2014/main" id="{BCF9EF5B-8E78-9B1F-57AD-9BFAEDFA2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9454" y="1140115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39311" name="Rectangle 47">
            <a:extLst>
              <a:ext uri="{FF2B5EF4-FFF2-40B4-BE49-F238E27FC236}">
                <a16:creationId xmlns:a16="http://schemas.microsoft.com/office/drawing/2014/main" id="{B7731CBB-854D-6FE9-65C7-DEECEE26E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6454" y="1140115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39312" name="Rectangle 48">
            <a:extLst>
              <a:ext uri="{FF2B5EF4-FFF2-40B4-BE49-F238E27FC236}">
                <a16:creationId xmlns:a16="http://schemas.microsoft.com/office/drawing/2014/main" id="{A400DBEE-05D4-1DF1-1A25-E74639EA0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7780" y="1140115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39313" name="Rectangle 49">
            <a:extLst>
              <a:ext uri="{FF2B5EF4-FFF2-40B4-BE49-F238E27FC236}">
                <a16:creationId xmlns:a16="http://schemas.microsoft.com/office/drawing/2014/main" id="{BF7821DA-C0E7-2F73-2449-BA8FF99F5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8429" y="1140115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139314" name="Rectangle 50">
            <a:extLst>
              <a:ext uri="{FF2B5EF4-FFF2-40B4-BE49-F238E27FC236}">
                <a16:creationId xmlns:a16="http://schemas.microsoft.com/office/drawing/2014/main" id="{5E341936-6813-468D-7A23-BE6F95168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8541" y="1140115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39315" name="Text Box 51">
            <a:extLst>
              <a:ext uri="{FF2B5EF4-FFF2-40B4-BE49-F238E27FC236}">
                <a16:creationId xmlns:a16="http://schemas.microsoft.com/office/drawing/2014/main" id="{9FC4CD4D-B128-BE1A-B84B-9DF421769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1735138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139316" name="Rectangle 52">
            <a:extLst>
              <a:ext uri="{FF2B5EF4-FFF2-40B4-BE49-F238E27FC236}">
                <a16:creationId xmlns:a16="http://schemas.microsoft.com/office/drawing/2014/main" id="{A2C4BC93-20EF-2B4E-A27A-E75FBA45D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729" y="1140115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139317" name="Rectangle 53">
            <a:extLst>
              <a:ext uri="{FF2B5EF4-FFF2-40B4-BE49-F238E27FC236}">
                <a16:creationId xmlns:a16="http://schemas.microsoft.com/office/drawing/2014/main" id="{9F14EDE5-FAAE-BF79-80B5-910B597D1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1404" y="1140115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139318" name="Rectangle 54">
            <a:extLst>
              <a:ext uri="{FF2B5EF4-FFF2-40B4-BE49-F238E27FC236}">
                <a16:creationId xmlns:a16="http://schemas.microsoft.com/office/drawing/2014/main" id="{2C1BE500-BE04-6DD3-1B8C-EF923C914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2341" y="1140114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39319" name="Rectangle 55">
            <a:extLst>
              <a:ext uri="{FF2B5EF4-FFF2-40B4-BE49-F238E27FC236}">
                <a16:creationId xmlns:a16="http://schemas.microsoft.com/office/drawing/2014/main" id="{F9584109-E79D-CBC1-14DB-C8594BC28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004" y="1146464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39320" name="Rectangle 56">
            <a:extLst>
              <a:ext uri="{FF2B5EF4-FFF2-40B4-BE49-F238E27FC236}">
                <a16:creationId xmlns:a16="http://schemas.microsoft.com/office/drawing/2014/main" id="{7783DF68-B641-6793-3AF5-F0D503A5E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054" y="1140115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39321" name="Rectangle 57">
            <a:extLst>
              <a:ext uri="{FF2B5EF4-FFF2-40B4-BE49-F238E27FC236}">
                <a16:creationId xmlns:a16="http://schemas.microsoft.com/office/drawing/2014/main" id="{C5680828-F596-4489-596F-ABC0677C6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955" y="1140115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39322" name="Rectangle 58">
            <a:extLst>
              <a:ext uri="{FF2B5EF4-FFF2-40B4-BE49-F238E27FC236}">
                <a16:creationId xmlns:a16="http://schemas.microsoft.com/office/drawing/2014/main" id="{1E6CEAFE-79E5-FE4C-64C5-E2A489614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0642" y="1140115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39323" name="Rectangle 59">
            <a:extLst>
              <a:ext uri="{FF2B5EF4-FFF2-40B4-BE49-F238E27FC236}">
                <a16:creationId xmlns:a16="http://schemas.microsoft.com/office/drawing/2014/main" id="{E3004204-6FDF-511D-5387-82B0C1820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3517" y="1140115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39324" name="Text Box 60">
            <a:extLst>
              <a:ext uri="{FF2B5EF4-FFF2-40B4-BE49-F238E27FC236}">
                <a16:creationId xmlns:a16="http://schemas.microsoft.com/office/drawing/2014/main" id="{E796F50B-1B26-B910-1938-736C78C08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629" y="371765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139325" name="Rectangle 61">
            <a:extLst>
              <a:ext uri="{FF2B5EF4-FFF2-40B4-BE49-F238E27FC236}">
                <a16:creationId xmlns:a16="http://schemas.microsoft.com/office/drawing/2014/main" id="{F339ED98-B09C-0FE7-1089-95A7574C8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3616" y="601952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139326" name="Rectangle 62">
            <a:extLst>
              <a:ext uri="{FF2B5EF4-FFF2-40B4-BE49-F238E27FC236}">
                <a16:creationId xmlns:a16="http://schemas.microsoft.com/office/drawing/2014/main" id="{139E9910-1DB8-63AF-6389-8DF7A775F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9216" y="1140115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39327" name="Rectangle 63">
            <a:extLst>
              <a:ext uri="{FF2B5EF4-FFF2-40B4-BE49-F238E27FC236}">
                <a16:creationId xmlns:a16="http://schemas.microsoft.com/office/drawing/2014/main" id="{2389BC60-B685-FBFE-A721-6E0BD31A1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655" y="1140115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39328" name="Rectangle 64">
            <a:extLst>
              <a:ext uri="{FF2B5EF4-FFF2-40B4-BE49-F238E27FC236}">
                <a16:creationId xmlns:a16="http://schemas.microsoft.com/office/drawing/2014/main" id="{C421B622-86D9-55FC-83E6-FCE48FF1D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0105" y="1140115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39329" name="Rectangle 65">
            <a:extLst>
              <a:ext uri="{FF2B5EF4-FFF2-40B4-BE49-F238E27FC236}">
                <a16:creationId xmlns:a16="http://schemas.microsoft.com/office/drawing/2014/main" id="{57B66391-460C-9CBC-5C0A-6E6879B42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467" y="1140115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39330" name="Text Box 66">
            <a:extLst>
              <a:ext uri="{FF2B5EF4-FFF2-40B4-BE49-F238E27FC236}">
                <a16:creationId xmlns:a16="http://schemas.microsoft.com/office/drawing/2014/main" id="{0C53425A-B145-1ED0-AC97-6515C378B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9591" y="600364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139331" name="Rectangle 67">
            <a:extLst>
              <a:ext uri="{FF2B5EF4-FFF2-40B4-BE49-F238E27FC236}">
                <a16:creationId xmlns:a16="http://schemas.microsoft.com/office/drawing/2014/main" id="{0B4F405B-22EA-A791-EBC0-11CB03AD4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792" y="286039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139332" name="Line 68">
            <a:extLst>
              <a:ext uri="{FF2B5EF4-FFF2-40B4-BE49-F238E27FC236}">
                <a16:creationId xmlns:a16="http://schemas.microsoft.com/office/drawing/2014/main" id="{7C858D9D-C8B6-8265-EC4E-D3B125FCB6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6129" y="940089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33" name="Line 69">
            <a:extLst>
              <a:ext uri="{FF2B5EF4-FFF2-40B4-BE49-F238E27FC236}">
                <a16:creationId xmlns:a16="http://schemas.microsoft.com/office/drawing/2014/main" id="{432C98DC-8DC2-BDFC-A170-99BC99952DC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4291" y="944853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34" name="Line 70">
            <a:extLst>
              <a:ext uri="{FF2B5EF4-FFF2-40B4-BE49-F238E27FC236}">
                <a16:creationId xmlns:a16="http://schemas.microsoft.com/office/drawing/2014/main" id="{67A7AEB5-40D1-ED3D-CE87-ACB6AA0804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35116" y="613065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35" name="Line 71">
            <a:extLst>
              <a:ext uri="{FF2B5EF4-FFF2-40B4-BE49-F238E27FC236}">
                <a16:creationId xmlns:a16="http://schemas.microsoft.com/office/drawing/2014/main" id="{23B254D7-6A3F-A64C-738B-0FDD4412894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4879" y="941678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39" name="Text Box 75">
            <a:extLst>
              <a:ext uri="{FF2B5EF4-FFF2-40B4-BE49-F238E27FC236}">
                <a16:creationId xmlns:a16="http://schemas.microsoft.com/office/drawing/2014/main" id="{1D7E0CB3-05BF-8F0A-BD7B-4F14E0727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65" y="2848265"/>
            <a:ext cx="11085469" cy="392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349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b="1" dirty="0">
                <a:solidFill>
                  <a:srgbClr val="FF0000"/>
                </a:solidFill>
                <a:ea typeface="SimHei" panose="02010609060101010101" pitchFamily="49" charset="-122"/>
              </a:rPr>
              <a:t>諾窪天</a:t>
            </a:r>
            <a:r>
              <a:rPr lang="zh-TW" altLang="en-US" sz="24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派</a:t>
            </a:r>
            <a:r>
              <a:rPr lang="en-US" altLang="zh-TW" sz="2400" b="1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TW" sz="2400" b="1" dirty="0" err="1">
                <a:solidFill>
                  <a:srgbClr val="996633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Novatianist</a:t>
            </a:r>
            <a:r>
              <a:rPr lang="en-US" altLang="zh-TW" sz="2400" b="1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400" b="1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ea typeface="SimHei" panose="02010609060101010101" pitchFamily="49" charset="-122"/>
              </a:rPr>
              <a:t>在德修皇帝的全国性大逼迫中，有许多人背弃信仰，或藉贿赂逃避逼迫。逼迫过后，他们恳求教会赦免和重新接纳。教会采取宽大立场，同意他们在经过严格的补赎条件后，可重返教会。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ea typeface="SimHei" panose="02010609060101010101" pitchFamily="49" charset="-122"/>
              </a:rPr>
              <a:t>但当时罗马教会长老诺洼天却主张严厉处分，后来诺洼天和拥护他的人脱离大公教会，自成一派，在帝国各处设立教会。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ea typeface="SimHei" panose="02010609060101010101" pitchFamily="49" charset="-122"/>
              </a:rPr>
              <a:t>诺洼天派坚持教会必须由真正的圣徒组成。背弃真道者，是犯了「至于死的罪」，一概不准重入教会。</a:t>
            </a:r>
          </a:p>
        </p:txBody>
      </p:sp>
      <p:sp>
        <p:nvSpPr>
          <p:cNvPr id="139340" name="AutoShape 76">
            <a:extLst>
              <a:ext uri="{FF2B5EF4-FFF2-40B4-BE49-F238E27FC236}">
                <a16:creationId xmlns:a16="http://schemas.microsoft.com/office/drawing/2014/main" id="{451979C3-1AF9-64C3-E7E1-913C71153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930" y="2510128"/>
            <a:ext cx="1385887" cy="338137"/>
          </a:xfrm>
          <a:prstGeom prst="homePlate">
            <a:avLst>
              <a:gd name="adj" fmla="val 44610"/>
            </a:avLst>
          </a:prstGeom>
          <a:gradFill rotWithShape="1">
            <a:gsLst>
              <a:gs pos="0">
                <a:srgbClr val="3399FF">
                  <a:gamma/>
                  <a:shade val="46275"/>
                  <a:invGamma/>
                </a:srgbClr>
              </a:gs>
              <a:gs pos="100000">
                <a:srgbClr val="3399F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諾窪天派</a:t>
            </a:r>
          </a:p>
        </p:txBody>
      </p:sp>
      <p:sp>
        <p:nvSpPr>
          <p:cNvPr id="139341" name="Text Box 77">
            <a:extLst>
              <a:ext uri="{FF2B5EF4-FFF2-40B4-BE49-F238E27FC236}">
                <a16:creationId xmlns:a16="http://schemas.microsoft.com/office/drawing/2014/main" id="{10447CAD-7671-DB18-60F7-20E3BFC8C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904" y="2467265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latin typeface="SimHei" panose="02010609060101010101" pitchFamily="49" charset="-122"/>
              </a:rPr>
              <a:t>7</a:t>
            </a:r>
            <a:r>
              <a:rPr lang="zh-TW" altLang="en-US">
                <a:latin typeface="SimHei" panose="02010609060101010101" pitchFamily="49" charset="-122"/>
                <a:ea typeface="SimHei" panose="02010609060101010101" pitchFamily="49" charset="-122"/>
              </a:rPr>
              <a:t>世紀</a:t>
            </a:r>
          </a:p>
        </p:txBody>
      </p:sp>
      <p:sp>
        <p:nvSpPr>
          <p:cNvPr id="139343" name="AutoShape 79">
            <a:extLst>
              <a:ext uri="{FF2B5EF4-FFF2-40B4-BE49-F238E27FC236}">
                <a16:creationId xmlns:a16="http://schemas.microsoft.com/office/drawing/2014/main" id="{9966072F-E793-6EC5-095B-43485A19A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6654" y="1962439"/>
            <a:ext cx="323850" cy="323850"/>
          </a:xfrm>
          <a:prstGeom prst="star16">
            <a:avLst>
              <a:gd name="adj" fmla="val 31370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40" grpId="0" animBg="1"/>
      <p:bldP spid="1393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130" name="Group 2">
            <a:extLst>
              <a:ext uri="{FF2B5EF4-FFF2-40B4-BE49-F238E27FC236}">
                <a16:creationId xmlns:a16="http://schemas.microsoft.com/office/drawing/2014/main" id="{4A533502-C746-1508-7D65-7C42957309F1}"/>
              </a:ext>
            </a:extLst>
          </p:cNvPr>
          <p:cNvGraphicFramePr>
            <a:graphicFrameLocks noGrp="1"/>
          </p:cNvGraphicFramePr>
          <p:nvPr/>
        </p:nvGraphicFramePr>
        <p:xfrm>
          <a:off x="1111106" y="1730087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59105951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74767447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655260578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6176179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591626178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137970809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97881449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94056297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69004301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030460678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94864"/>
                  </a:ext>
                </a:extLst>
              </a:tr>
            </a:tbl>
          </a:graphicData>
        </a:graphic>
      </p:graphicFrame>
      <p:graphicFrame>
        <p:nvGraphicFramePr>
          <p:cNvPr id="176154" name="Group 26">
            <a:extLst>
              <a:ext uri="{FF2B5EF4-FFF2-40B4-BE49-F238E27FC236}">
                <a16:creationId xmlns:a16="http://schemas.microsoft.com/office/drawing/2014/main" id="{26637E14-6C68-6DA5-6164-8E465A61E596}"/>
              </a:ext>
            </a:extLst>
          </p:cNvPr>
          <p:cNvGraphicFramePr>
            <a:graphicFrameLocks noGrp="1"/>
          </p:cNvGraphicFramePr>
          <p:nvPr/>
        </p:nvGraphicFramePr>
        <p:xfrm>
          <a:off x="711057" y="1852324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55157339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74712785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08677492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541250014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005538376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17271738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57851549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537784970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84342255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80421319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224367436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363603"/>
                  </a:ext>
                </a:extLst>
              </a:tr>
            </a:tbl>
          </a:graphicData>
        </a:graphic>
      </p:graphicFrame>
      <p:sp>
        <p:nvSpPr>
          <p:cNvPr id="176170" name="Rectangle 42">
            <a:extLst>
              <a:ext uri="{FF2B5EF4-FFF2-40B4-BE49-F238E27FC236}">
                <a16:creationId xmlns:a16="http://schemas.microsoft.com/office/drawing/2014/main" id="{6BB3D071-F98F-EB52-B7A3-40CA9FA18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906" y="1056987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176171" name="Rectangle 43">
            <a:extLst>
              <a:ext uri="{FF2B5EF4-FFF2-40B4-BE49-F238E27FC236}">
                <a16:creationId xmlns:a16="http://schemas.microsoft.com/office/drawing/2014/main" id="{66125D1A-3180-3421-F341-06672B405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1931" y="1056987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176172" name="Rectangle 44">
            <a:extLst>
              <a:ext uri="{FF2B5EF4-FFF2-40B4-BE49-F238E27FC236}">
                <a16:creationId xmlns:a16="http://schemas.microsoft.com/office/drawing/2014/main" id="{490EE730-3AD8-93EA-EF72-EEB4AD4D8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632" y="1056987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176173" name="Rectangle 45">
            <a:extLst>
              <a:ext uri="{FF2B5EF4-FFF2-40B4-BE49-F238E27FC236}">
                <a16:creationId xmlns:a16="http://schemas.microsoft.com/office/drawing/2014/main" id="{79FD9FA4-02F4-F0A7-D607-448867740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693" y="1056987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176174" name="Rectangle 46">
            <a:extLst>
              <a:ext uri="{FF2B5EF4-FFF2-40B4-BE49-F238E27FC236}">
                <a16:creationId xmlns:a16="http://schemas.microsoft.com/office/drawing/2014/main" id="{F284F832-1342-AA40-863F-6B3DAC180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981" y="1056987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6175" name="Rectangle 47">
            <a:extLst>
              <a:ext uri="{FF2B5EF4-FFF2-40B4-BE49-F238E27FC236}">
                <a16:creationId xmlns:a16="http://schemas.microsoft.com/office/drawing/2014/main" id="{26FAE851-D7B3-2478-D0BE-80F70FEC3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7981" y="1056987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76176" name="Rectangle 48">
            <a:extLst>
              <a:ext uri="{FF2B5EF4-FFF2-40B4-BE49-F238E27FC236}">
                <a16:creationId xmlns:a16="http://schemas.microsoft.com/office/drawing/2014/main" id="{C181C470-5B89-B613-C926-DC6B3FC62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307" y="1056987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6177" name="Rectangle 49">
            <a:extLst>
              <a:ext uri="{FF2B5EF4-FFF2-40B4-BE49-F238E27FC236}">
                <a16:creationId xmlns:a16="http://schemas.microsoft.com/office/drawing/2014/main" id="{0A22F421-0591-07C2-FBDB-5F26FCF9B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9956" y="1056987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176178" name="Rectangle 50">
            <a:extLst>
              <a:ext uri="{FF2B5EF4-FFF2-40B4-BE49-F238E27FC236}">
                <a16:creationId xmlns:a16="http://schemas.microsoft.com/office/drawing/2014/main" id="{6989CD9C-E2F3-7661-4012-5FE3587FA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0068" y="1056987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6179" name="Text Box 51">
            <a:extLst>
              <a:ext uri="{FF2B5EF4-FFF2-40B4-BE49-F238E27FC236}">
                <a16:creationId xmlns:a16="http://schemas.microsoft.com/office/drawing/2014/main" id="{D6265BDD-5B9B-0D00-198E-14D21B169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81" y="1845974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176180" name="Rectangle 52">
            <a:extLst>
              <a:ext uri="{FF2B5EF4-FFF2-40B4-BE49-F238E27FC236}">
                <a16:creationId xmlns:a16="http://schemas.microsoft.com/office/drawing/2014/main" id="{59F0F9BC-4107-92D2-5233-DB38DF0B7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256" y="1056987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176181" name="Rectangle 53">
            <a:extLst>
              <a:ext uri="{FF2B5EF4-FFF2-40B4-BE49-F238E27FC236}">
                <a16:creationId xmlns:a16="http://schemas.microsoft.com/office/drawing/2014/main" id="{502D06E2-A25F-67E2-FFAF-4DA02A7FD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931" y="1056987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176182" name="Rectangle 54">
            <a:extLst>
              <a:ext uri="{FF2B5EF4-FFF2-40B4-BE49-F238E27FC236}">
                <a16:creationId xmlns:a16="http://schemas.microsoft.com/office/drawing/2014/main" id="{CD05F4C6-6CD4-03B1-2A6B-7F03724AC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868" y="1056986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6183" name="Rectangle 55">
            <a:extLst>
              <a:ext uri="{FF2B5EF4-FFF2-40B4-BE49-F238E27FC236}">
                <a16:creationId xmlns:a16="http://schemas.microsoft.com/office/drawing/2014/main" id="{97D13F9B-3157-215F-1F84-17AAE4BA9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531" y="1063336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6184" name="Rectangle 56">
            <a:extLst>
              <a:ext uri="{FF2B5EF4-FFF2-40B4-BE49-F238E27FC236}">
                <a16:creationId xmlns:a16="http://schemas.microsoft.com/office/drawing/2014/main" id="{D9292E05-8324-8EA5-4947-0CEE6DA84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581" y="1056987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6185" name="Rectangle 57">
            <a:extLst>
              <a:ext uri="{FF2B5EF4-FFF2-40B4-BE49-F238E27FC236}">
                <a16:creationId xmlns:a16="http://schemas.microsoft.com/office/drawing/2014/main" id="{5E0200DE-B50C-5EBB-E743-2B79436C7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482" y="1056987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76186" name="Rectangle 58">
            <a:extLst>
              <a:ext uri="{FF2B5EF4-FFF2-40B4-BE49-F238E27FC236}">
                <a16:creationId xmlns:a16="http://schemas.microsoft.com/office/drawing/2014/main" id="{B874B7E8-E22D-21ED-E937-D421EC6FF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169" y="1056987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76187" name="Rectangle 59">
            <a:extLst>
              <a:ext uri="{FF2B5EF4-FFF2-40B4-BE49-F238E27FC236}">
                <a16:creationId xmlns:a16="http://schemas.microsoft.com/office/drawing/2014/main" id="{74812C02-6998-BE68-6318-B379C9024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044" y="1056987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76188" name="Text Box 60">
            <a:extLst>
              <a:ext uri="{FF2B5EF4-FFF2-40B4-BE49-F238E27FC236}">
                <a16:creationId xmlns:a16="http://schemas.microsoft.com/office/drawing/2014/main" id="{D27E337B-4F59-08FF-E303-22FA4D024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156" y="288637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176189" name="Rectangle 61">
            <a:extLst>
              <a:ext uri="{FF2B5EF4-FFF2-40B4-BE49-F238E27FC236}">
                <a16:creationId xmlns:a16="http://schemas.microsoft.com/office/drawing/2014/main" id="{0ADA655B-13A6-C370-FD5C-754F9AF06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5143" y="518824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176190" name="Rectangle 62">
            <a:extLst>
              <a:ext uri="{FF2B5EF4-FFF2-40B4-BE49-F238E27FC236}">
                <a16:creationId xmlns:a16="http://schemas.microsoft.com/office/drawing/2014/main" id="{DA815AB8-5020-77AE-0A7F-DE3522C95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0743" y="1056987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6191" name="Rectangle 63">
            <a:extLst>
              <a:ext uri="{FF2B5EF4-FFF2-40B4-BE49-F238E27FC236}">
                <a16:creationId xmlns:a16="http://schemas.microsoft.com/office/drawing/2014/main" id="{DBBF461C-3EB0-5F90-B386-99AF3246B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182" y="1056987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76192" name="Rectangle 64">
            <a:extLst>
              <a:ext uri="{FF2B5EF4-FFF2-40B4-BE49-F238E27FC236}">
                <a16:creationId xmlns:a16="http://schemas.microsoft.com/office/drawing/2014/main" id="{DC159EB1-993C-6B71-37F7-9478EA5B0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1632" y="1056987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76193" name="Rectangle 65">
            <a:extLst>
              <a:ext uri="{FF2B5EF4-FFF2-40B4-BE49-F238E27FC236}">
                <a16:creationId xmlns:a16="http://schemas.microsoft.com/office/drawing/2014/main" id="{A0EC0387-54EA-B9E5-A627-DB8648FC3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9994" y="1056987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76194" name="Text Box 66">
            <a:extLst>
              <a:ext uri="{FF2B5EF4-FFF2-40B4-BE49-F238E27FC236}">
                <a16:creationId xmlns:a16="http://schemas.microsoft.com/office/drawing/2014/main" id="{F02D8285-9112-849B-FF10-315671030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118" y="517236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176195" name="Rectangle 67">
            <a:extLst>
              <a:ext uri="{FF2B5EF4-FFF2-40B4-BE49-F238E27FC236}">
                <a16:creationId xmlns:a16="http://schemas.microsoft.com/office/drawing/2014/main" id="{D9A9584B-E72C-EB8D-AC64-470CB80CD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319" y="202911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176196" name="Line 68">
            <a:extLst>
              <a:ext uri="{FF2B5EF4-FFF2-40B4-BE49-F238E27FC236}">
                <a16:creationId xmlns:a16="http://schemas.microsoft.com/office/drawing/2014/main" id="{F5D3CCAB-5CD9-C973-D302-1420F373F0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7656" y="856961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97" name="Line 69">
            <a:extLst>
              <a:ext uri="{FF2B5EF4-FFF2-40B4-BE49-F238E27FC236}">
                <a16:creationId xmlns:a16="http://schemas.microsoft.com/office/drawing/2014/main" id="{B6B38C80-EE28-F2CF-4CAC-418B78D3E2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5818" y="861725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98" name="Line 70">
            <a:extLst>
              <a:ext uri="{FF2B5EF4-FFF2-40B4-BE49-F238E27FC236}">
                <a16:creationId xmlns:a16="http://schemas.microsoft.com/office/drawing/2014/main" id="{B75A866D-42CB-8987-B380-AC49FDDA86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6643" y="529937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99" name="Line 71">
            <a:extLst>
              <a:ext uri="{FF2B5EF4-FFF2-40B4-BE49-F238E27FC236}">
                <a16:creationId xmlns:a16="http://schemas.microsoft.com/office/drawing/2014/main" id="{43E23350-46CB-B1FE-09E4-5753EC072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6406" y="858550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00" name="Text Box 72">
            <a:extLst>
              <a:ext uri="{FF2B5EF4-FFF2-40B4-BE49-F238E27FC236}">
                <a16:creationId xmlns:a16="http://schemas.microsoft.com/office/drawing/2014/main" id="{D27092C9-42FE-20E5-1ACD-DF3FFF262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75" y="2765138"/>
            <a:ext cx="11852695" cy="388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b="1" dirty="0">
                <a:solidFill>
                  <a:srgbClr val="0070C0"/>
                </a:solidFill>
                <a:ea typeface="SimHei" panose="02010609060101010101" pitchFamily="49" charset="-122"/>
              </a:rPr>
              <a:t>居普良</a:t>
            </a:r>
            <a:r>
              <a:rPr lang="en-US" altLang="zh-TW" sz="24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TW" sz="2400" b="1" dirty="0">
                <a:solidFill>
                  <a:srgbClr val="0070C0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Cyprian</a:t>
            </a:r>
            <a:r>
              <a:rPr lang="zh-TW" altLang="en-US" sz="24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，約</a:t>
            </a:r>
            <a:r>
              <a:rPr lang="en-US" altLang="zh-TW" sz="24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</a:t>
            </a:r>
            <a:r>
              <a:rPr lang="en-US" altLang="zh-TW" sz="2400" b="1" dirty="0">
                <a:solidFill>
                  <a:srgbClr val="0070C0"/>
                </a:solidFill>
                <a:latin typeface="SimHei" panose="02010609060101010101" pitchFamily="49" charset="-122"/>
              </a:rPr>
              <a:t>00-258</a:t>
            </a:r>
            <a:r>
              <a:rPr lang="zh-TW" altLang="en-US" sz="24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  <a:r>
              <a:rPr lang="en-US" altLang="zh-TW" sz="24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4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en-US" altLang="zh-TW" sz="24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-- </a:t>
            </a:r>
            <a:r>
              <a:rPr lang="zh-CN" altLang="en-US" sz="24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西方教会</a:t>
            </a:r>
            <a:endParaRPr lang="zh-TW" altLang="en-US" sz="24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他一生都住在北非迦太基，是一位富有且受过高深教育的人，也是有名的修辞学教授，后来成为迦太基主教，在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258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年被斩首殉道。 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居普良强烈主张教会外在有形的合一。他常使用「大公教会」这名称，且认为一切在大公教会门外的人，都不能得救。这论点被后来的罗马天主教会所高举，以致开除教籍成为最严厉的惩罚。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当时他强力抨击诺洼天派，称他们是「分裂大公教会的不合法组织」。又说凡支持诺洼天的信徒，不能加入大公教会，因为他们目的在「分裂大公教会所代表的一个身体」。 </a:t>
            </a:r>
          </a:p>
        </p:txBody>
      </p:sp>
      <p:sp>
        <p:nvSpPr>
          <p:cNvPr id="176201" name="Rectangle 73">
            <a:extLst>
              <a:ext uri="{FF2B5EF4-FFF2-40B4-BE49-F238E27FC236}">
                <a16:creationId xmlns:a16="http://schemas.microsoft.com/office/drawing/2014/main" id="{ACE0A4AB-39C7-A653-88A2-05272F273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332" y="2427000"/>
            <a:ext cx="2293937" cy="338137"/>
          </a:xfrm>
          <a:prstGeom prst="rect">
            <a:avLst/>
          </a:prstGeom>
          <a:gradFill rotWithShape="1">
            <a:gsLst>
              <a:gs pos="0">
                <a:srgbClr val="00CC66"/>
              </a:gs>
              <a:gs pos="100000">
                <a:srgbClr val="00CC66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居普良</a:t>
            </a:r>
          </a:p>
        </p:txBody>
      </p:sp>
      <p:sp>
        <p:nvSpPr>
          <p:cNvPr id="176202" name="AutoShape 74">
            <a:extLst>
              <a:ext uri="{FF2B5EF4-FFF2-40B4-BE49-F238E27FC236}">
                <a16:creationId xmlns:a16="http://schemas.microsoft.com/office/drawing/2014/main" id="{4A9EB4B2-1E4D-DF0A-DAC5-47E6DF422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181" y="1879311"/>
            <a:ext cx="323850" cy="323850"/>
          </a:xfrm>
          <a:prstGeom prst="star16">
            <a:avLst>
              <a:gd name="adj" fmla="val 31370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Group 2">
            <a:extLst>
              <a:ext uri="{FF2B5EF4-FFF2-40B4-BE49-F238E27FC236}">
                <a16:creationId xmlns:a16="http://schemas.microsoft.com/office/drawing/2014/main" id="{326610F8-B6EA-05D1-3FFA-1AF2C051A53B}"/>
              </a:ext>
            </a:extLst>
          </p:cNvPr>
          <p:cNvGraphicFramePr>
            <a:graphicFrameLocks noGrp="1"/>
          </p:cNvGraphicFramePr>
          <p:nvPr/>
        </p:nvGraphicFramePr>
        <p:xfrm>
          <a:off x="1184997" y="1951760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352290211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0365937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516305653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252179363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637743947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12075634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18782598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36789193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11814897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719476476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12772"/>
                  </a:ext>
                </a:extLst>
              </a:tr>
            </a:tbl>
          </a:graphicData>
        </a:graphic>
      </p:graphicFrame>
      <p:graphicFrame>
        <p:nvGraphicFramePr>
          <p:cNvPr id="140314" name="Group 26">
            <a:extLst>
              <a:ext uri="{FF2B5EF4-FFF2-40B4-BE49-F238E27FC236}">
                <a16:creationId xmlns:a16="http://schemas.microsoft.com/office/drawing/2014/main" id="{B3D3A536-5DC8-34B4-938D-78866124CE92}"/>
              </a:ext>
            </a:extLst>
          </p:cNvPr>
          <p:cNvGraphicFramePr>
            <a:graphicFrameLocks noGrp="1"/>
          </p:cNvGraphicFramePr>
          <p:nvPr/>
        </p:nvGraphicFramePr>
        <p:xfrm>
          <a:off x="784948" y="2073997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53182793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70434192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74398140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36750121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16680625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412429220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64421917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862274726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411406353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35392776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725921637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581607"/>
                  </a:ext>
                </a:extLst>
              </a:tr>
            </a:tbl>
          </a:graphicData>
        </a:graphic>
      </p:graphicFrame>
      <p:sp>
        <p:nvSpPr>
          <p:cNvPr id="140330" name="Rectangle 42">
            <a:extLst>
              <a:ext uri="{FF2B5EF4-FFF2-40B4-BE49-F238E27FC236}">
                <a16:creationId xmlns:a16="http://schemas.microsoft.com/office/drawing/2014/main" id="{FC41A4A9-8114-27C6-58C8-8F4A149C6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797" y="1278660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140331" name="Rectangle 43">
            <a:extLst>
              <a:ext uri="{FF2B5EF4-FFF2-40B4-BE49-F238E27FC236}">
                <a16:creationId xmlns:a16="http://schemas.microsoft.com/office/drawing/2014/main" id="{F56103B9-3DFC-0027-774B-8A72752F9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822" y="1278660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140332" name="Rectangle 44">
            <a:extLst>
              <a:ext uri="{FF2B5EF4-FFF2-40B4-BE49-F238E27FC236}">
                <a16:creationId xmlns:a16="http://schemas.microsoft.com/office/drawing/2014/main" id="{F86BD863-5BA3-22A6-3469-9AD6A1CB2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7523" y="1278660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140333" name="Rectangle 45">
            <a:extLst>
              <a:ext uri="{FF2B5EF4-FFF2-40B4-BE49-F238E27FC236}">
                <a16:creationId xmlns:a16="http://schemas.microsoft.com/office/drawing/2014/main" id="{E3B4EB82-4368-2DF4-CFFE-A5FE9E6E4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584" y="1278660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140334" name="Rectangle 46">
            <a:extLst>
              <a:ext uri="{FF2B5EF4-FFF2-40B4-BE49-F238E27FC236}">
                <a16:creationId xmlns:a16="http://schemas.microsoft.com/office/drawing/2014/main" id="{7C93F8AF-24F3-E791-6955-73F806052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872" y="1278660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0335" name="Rectangle 47">
            <a:extLst>
              <a:ext uri="{FF2B5EF4-FFF2-40B4-BE49-F238E27FC236}">
                <a16:creationId xmlns:a16="http://schemas.microsoft.com/office/drawing/2014/main" id="{A305E7B1-CFE0-E5B1-D3CF-31FA0A755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872" y="1278660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0336" name="Rectangle 48">
            <a:extLst>
              <a:ext uri="{FF2B5EF4-FFF2-40B4-BE49-F238E27FC236}">
                <a16:creationId xmlns:a16="http://schemas.microsoft.com/office/drawing/2014/main" id="{376F7ABE-9030-3655-4F98-3CC3F9911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3198" y="1278660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0337" name="Rectangle 49">
            <a:extLst>
              <a:ext uri="{FF2B5EF4-FFF2-40B4-BE49-F238E27FC236}">
                <a16:creationId xmlns:a16="http://schemas.microsoft.com/office/drawing/2014/main" id="{A5C8ADB8-24D6-E4D9-49A7-666595A69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847" y="1278660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140338" name="Rectangle 50">
            <a:extLst>
              <a:ext uri="{FF2B5EF4-FFF2-40B4-BE49-F238E27FC236}">
                <a16:creationId xmlns:a16="http://schemas.microsoft.com/office/drawing/2014/main" id="{D0273871-1C80-9030-73EE-3E1B6E3D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3959" y="1278660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0339" name="Text Box 51">
            <a:extLst>
              <a:ext uri="{FF2B5EF4-FFF2-40B4-BE49-F238E27FC236}">
                <a16:creationId xmlns:a16="http://schemas.microsoft.com/office/drawing/2014/main" id="{EA77E646-E7EA-58E7-A5EE-18166DFBA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072" y="2067647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140340" name="Rectangle 52">
            <a:extLst>
              <a:ext uri="{FF2B5EF4-FFF2-40B4-BE49-F238E27FC236}">
                <a16:creationId xmlns:a16="http://schemas.microsoft.com/office/drawing/2014/main" id="{1094AE15-8745-A64F-DDBA-5867DA1A1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147" y="1278660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140341" name="Rectangle 53">
            <a:extLst>
              <a:ext uri="{FF2B5EF4-FFF2-40B4-BE49-F238E27FC236}">
                <a16:creationId xmlns:a16="http://schemas.microsoft.com/office/drawing/2014/main" id="{B7D5602F-1DF4-576C-78EE-4437C90E2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822" y="1278660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140342" name="Rectangle 54">
            <a:extLst>
              <a:ext uri="{FF2B5EF4-FFF2-40B4-BE49-F238E27FC236}">
                <a16:creationId xmlns:a16="http://schemas.microsoft.com/office/drawing/2014/main" id="{9C35DBAC-8F71-4ADD-B478-9EC8B1297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7759" y="1278659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0343" name="Rectangle 55">
            <a:extLst>
              <a:ext uri="{FF2B5EF4-FFF2-40B4-BE49-F238E27FC236}">
                <a16:creationId xmlns:a16="http://schemas.microsoft.com/office/drawing/2014/main" id="{E8AC418E-7A90-3E16-05F3-FF980DC33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1422" y="1285009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0344" name="Rectangle 56">
            <a:extLst>
              <a:ext uri="{FF2B5EF4-FFF2-40B4-BE49-F238E27FC236}">
                <a16:creationId xmlns:a16="http://schemas.microsoft.com/office/drawing/2014/main" id="{7D86F6D1-3E47-CCA1-9A7D-C76DEF457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8472" y="1278660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0345" name="Rectangle 57">
            <a:extLst>
              <a:ext uri="{FF2B5EF4-FFF2-40B4-BE49-F238E27FC236}">
                <a16:creationId xmlns:a16="http://schemas.microsoft.com/office/drawing/2014/main" id="{76AC19B8-41C1-6351-7BB7-6E18D1B7F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2373" y="1278660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0346" name="Rectangle 58">
            <a:extLst>
              <a:ext uri="{FF2B5EF4-FFF2-40B4-BE49-F238E27FC236}">
                <a16:creationId xmlns:a16="http://schemas.microsoft.com/office/drawing/2014/main" id="{9C6020C3-5E9A-B8EF-F7CA-4E27F4B4D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060" y="1278660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40347" name="Rectangle 59">
            <a:extLst>
              <a:ext uri="{FF2B5EF4-FFF2-40B4-BE49-F238E27FC236}">
                <a16:creationId xmlns:a16="http://schemas.microsoft.com/office/drawing/2014/main" id="{F6CD2017-D608-C9CA-1AD5-12701E2AA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935" y="1278660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40348" name="Text Box 60">
            <a:extLst>
              <a:ext uri="{FF2B5EF4-FFF2-40B4-BE49-F238E27FC236}">
                <a16:creationId xmlns:a16="http://schemas.microsoft.com/office/drawing/2014/main" id="{4D9FB73D-1FF7-61D9-AE08-B8A047FED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047" y="510310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140349" name="Rectangle 61">
            <a:extLst>
              <a:ext uri="{FF2B5EF4-FFF2-40B4-BE49-F238E27FC236}">
                <a16:creationId xmlns:a16="http://schemas.microsoft.com/office/drawing/2014/main" id="{43E785F6-5CF9-1A92-61B4-CA9918C49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034" y="740497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140350" name="Rectangle 62">
            <a:extLst>
              <a:ext uri="{FF2B5EF4-FFF2-40B4-BE49-F238E27FC236}">
                <a16:creationId xmlns:a16="http://schemas.microsoft.com/office/drawing/2014/main" id="{B29B2F02-05B6-E988-FAA5-CD8BB95FE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4634" y="1278660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0351" name="Rectangle 63">
            <a:extLst>
              <a:ext uri="{FF2B5EF4-FFF2-40B4-BE49-F238E27FC236}">
                <a16:creationId xmlns:a16="http://schemas.microsoft.com/office/drawing/2014/main" id="{E8106FBC-6AB4-B1F6-80B4-6B3CD6A8C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073" y="1278660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0352" name="Rectangle 64">
            <a:extLst>
              <a:ext uri="{FF2B5EF4-FFF2-40B4-BE49-F238E27FC236}">
                <a16:creationId xmlns:a16="http://schemas.microsoft.com/office/drawing/2014/main" id="{6909A3FD-B8CE-0A87-8A42-88C9CB1BA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5523" y="1278660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40353" name="Rectangle 65">
            <a:extLst>
              <a:ext uri="{FF2B5EF4-FFF2-40B4-BE49-F238E27FC236}">
                <a16:creationId xmlns:a16="http://schemas.microsoft.com/office/drawing/2014/main" id="{7F63984D-3BEF-E4EF-14EA-B17C76CD1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885" y="1278660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0354" name="Text Box 66">
            <a:extLst>
              <a:ext uri="{FF2B5EF4-FFF2-40B4-BE49-F238E27FC236}">
                <a16:creationId xmlns:a16="http://schemas.microsoft.com/office/drawing/2014/main" id="{A0BCC1C7-3666-31C4-5F1E-3B626712C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009" y="738909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140355" name="Rectangle 67">
            <a:extLst>
              <a:ext uri="{FF2B5EF4-FFF2-40B4-BE49-F238E27FC236}">
                <a16:creationId xmlns:a16="http://schemas.microsoft.com/office/drawing/2014/main" id="{5D30502D-C3E7-908A-EECC-86FF177BB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9210" y="424584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140356" name="Line 68">
            <a:extLst>
              <a:ext uri="{FF2B5EF4-FFF2-40B4-BE49-F238E27FC236}">
                <a16:creationId xmlns:a16="http://schemas.microsoft.com/office/drawing/2014/main" id="{333F171E-9684-092A-78D2-12037E2FDE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1547" y="1078634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7" name="Line 69">
            <a:extLst>
              <a:ext uri="{FF2B5EF4-FFF2-40B4-BE49-F238E27FC236}">
                <a16:creationId xmlns:a16="http://schemas.microsoft.com/office/drawing/2014/main" id="{1C6A5F23-B883-83FC-D556-00AAF95B49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9709" y="1083398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8" name="Line 70">
            <a:extLst>
              <a:ext uri="{FF2B5EF4-FFF2-40B4-BE49-F238E27FC236}">
                <a16:creationId xmlns:a16="http://schemas.microsoft.com/office/drawing/2014/main" id="{CD57829D-7570-0648-E085-DE53906560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0534" y="751610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9" name="Line 71">
            <a:extLst>
              <a:ext uri="{FF2B5EF4-FFF2-40B4-BE49-F238E27FC236}">
                <a16:creationId xmlns:a16="http://schemas.microsoft.com/office/drawing/2014/main" id="{34947AC5-2511-1258-D0DA-AD3E2288589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0297" y="1080223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60" name="Text Box 72">
            <a:extLst>
              <a:ext uri="{FF2B5EF4-FFF2-40B4-BE49-F238E27FC236}">
                <a16:creationId xmlns:a16="http://schemas.microsoft.com/office/drawing/2014/main" id="{0FEDEF30-FD42-E5EA-8935-552E8B477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072" y="2804745"/>
            <a:ext cx="11218544" cy="335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弗</a:t>
            </a: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5:26 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要用水借着道把教会洗净，成为圣洁， </a:t>
            </a: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27 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可以献给自己，做个荣耀的教会，毫无玷污、皱纹等类的病，乃是圣洁没有瑕疵的。</a:t>
            </a: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启</a:t>
            </a: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2:10 ‘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你将要受的苦你不用怕。魔鬼要把你们中间几个人下在监里，叫你们被试炼，你们必受患难十日。你务要至死忠心，我就赐给你那生命的冠冕。</a:t>
            </a: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启</a:t>
            </a: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6:9 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揭开第五印的时候，我看见在祭坛底下有为神的道并作见证被杀之人的灵魂， </a:t>
            </a: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10 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大声喊着说：“圣洁真实的主啊！你不审判住在地上的人给我们申流血的冤，要等到几时呢？” 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40362" name="AutoShape 74">
            <a:extLst>
              <a:ext uri="{FF2B5EF4-FFF2-40B4-BE49-F238E27FC236}">
                <a16:creationId xmlns:a16="http://schemas.microsoft.com/office/drawing/2014/main" id="{7E4E7B52-D3C4-928A-953C-CC14DCB0C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2072" y="2100984"/>
            <a:ext cx="323850" cy="323850"/>
          </a:xfrm>
          <a:prstGeom prst="star16">
            <a:avLst>
              <a:gd name="adj" fmla="val 31370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34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9" name="Oval 5">
            <a:extLst>
              <a:ext uri="{FF2B5EF4-FFF2-40B4-BE49-F238E27FC236}">
                <a16:creationId xmlns:a16="http://schemas.microsoft.com/office/drawing/2014/main" id="{E7B37906-6C83-4B7E-DB41-21A41F5BE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3214688"/>
            <a:ext cx="330200" cy="330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80231" name="Text Box 7">
            <a:extLst>
              <a:ext uri="{FF2B5EF4-FFF2-40B4-BE49-F238E27FC236}">
                <a16:creationId xmlns:a16="http://schemas.microsoft.com/office/drawing/2014/main" id="{44167991-71C4-ED0D-FDE6-5241CD32F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00" y="6361114"/>
            <a:ext cx="1200150" cy="396875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zh-TW" altLang="en-US" sz="2000">
                <a:solidFill>
                  <a:schemeClr val="bg1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馬克森狄</a:t>
            </a:r>
          </a:p>
        </p:txBody>
      </p:sp>
      <p:pic>
        <p:nvPicPr>
          <p:cNvPr id="363524" name="Picture 4" descr="Division of the Roman Empire by Diocletian">
            <a:extLst>
              <a:ext uri="{FF2B5EF4-FFF2-40B4-BE49-F238E27FC236}">
                <a16:creationId xmlns:a16="http://schemas.microsoft.com/office/drawing/2014/main" id="{08515709-3BE5-6EDE-834B-F47D429D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7" y="487428"/>
            <a:ext cx="8682315" cy="627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Group 2">
            <a:extLst>
              <a:ext uri="{FF2B5EF4-FFF2-40B4-BE49-F238E27FC236}">
                <a16:creationId xmlns:a16="http://schemas.microsoft.com/office/drawing/2014/main" id="{61DEA211-C865-2E62-C8B3-4E755C526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736743"/>
              </p:ext>
            </p:extLst>
          </p:nvPr>
        </p:nvGraphicFramePr>
        <p:xfrm>
          <a:off x="1323976" y="1156633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352290211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0365937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516305653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252179363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637743947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12075634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18782598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36789193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11814897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719476476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12772"/>
                  </a:ext>
                </a:extLst>
              </a:tr>
            </a:tbl>
          </a:graphicData>
        </a:graphic>
      </p:graphicFrame>
      <p:graphicFrame>
        <p:nvGraphicFramePr>
          <p:cNvPr id="3" name="Group 26">
            <a:extLst>
              <a:ext uri="{FF2B5EF4-FFF2-40B4-BE49-F238E27FC236}">
                <a16:creationId xmlns:a16="http://schemas.microsoft.com/office/drawing/2014/main" id="{F68B4914-2DC5-E4CA-2B26-5DDA3C7AA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44512"/>
              </p:ext>
            </p:extLst>
          </p:nvPr>
        </p:nvGraphicFramePr>
        <p:xfrm>
          <a:off x="923927" y="1278870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53182793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70434192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74398140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36750121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16680625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412429220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64421917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862274726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411406353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35392776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725921637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581607"/>
                  </a:ext>
                </a:extLst>
              </a:tr>
            </a:tbl>
          </a:graphicData>
        </a:graphic>
      </p:graphicFrame>
      <p:sp>
        <p:nvSpPr>
          <p:cNvPr id="4" name="Rectangle 42">
            <a:extLst>
              <a:ext uri="{FF2B5EF4-FFF2-40B4-BE49-F238E27FC236}">
                <a16:creationId xmlns:a16="http://schemas.microsoft.com/office/drawing/2014/main" id="{61870CC9-19CF-4611-7F25-B98696EF8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76" y="483533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5" name="Rectangle 43">
            <a:extLst>
              <a:ext uri="{FF2B5EF4-FFF2-40B4-BE49-F238E27FC236}">
                <a16:creationId xmlns:a16="http://schemas.microsoft.com/office/drawing/2014/main" id="{1467D528-0122-6897-B355-4DF7E64CA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801" y="483533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id="{58A7BE29-EE42-241A-F23C-41746F9DB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2" y="483533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7" name="Rectangle 45">
            <a:extLst>
              <a:ext uri="{FF2B5EF4-FFF2-40B4-BE49-F238E27FC236}">
                <a16:creationId xmlns:a16="http://schemas.microsoft.com/office/drawing/2014/main" id="{ED5BB529-4FC3-7141-539B-0FBA75BF4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563" y="483533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2A2140BE-2D23-C8EF-1178-B86EB67F6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3851" y="483533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9" name="Rectangle 47">
            <a:extLst>
              <a:ext uri="{FF2B5EF4-FFF2-40B4-BE49-F238E27FC236}">
                <a16:creationId xmlns:a16="http://schemas.microsoft.com/office/drawing/2014/main" id="{3766A500-8D63-86B3-F359-E214406E4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851" y="483533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0" name="Rectangle 48">
            <a:extLst>
              <a:ext uri="{FF2B5EF4-FFF2-40B4-BE49-F238E27FC236}">
                <a16:creationId xmlns:a16="http://schemas.microsoft.com/office/drawing/2014/main" id="{D9FE090E-9A29-E96C-001D-34DC8C39C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177" y="483533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1" name="Rectangle 49">
            <a:extLst>
              <a:ext uri="{FF2B5EF4-FFF2-40B4-BE49-F238E27FC236}">
                <a16:creationId xmlns:a16="http://schemas.microsoft.com/office/drawing/2014/main" id="{9F6A0B97-6FFD-0FFC-58CA-7D99FD6C7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2826" y="483533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12" name="Rectangle 50">
            <a:extLst>
              <a:ext uri="{FF2B5EF4-FFF2-40B4-BE49-F238E27FC236}">
                <a16:creationId xmlns:a16="http://schemas.microsoft.com/office/drawing/2014/main" id="{90FB00D2-AEFB-E4CD-091A-5F83E3263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2938" y="483533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3" name="Text Box 51">
            <a:extLst>
              <a:ext uri="{FF2B5EF4-FFF2-40B4-BE49-F238E27FC236}">
                <a16:creationId xmlns:a16="http://schemas.microsoft.com/office/drawing/2014/main" id="{201DB0E6-00BB-7442-F75E-FB860645D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95" y="1861605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14" name="Rectangle 52">
            <a:extLst>
              <a:ext uri="{FF2B5EF4-FFF2-40B4-BE49-F238E27FC236}">
                <a16:creationId xmlns:a16="http://schemas.microsoft.com/office/drawing/2014/main" id="{037CD439-CDC0-5EFE-780A-BF3A25DD4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26" y="483533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15" name="Rectangle 53">
            <a:extLst>
              <a:ext uri="{FF2B5EF4-FFF2-40B4-BE49-F238E27FC236}">
                <a16:creationId xmlns:a16="http://schemas.microsoft.com/office/drawing/2014/main" id="{700E5361-1B61-C69B-2ADD-1E3842E07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1" y="483533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16" name="Rectangle 54">
            <a:extLst>
              <a:ext uri="{FF2B5EF4-FFF2-40B4-BE49-F238E27FC236}">
                <a16:creationId xmlns:a16="http://schemas.microsoft.com/office/drawing/2014/main" id="{3E3B657D-19C1-4D3D-0006-CBEB49791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738" y="483532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" name="Rectangle 55">
            <a:extLst>
              <a:ext uri="{FF2B5EF4-FFF2-40B4-BE49-F238E27FC236}">
                <a16:creationId xmlns:a16="http://schemas.microsoft.com/office/drawing/2014/main" id="{A521B1C5-C06B-D9C2-6DE0-9B422F16B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0401" y="489882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8" name="Rectangle 56">
            <a:extLst>
              <a:ext uri="{FF2B5EF4-FFF2-40B4-BE49-F238E27FC236}">
                <a16:creationId xmlns:a16="http://schemas.microsoft.com/office/drawing/2014/main" id="{65403649-D5EE-0C1D-A7D0-E750F5F92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451" y="483533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9" name="Rectangle 57">
            <a:extLst>
              <a:ext uri="{FF2B5EF4-FFF2-40B4-BE49-F238E27FC236}">
                <a16:creationId xmlns:a16="http://schemas.microsoft.com/office/drawing/2014/main" id="{99EDF52A-19F1-C1D7-CD3B-FC92201C2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352" y="483533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20" name="Rectangle 58">
            <a:extLst>
              <a:ext uri="{FF2B5EF4-FFF2-40B4-BE49-F238E27FC236}">
                <a16:creationId xmlns:a16="http://schemas.microsoft.com/office/drawing/2014/main" id="{3FCE504C-F921-98D4-FF08-F06F784C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039" y="483533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1" name="Rectangle 59">
            <a:extLst>
              <a:ext uri="{FF2B5EF4-FFF2-40B4-BE49-F238E27FC236}">
                <a16:creationId xmlns:a16="http://schemas.microsoft.com/office/drawing/2014/main" id="{7EB0BEE7-C9DD-9FF9-1A59-9B92E8966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914" y="483533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4" name="Rectangle 62">
            <a:extLst>
              <a:ext uri="{FF2B5EF4-FFF2-40B4-BE49-F238E27FC236}">
                <a16:creationId xmlns:a16="http://schemas.microsoft.com/office/drawing/2014/main" id="{C421B854-4EB1-13E5-F011-9C5280DFD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3613" y="483533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" name="Rectangle 63">
            <a:extLst>
              <a:ext uri="{FF2B5EF4-FFF2-40B4-BE49-F238E27FC236}">
                <a16:creationId xmlns:a16="http://schemas.microsoft.com/office/drawing/2014/main" id="{19E558AC-52B5-87AD-DBA7-85F6BB40E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2" y="483533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26" name="Rectangle 64">
            <a:extLst>
              <a:ext uri="{FF2B5EF4-FFF2-40B4-BE49-F238E27FC236}">
                <a16:creationId xmlns:a16="http://schemas.microsoft.com/office/drawing/2014/main" id="{B79D5746-38DC-85F2-420D-D1829011F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2" y="483533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7" name="Rectangle 65">
            <a:extLst>
              <a:ext uri="{FF2B5EF4-FFF2-40B4-BE49-F238E27FC236}">
                <a16:creationId xmlns:a16="http://schemas.microsoft.com/office/drawing/2014/main" id="{C61B9766-4FF2-7920-E2C2-B67CA7149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864" y="483533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80226" name="AutoShape 74">
            <a:extLst>
              <a:ext uri="{FF2B5EF4-FFF2-40B4-BE49-F238E27FC236}">
                <a16:creationId xmlns:a16="http://schemas.microsoft.com/office/drawing/2014/main" id="{D82E7345-CCE9-8CB2-095A-7373353B8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1051" y="1305857"/>
            <a:ext cx="323850" cy="323850"/>
          </a:xfrm>
          <a:prstGeom prst="star16">
            <a:avLst>
              <a:gd name="adj" fmla="val 31370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BEB09FE-0F6C-5D24-059F-8540B2751175}"/>
                  </a:ext>
                </a:extLst>
              </p14:cNvPr>
              <p14:cNvContentPartPr/>
              <p14:nvPr/>
            </p14:nvContentPartPr>
            <p14:xfrm>
              <a:off x="8561215" y="331338"/>
              <a:ext cx="1015920" cy="9720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BEB09FE-0F6C-5D24-059F-8540B275117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52575" y="322698"/>
                <a:ext cx="1033560" cy="989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9" grpId="0" animBg="1"/>
      <p:bldP spid="18023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14759</TotalTime>
  <Words>5676</Words>
  <Application>Microsoft Office PowerPoint</Application>
  <PresentationFormat>Widescreen</PresentationFormat>
  <Paragraphs>1150</Paragraphs>
  <Slides>43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SimHei</vt:lpstr>
      <vt:lpstr>system-ui</vt:lpstr>
      <vt:lpstr>Arial</vt:lpstr>
      <vt:lpstr>Calibri</vt:lpstr>
      <vt:lpstr>Calibri Light</vt:lpstr>
      <vt:lpstr>Default Design</vt:lpstr>
      <vt:lpstr>PowerPoint Presentation</vt:lpstr>
      <vt:lpstr>神在历史中的作为、历史作为显现的神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Lin</dc:creator>
  <cp:lastModifiedBy>Wei-hsung Lin</cp:lastModifiedBy>
  <cp:revision>606</cp:revision>
  <dcterms:created xsi:type="dcterms:W3CDTF">2014-07-27T02:54:00Z</dcterms:created>
  <dcterms:modified xsi:type="dcterms:W3CDTF">2023-02-23T00:32:32Z</dcterms:modified>
</cp:coreProperties>
</file>