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451" r:id="rId2"/>
    <p:sldId id="266" r:id="rId3"/>
    <p:sldId id="264" r:id="rId4"/>
    <p:sldId id="517" r:id="rId5"/>
    <p:sldId id="289" r:id="rId6"/>
    <p:sldId id="518" r:id="rId7"/>
    <p:sldId id="447" r:id="rId8"/>
    <p:sldId id="291" r:id="rId9"/>
    <p:sldId id="308" r:id="rId10"/>
    <p:sldId id="310" r:id="rId11"/>
    <p:sldId id="314" r:id="rId12"/>
    <p:sldId id="316" r:id="rId13"/>
    <p:sldId id="325" r:id="rId14"/>
    <p:sldId id="330" r:id="rId15"/>
    <p:sldId id="334" r:id="rId16"/>
    <p:sldId id="452" r:id="rId17"/>
    <p:sldId id="453" r:id="rId18"/>
    <p:sldId id="335" r:id="rId19"/>
    <p:sldId id="454" r:id="rId20"/>
    <p:sldId id="337" r:id="rId21"/>
    <p:sldId id="336" r:id="rId22"/>
    <p:sldId id="338" r:id="rId23"/>
    <p:sldId id="344" r:id="rId24"/>
    <p:sldId id="329" r:id="rId25"/>
    <p:sldId id="322" r:id="rId26"/>
    <p:sldId id="321" r:id="rId27"/>
    <p:sldId id="348" r:id="rId28"/>
    <p:sldId id="346" r:id="rId29"/>
    <p:sldId id="359" r:id="rId30"/>
    <p:sldId id="351" r:id="rId31"/>
    <p:sldId id="343" r:id="rId32"/>
    <p:sldId id="448" r:id="rId33"/>
    <p:sldId id="360" r:id="rId34"/>
    <p:sldId id="353" r:id="rId35"/>
    <p:sldId id="355" r:id="rId36"/>
    <p:sldId id="356" r:id="rId37"/>
    <p:sldId id="358" r:id="rId38"/>
    <p:sldId id="450" r:id="rId39"/>
    <p:sldId id="357" r:id="rId40"/>
    <p:sldId id="332" r:id="rId41"/>
    <p:sldId id="51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0C0C0"/>
    <a:srgbClr val="996633"/>
    <a:srgbClr val="003300"/>
    <a:srgbClr val="003366"/>
    <a:srgbClr val="CC0000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4BE2A-E0AB-458B-B825-D54560BF5325}" v="1162" dt="2023-02-06T05:40:4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40"/>
      </p:cViewPr>
      <p:guideLst>
        <p:guide orient="horz" pos="4319"/>
        <p:guide pos="3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-hsung Lin" userId="27d5a8ae643e4031" providerId="LiveId" clId="{A55D5350-E65A-4F60-A44E-B7B9D2BC23C2}"/>
    <pc:docChg chg="custSel delSld modSld sldOrd">
      <pc:chgData name="Wei-hsung Lin" userId="27d5a8ae643e4031" providerId="LiveId" clId="{A55D5350-E65A-4F60-A44E-B7B9D2BC23C2}" dt="2023-01-02T23:27:26.540" v="349" actId="729"/>
      <pc:docMkLst>
        <pc:docMk/>
      </pc:docMkLst>
      <pc:sldChg chg="del">
        <pc:chgData name="Wei-hsung Lin" userId="27d5a8ae643e4031" providerId="LiveId" clId="{A55D5350-E65A-4F60-A44E-B7B9D2BC23C2}" dt="2023-01-01T04:02:54.403" v="0" actId="47"/>
        <pc:sldMkLst>
          <pc:docMk/>
          <pc:sldMk cId="0" sldId="291"/>
        </pc:sldMkLst>
      </pc:sldChg>
      <pc:sldChg chg="modSp mod modAnim">
        <pc:chgData name="Wei-hsung Lin" userId="27d5a8ae643e4031" providerId="LiveId" clId="{A55D5350-E65A-4F60-A44E-B7B9D2BC23C2}" dt="2023-01-01T04:05:01.689" v="17" actId="1076"/>
        <pc:sldMkLst>
          <pc:docMk/>
          <pc:sldMk cId="0" sldId="308"/>
        </pc:sldMkLst>
        <pc:spChg chg="mod">
          <ac:chgData name="Wei-hsung Lin" userId="27d5a8ae643e4031" providerId="LiveId" clId="{A55D5350-E65A-4F60-A44E-B7B9D2BC23C2}" dt="2023-01-01T04:05:01.689" v="17" actId="1076"/>
          <ac:spMkLst>
            <pc:docMk/>
            <pc:sldMk cId="0" sldId="308"/>
            <ac:spMk id="62552" creationId="{8A4E949E-C9EE-EBF5-A794-DF6393D6D8DD}"/>
          </ac:spMkLst>
        </pc:spChg>
      </pc:sldChg>
      <pc:sldChg chg="modSp modAnim">
        <pc:chgData name="Wei-hsung Lin" userId="27d5a8ae643e4031" providerId="LiveId" clId="{A55D5350-E65A-4F60-A44E-B7B9D2BC23C2}" dt="2023-01-01T04:06:47.324" v="38" actId="207"/>
        <pc:sldMkLst>
          <pc:docMk/>
          <pc:sldMk cId="0" sldId="310"/>
        </pc:sldMkLst>
        <pc:spChg chg="mod">
          <ac:chgData name="Wei-hsung Lin" userId="27d5a8ae643e4031" providerId="LiveId" clId="{A55D5350-E65A-4F60-A44E-B7B9D2BC23C2}" dt="2023-01-01T04:06:47.324" v="38" actId="207"/>
          <ac:spMkLst>
            <pc:docMk/>
            <pc:sldMk cId="0" sldId="310"/>
            <ac:spMk id="64585" creationId="{C96DF081-2FF9-7258-200C-98ABBA92B9C7}"/>
          </ac:spMkLst>
        </pc:spChg>
      </pc:sldChg>
      <pc:sldChg chg="modSp modAnim">
        <pc:chgData name="Wei-hsung Lin" userId="27d5a8ae643e4031" providerId="LiveId" clId="{A55D5350-E65A-4F60-A44E-B7B9D2BC23C2}" dt="2023-01-01T04:08:55.206" v="55" actId="14100"/>
        <pc:sldMkLst>
          <pc:docMk/>
          <pc:sldMk cId="0" sldId="312"/>
        </pc:sldMkLst>
        <pc:spChg chg="mod">
          <ac:chgData name="Wei-hsung Lin" userId="27d5a8ae643e4031" providerId="LiveId" clId="{A55D5350-E65A-4F60-A44E-B7B9D2BC23C2}" dt="2023-01-01T04:08:55.206" v="55" actId="14100"/>
          <ac:spMkLst>
            <pc:docMk/>
            <pc:sldMk cId="0" sldId="312"/>
            <ac:spMk id="66562" creationId="{A02B8008-591F-7E56-5C68-1C1414799678}"/>
          </ac:spMkLst>
        </pc:spChg>
      </pc:sldChg>
      <pc:sldChg chg="modSp mod modAnim modShow">
        <pc:chgData name="Wei-hsung Lin" userId="27d5a8ae643e4031" providerId="LiveId" clId="{A55D5350-E65A-4F60-A44E-B7B9D2BC23C2}" dt="2023-01-02T23:27:26.540" v="349" actId="729"/>
        <pc:sldMkLst>
          <pc:docMk/>
          <pc:sldMk cId="0" sldId="314"/>
        </pc:sldMkLst>
        <pc:spChg chg="mod">
          <ac:chgData name="Wei-hsung Lin" userId="27d5a8ae643e4031" providerId="LiveId" clId="{A55D5350-E65A-4F60-A44E-B7B9D2BC23C2}" dt="2023-01-01T04:10:20.793" v="69" actId="1076"/>
          <ac:spMkLst>
            <pc:docMk/>
            <pc:sldMk cId="0" sldId="314"/>
            <ac:spMk id="68610" creationId="{DEEDB323-AC38-1F69-843F-330CB72EC474}"/>
          </ac:spMkLst>
        </pc:spChg>
      </pc:sldChg>
      <pc:sldChg chg="modSp modAnim">
        <pc:chgData name="Wei-hsung Lin" userId="27d5a8ae643e4031" providerId="LiveId" clId="{A55D5350-E65A-4F60-A44E-B7B9D2BC23C2}" dt="2023-01-01T04:11:16.001" v="75" actId="1076"/>
        <pc:sldMkLst>
          <pc:docMk/>
          <pc:sldMk cId="0" sldId="316"/>
        </pc:sldMkLst>
        <pc:spChg chg="mod">
          <ac:chgData name="Wei-hsung Lin" userId="27d5a8ae643e4031" providerId="LiveId" clId="{A55D5350-E65A-4F60-A44E-B7B9D2BC23C2}" dt="2023-01-01T04:11:11.247" v="74" actId="1076"/>
          <ac:spMkLst>
            <pc:docMk/>
            <pc:sldMk cId="0" sldId="316"/>
            <ac:spMk id="70658" creationId="{ACC6F09C-2CDA-67B7-440D-F454422D11D7}"/>
          </ac:spMkLst>
        </pc:spChg>
        <pc:picChg chg="mod">
          <ac:chgData name="Wei-hsung Lin" userId="27d5a8ae643e4031" providerId="LiveId" clId="{A55D5350-E65A-4F60-A44E-B7B9D2BC23C2}" dt="2023-01-01T04:11:16.001" v="75" actId="1076"/>
          <ac:picMkLst>
            <pc:docMk/>
            <pc:sldMk cId="0" sldId="316"/>
            <ac:picMk id="70659" creationId="{33562208-3805-8746-06D1-CC44B94F84FB}"/>
          </ac:picMkLst>
        </pc:picChg>
      </pc:sldChg>
      <pc:sldChg chg="modSp mod modAnim">
        <pc:chgData name="Wei-hsung Lin" userId="27d5a8ae643e4031" providerId="LiveId" clId="{A55D5350-E65A-4F60-A44E-B7B9D2BC23C2}" dt="2023-01-01T05:15:24.746" v="175" actId="403"/>
        <pc:sldMkLst>
          <pc:docMk/>
          <pc:sldMk cId="0" sldId="321"/>
        </pc:sldMkLst>
        <pc:spChg chg="mod">
          <ac:chgData name="Wei-hsung Lin" userId="27d5a8ae643e4031" providerId="LiveId" clId="{A55D5350-E65A-4F60-A44E-B7B9D2BC23C2}" dt="2023-01-01T05:15:24.746" v="175" actId="403"/>
          <ac:spMkLst>
            <pc:docMk/>
            <pc:sldMk cId="0" sldId="321"/>
            <ac:spMk id="75848" creationId="{044F96A7-27B1-5B33-C5AD-A2DF0BB74A6F}"/>
          </ac:spMkLst>
        </pc:spChg>
      </pc:sldChg>
      <pc:sldChg chg="addSp delSp modSp mod modAnim">
        <pc:chgData name="Wei-hsung Lin" userId="27d5a8ae643e4031" providerId="LiveId" clId="{A55D5350-E65A-4F60-A44E-B7B9D2BC23C2}" dt="2023-01-01T05:13:33.650" v="163" actId="207"/>
        <pc:sldMkLst>
          <pc:docMk/>
          <pc:sldMk cId="0" sldId="322"/>
        </pc:sldMkLst>
        <pc:spChg chg="mod">
          <ac:chgData name="Wei-hsung Lin" userId="27d5a8ae643e4031" providerId="LiveId" clId="{A55D5350-E65A-4F60-A44E-B7B9D2BC23C2}" dt="2023-01-01T05:13:22.570" v="161" actId="207"/>
          <ac:spMkLst>
            <pc:docMk/>
            <pc:sldMk cId="0" sldId="322"/>
            <ac:spMk id="76891" creationId="{CDDB9C58-7EFD-7073-4AE6-6CBB6DBF7D38}"/>
          </ac:spMkLst>
        </pc:spChg>
        <pc:spChg chg="mod">
          <ac:chgData name="Wei-hsung Lin" userId="27d5a8ae643e4031" providerId="LiveId" clId="{A55D5350-E65A-4F60-A44E-B7B9D2BC23C2}" dt="2023-01-01T05:13:01.961" v="159" actId="207"/>
          <ac:spMkLst>
            <pc:docMk/>
            <pc:sldMk cId="0" sldId="322"/>
            <ac:spMk id="76892" creationId="{3B43084B-4CF5-A876-46A7-6F1EED597E59}"/>
          </ac:spMkLst>
        </pc:spChg>
        <pc:spChg chg="mod">
          <ac:chgData name="Wei-hsung Lin" userId="27d5a8ae643e4031" providerId="LiveId" clId="{A55D5350-E65A-4F60-A44E-B7B9D2BC23C2}" dt="2023-01-01T05:12:49.126" v="157" actId="207"/>
          <ac:spMkLst>
            <pc:docMk/>
            <pc:sldMk cId="0" sldId="322"/>
            <ac:spMk id="76893" creationId="{D58562B3-3DD3-1DF0-216B-B30E8C7EA4D0}"/>
          </ac:spMkLst>
        </pc:spChg>
        <pc:spChg chg="mod">
          <ac:chgData name="Wei-hsung Lin" userId="27d5a8ae643e4031" providerId="LiveId" clId="{A55D5350-E65A-4F60-A44E-B7B9D2BC23C2}" dt="2023-01-01T05:13:27.476" v="162" actId="207"/>
          <ac:spMkLst>
            <pc:docMk/>
            <pc:sldMk cId="0" sldId="322"/>
            <ac:spMk id="76894" creationId="{95806E48-8129-C0F4-F96C-B4826ACCB217}"/>
          </ac:spMkLst>
        </pc:spChg>
        <pc:spChg chg="mod">
          <ac:chgData name="Wei-hsung Lin" userId="27d5a8ae643e4031" providerId="LiveId" clId="{A55D5350-E65A-4F60-A44E-B7B9D2BC23C2}" dt="2023-01-01T05:13:33.650" v="163" actId="207"/>
          <ac:spMkLst>
            <pc:docMk/>
            <pc:sldMk cId="0" sldId="322"/>
            <ac:spMk id="76895" creationId="{F7AC65D0-678E-C1C5-741A-1B323E64CB6C}"/>
          </ac:spMkLst>
        </pc:spChg>
        <pc:spChg chg="add del mod">
          <ac:chgData name="Wei-hsung Lin" userId="27d5a8ae643e4031" providerId="LiveId" clId="{A55D5350-E65A-4F60-A44E-B7B9D2BC23C2}" dt="2023-01-01T05:13:16.459" v="160" actId="207"/>
          <ac:spMkLst>
            <pc:docMk/>
            <pc:sldMk cId="0" sldId="322"/>
            <ac:spMk id="76907" creationId="{690B0DED-C961-136C-A24C-ABBDA4355340}"/>
          </ac:spMkLst>
        </pc:spChg>
        <pc:spChg chg="mod">
          <ac:chgData name="Wei-hsung Lin" userId="27d5a8ae643e4031" providerId="LiveId" clId="{A55D5350-E65A-4F60-A44E-B7B9D2BC23C2}" dt="2023-01-01T05:10:27.476" v="149" actId="207"/>
          <ac:spMkLst>
            <pc:docMk/>
            <pc:sldMk cId="0" sldId="322"/>
            <ac:spMk id="76908" creationId="{9D877E8F-4794-765C-86BF-BCB4977DEC9F}"/>
          </ac:spMkLst>
        </pc:spChg>
      </pc:sldChg>
      <pc:sldChg chg="modSp del ord">
        <pc:chgData name="Wei-hsung Lin" userId="27d5a8ae643e4031" providerId="LiveId" clId="{A55D5350-E65A-4F60-A44E-B7B9D2BC23C2}" dt="2023-01-01T05:38:48.185" v="262" actId="47"/>
        <pc:sldMkLst>
          <pc:docMk/>
          <pc:sldMk cId="0" sldId="323"/>
        </pc:sldMkLst>
        <pc:spChg chg="mod">
          <ac:chgData name="Wei-hsung Lin" userId="27d5a8ae643e4031" providerId="LiveId" clId="{A55D5350-E65A-4F60-A44E-B7B9D2BC23C2}" dt="2023-01-01T04:13:27.967" v="90" actId="403"/>
          <ac:spMkLst>
            <pc:docMk/>
            <pc:sldMk cId="0" sldId="323"/>
            <ac:spMk id="77896" creationId="{8C887325-D4D2-F8C0-A60D-A16FC949FC2D}"/>
          </ac:spMkLst>
        </pc:spChg>
      </pc:sldChg>
      <pc:sldChg chg="modSp modAnim">
        <pc:chgData name="Wei-hsung Lin" userId="27d5a8ae643e4031" providerId="LiveId" clId="{A55D5350-E65A-4F60-A44E-B7B9D2BC23C2}" dt="2023-01-01T04:12:36.751" v="84" actId="6549"/>
        <pc:sldMkLst>
          <pc:docMk/>
          <pc:sldMk cId="0" sldId="325"/>
        </pc:sldMkLst>
        <pc:spChg chg="mod">
          <ac:chgData name="Wei-hsung Lin" userId="27d5a8ae643e4031" providerId="LiveId" clId="{A55D5350-E65A-4F60-A44E-B7B9D2BC23C2}" dt="2023-01-01T04:12:36.751" v="84" actId="6549"/>
          <ac:spMkLst>
            <pc:docMk/>
            <pc:sldMk cId="0" sldId="325"/>
            <ac:spMk id="80988" creationId="{F5B5AA82-034F-988A-B5F5-EF4E4E414915}"/>
          </ac:spMkLst>
        </pc:spChg>
      </pc:sldChg>
      <pc:sldChg chg="modSp">
        <pc:chgData name="Wei-hsung Lin" userId="27d5a8ae643e4031" providerId="LiveId" clId="{A55D5350-E65A-4F60-A44E-B7B9D2BC23C2}" dt="2023-01-01T05:12:23.332" v="155" actId="207"/>
        <pc:sldMkLst>
          <pc:docMk/>
          <pc:sldMk cId="0" sldId="329"/>
        </pc:sldMkLst>
        <pc:spChg chg="mod">
          <ac:chgData name="Wei-hsung Lin" userId="27d5a8ae643e4031" providerId="LiveId" clId="{A55D5350-E65A-4F60-A44E-B7B9D2BC23C2}" dt="2023-01-01T05:12:23.332" v="155" actId="207"/>
          <ac:spMkLst>
            <pc:docMk/>
            <pc:sldMk cId="0" sldId="329"/>
            <ac:spMk id="85001" creationId="{969DBDC9-7C57-3BA1-1AC0-42B7540EFD1C}"/>
          </ac:spMkLst>
        </pc:spChg>
        <pc:spChg chg="mod">
          <ac:chgData name="Wei-hsung Lin" userId="27d5a8ae643e4031" providerId="LiveId" clId="{A55D5350-E65A-4F60-A44E-B7B9D2BC23C2}" dt="2023-01-01T05:11:52.286" v="153" actId="207"/>
          <ac:spMkLst>
            <pc:docMk/>
            <pc:sldMk cId="0" sldId="329"/>
            <ac:spMk id="85004" creationId="{37B370B7-5917-72F6-D7A3-741EAB244C72}"/>
          </ac:spMkLst>
        </pc:spChg>
        <pc:spChg chg="mod">
          <ac:chgData name="Wei-hsung Lin" userId="27d5a8ae643e4031" providerId="LiveId" clId="{A55D5350-E65A-4F60-A44E-B7B9D2BC23C2}" dt="2023-01-01T05:11:33.544" v="152" actId="207"/>
          <ac:spMkLst>
            <pc:docMk/>
            <pc:sldMk cId="0" sldId="329"/>
            <ac:spMk id="85008" creationId="{FAA72D36-2E42-2EA8-DEF7-2B8353B49541}"/>
          </ac:spMkLst>
        </pc:spChg>
        <pc:spChg chg="mod">
          <ac:chgData name="Wei-hsung Lin" userId="27d5a8ae643e4031" providerId="LiveId" clId="{A55D5350-E65A-4F60-A44E-B7B9D2BC23C2}" dt="2023-01-01T05:11:08.117" v="150" actId="207"/>
          <ac:spMkLst>
            <pc:docMk/>
            <pc:sldMk cId="0" sldId="329"/>
            <ac:spMk id="85011" creationId="{E001CC25-846C-BAC1-5127-E599C64FBD31}"/>
          </ac:spMkLst>
        </pc:spChg>
        <pc:spChg chg="mod">
          <ac:chgData name="Wei-hsung Lin" userId="27d5a8ae643e4031" providerId="LiveId" clId="{A55D5350-E65A-4F60-A44E-B7B9D2BC23C2}" dt="2023-01-01T05:11:21.884" v="151" actId="207"/>
          <ac:spMkLst>
            <pc:docMk/>
            <pc:sldMk cId="0" sldId="329"/>
            <ac:spMk id="85012" creationId="{27070115-C028-518C-D057-001427CB0A68}"/>
          </ac:spMkLst>
        </pc:spChg>
      </pc:sldChg>
      <pc:sldChg chg="modSp">
        <pc:chgData name="Wei-hsung Lin" userId="27d5a8ae643e4031" providerId="LiveId" clId="{A55D5350-E65A-4F60-A44E-B7B9D2BC23C2}" dt="2023-01-01T04:16:44.821" v="111" actId="1076"/>
        <pc:sldMkLst>
          <pc:docMk/>
          <pc:sldMk cId="0" sldId="330"/>
        </pc:sldMkLst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58" creationId="{BD097509-6800-C3D7-F384-9E49938052B7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59" creationId="{24EFF8CA-2A48-20EE-8DB2-5119DEEE925B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0" creationId="{81C502A9-E856-2C95-50B9-B8B10D536568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1" creationId="{FE8B450B-790C-78FF-17DA-534A3EE636CF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2" creationId="{913FEA5C-6EDC-43E4-E127-90D76D270D5B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3" creationId="{2025A4BA-32BF-E734-CA82-8D7A761812EE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4" creationId="{307E65B2-F7D9-791D-81A1-C80A2B119D81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5" creationId="{815301F0-CC97-CD2A-5070-3198A0139355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6" creationId="{CAFAC22F-24F4-56F8-885E-E239F9CE03E4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7" creationId="{3B1868AD-39FC-37DA-A0E1-3FC8AC99FD74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8" creationId="{C1C31A54-8F24-1B41-1B27-0FBBBFDA4ECE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69" creationId="{CCA1B303-2E19-D0C2-F7D9-C9C4070C8080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0" creationId="{2B61496F-DF87-5BB7-122B-D19097FDE339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1" creationId="{E11E0CED-8890-5B31-C92B-3B8E1A219E00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2" creationId="{DE705B24-D692-9EDA-82FC-CC6BACEA4462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3" creationId="{AD8B9DA1-C3CE-235B-0462-FACD25DD3574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4" creationId="{93C91B2A-B38B-44D8-8763-9210D0C09019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5" creationId="{7AF11A46-219C-F78D-6B2A-D1D8FFF08D30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6" creationId="{305D586A-5181-11D8-185F-C681B686BB81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7" creationId="{1E1FE79D-E41A-E909-A7F7-67EEE3AA06C2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8" creationId="{9F5F1D75-5CBF-C331-EC2F-F42266BA000C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79" creationId="{E8C72C84-47E8-2AAE-E650-4BE60752D730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80" creationId="{E1A3E8B5-7B5D-EC70-BE00-38937BB444AE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81" creationId="{895E515F-26F5-321B-E707-8751E90570BE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82" creationId="{B3359E53-C43D-A649-FD0B-64C5D17E4AB4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83" creationId="{38DFECD8-212C-6B70-3EC5-2DE59A6BA9CE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84" creationId="{74694DB9-675F-23C2-8E72-04E9BF6FE20D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85" creationId="{74E5E225-99B2-6E47-A04E-DC9BAB1BF5D2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86" creationId="{A2E978A5-5E99-4C2F-48A6-F5F39E4888C1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287" creationId="{31D67595-939E-65BA-C7C3-86CA23EDCC57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300" creationId="{8ED41A90-B4DF-84CC-7EC0-EFA1B11EEEDB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301" creationId="{DCF81757-F7EB-D4E1-A59B-4BADE157B895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302" creationId="{5927CC7E-3B13-B579-412E-E3C3963D5538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303" creationId="{FC99B777-9754-A88B-2DEB-3FED2AD20CCE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304" creationId="{E352105B-EE19-F43D-2AE0-DD0ED62A8E50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305" creationId="{0D3E2F72-3CFF-3870-E03C-D378B797DF49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306" creationId="{028F974D-8906-3046-CA9F-4DB10AA2D866}"/>
          </ac:spMkLst>
        </pc:spChg>
        <pc:spChg chg="mod">
          <ac:chgData name="Wei-hsung Lin" userId="27d5a8ae643e4031" providerId="LiveId" clId="{A55D5350-E65A-4F60-A44E-B7B9D2BC23C2}" dt="2023-01-01T04:16:29.836" v="110" actId="1076"/>
          <ac:spMkLst>
            <pc:docMk/>
            <pc:sldMk cId="0" sldId="330"/>
            <ac:spMk id="137310" creationId="{B02E4BFC-0981-C964-EBF1-9680CE134599}"/>
          </ac:spMkLst>
        </pc:spChg>
        <pc:spChg chg="mod">
          <ac:chgData name="Wei-hsung Lin" userId="27d5a8ae643e4031" providerId="LiveId" clId="{A55D5350-E65A-4F60-A44E-B7B9D2BC23C2}" dt="2023-01-01T04:16:44.821" v="111" actId="1076"/>
          <ac:spMkLst>
            <pc:docMk/>
            <pc:sldMk cId="0" sldId="330"/>
            <ac:spMk id="137312" creationId="{71CEFDA6-C294-DD47-96D6-284155155D50}"/>
          </ac:spMkLst>
        </pc:spChg>
        <pc:graphicFrameChg chg="mod">
          <ac:chgData name="Wei-hsung Lin" userId="27d5a8ae643e4031" providerId="LiveId" clId="{A55D5350-E65A-4F60-A44E-B7B9D2BC23C2}" dt="2023-01-01T04:16:44.821" v="111" actId="1076"/>
          <ac:graphicFrameMkLst>
            <pc:docMk/>
            <pc:sldMk cId="0" sldId="330"/>
            <ac:graphicFrameMk id="137218" creationId="{A8D2E394-B1F1-7245-16F9-35AB95041764}"/>
          </ac:graphicFrameMkLst>
        </pc:graphicFrameChg>
        <pc:graphicFrameChg chg="mod">
          <ac:chgData name="Wei-hsung Lin" userId="27d5a8ae643e4031" providerId="LiveId" clId="{A55D5350-E65A-4F60-A44E-B7B9D2BC23C2}" dt="2023-01-01T04:16:44.821" v="111" actId="1076"/>
          <ac:graphicFrameMkLst>
            <pc:docMk/>
            <pc:sldMk cId="0" sldId="330"/>
            <ac:graphicFrameMk id="137242" creationId="{24A50F77-191B-8BE9-5238-D4A7E68020A6}"/>
          </ac:graphicFrameMkLst>
        </pc:graphicFrameChg>
      </pc:sldChg>
      <pc:sldChg chg="modSp ord">
        <pc:chgData name="Wei-hsung Lin" userId="27d5a8ae643e4031" providerId="LiveId" clId="{A55D5350-E65A-4F60-A44E-B7B9D2BC23C2}" dt="2023-01-01T05:47:35.782" v="346" actId="14100"/>
        <pc:sldMkLst>
          <pc:docMk/>
          <pc:sldMk cId="0" sldId="332"/>
        </pc:sldMkLst>
        <pc:spChg chg="mod">
          <ac:chgData name="Wei-hsung Lin" userId="27d5a8ae643e4031" providerId="LiveId" clId="{A55D5350-E65A-4F60-A44E-B7B9D2BC23C2}" dt="2023-01-01T05:47:35.782" v="346" actId="14100"/>
          <ac:spMkLst>
            <pc:docMk/>
            <pc:sldMk cId="0" sldId="332"/>
            <ac:spMk id="140360" creationId="{0FEDEF30-FD42-E5EA-8935-552E8B4778C9}"/>
          </ac:spMkLst>
        </pc:spChg>
      </pc:sldChg>
      <pc:sldChg chg="modSp modAnim">
        <pc:chgData name="Wei-hsung Lin" userId="27d5a8ae643e4031" providerId="LiveId" clId="{A55D5350-E65A-4F60-A44E-B7B9D2BC23C2}" dt="2023-01-01T04:20:32.111" v="119" actId="6549"/>
        <pc:sldMkLst>
          <pc:docMk/>
          <pc:sldMk cId="0" sldId="334"/>
        </pc:sldMkLst>
        <pc:spChg chg="mod">
          <ac:chgData name="Wei-hsung Lin" userId="27d5a8ae643e4031" providerId="LiveId" clId="{A55D5350-E65A-4F60-A44E-B7B9D2BC23C2}" dt="2023-01-01T04:20:32.111" v="119" actId="6549"/>
          <ac:spMkLst>
            <pc:docMk/>
            <pc:sldMk cId="0" sldId="334"/>
            <ac:spMk id="143441" creationId="{48F4E136-B54A-B939-36F4-8CB6DF9E66C1}"/>
          </ac:spMkLst>
        </pc:spChg>
      </pc:sldChg>
      <pc:sldChg chg="modSp modAnim">
        <pc:chgData name="Wei-hsung Lin" userId="27d5a8ae643e4031" providerId="LiveId" clId="{A55D5350-E65A-4F60-A44E-B7B9D2BC23C2}" dt="2023-01-01T04:21:56.426" v="126" actId="1076"/>
        <pc:sldMkLst>
          <pc:docMk/>
          <pc:sldMk cId="0" sldId="335"/>
        </pc:sldMkLst>
        <pc:spChg chg="mod">
          <ac:chgData name="Wei-hsung Lin" userId="27d5a8ae643e4031" providerId="LiveId" clId="{A55D5350-E65A-4F60-A44E-B7B9D2BC23C2}" dt="2023-01-01T04:21:56.426" v="126" actId="1076"/>
          <ac:spMkLst>
            <pc:docMk/>
            <pc:sldMk cId="0" sldId="335"/>
            <ac:spMk id="145482" creationId="{545DA4A0-4943-A1B5-FA48-9E9DBDB711A1}"/>
          </ac:spMkLst>
        </pc:spChg>
      </pc:sldChg>
      <pc:sldChg chg="modSp">
        <pc:chgData name="Wei-hsung Lin" userId="27d5a8ae643e4031" providerId="LiveId" clId="{A55D5350-E65A-4F60-A44E-B7B9D2BC23C2}" dt="2023-01-01T04:23:55.575" v="135" actId="14100"/>
        <pc:sldMkLst>
          <pc:docMk/>
          <pc:sldMk cId="0" sldId="336"/>
        </pc:sldMkLst>
        <pc:spChg chg="mod">
          <ac:chgData name="Wei-hsung Lin" userId="27d5a8ae643e4031" providerId="LiveId" clId="{A55D5350-E65A-4F60-A44E-B7B9D2BC23C2}" dt="2023-01-01T04:23:55.575" v="135" actId="14100"/>
          <ac:spMkLst>
            <pc:docMk/>
            <pc:sldMk cId="0" sldId="336"/>
            <ac:spMk id="147528" creationId="{34625B49-E04B-36FA-8BD6-D743307F3141}"/>
          </ac:spMkLst>
        </pc:spChg>
      </pc:sldChg>
      <pc:sldChg chg="modSp">
        <pc:chgData name="Wei-hsung Lin" userId="27d5a8ae643e4031" providerId="LiveId" clId="{A55D5350-E65A-4F60-A44E-B7B9D2BC23C2}" dt="2023-01-01T04:22:11.410" v="130" actId="1076"/>
        <pc:sldMkLst>
          <pc:docMk/>
          <pc:sldMk cId="0" sldId="337"/>
        </pc:sldMkLst>
        <pc:spChg chg="mod">
          <ac:chgData name="Wei-hsung Lin" userId="27d5a8ae643e4031" providerId="LiveId" clId="{A55D5350-E65A-4F60-A44E-B7B9D2BC23C2}" dt="2023-01-01T04:22:11.410" v="130" actId="1076"/>
          <ac:spMkLst>
            <pc:docMk/>
            <pc:sldMk cId="0" sldId="337"/>
            <ac:spMk id="149580" creationId="{8AFDB4E4-A98F-2020-D8D5-6853D79731D7}"/>
          </ac:spMkLst>
        </pc:spChg>
      </pc:sldChg>
      <pc:sldChg chg="modSp modAnim">
        <pc:chgData name="Wei-hsung Lin" userId="27d5a8ae643e4031" providerId="LiveId" clId="{A55D5350-E65A-4F60-A44E-B7B9D2BC23C2}" dt="2023-01-01T04:24:40.397" v="139" actId="1076"/>
        <pc:sldMkLst>
          <pc:docMk/>
          <pc:sldMk cId="0" sldId="338"/>
        </pc:sldMkLst>
        <pc:spChg chg="mod">
          <ac:chgData name="Wei-hsung Lin" userId="27d5a8ae643e4031" providerId="LiveId" clId="{A55D5350-E65A-4F60-A44E-B7B9D2BC23C2}" dt="2023-01-01T04:24:40.397" v="139" actId="1076"/>
          <ac:spMkLst>
            <pc:docMk/>
            <pc:sldMk cId="0" sldId="338"/>
            <ac:spMk id="151629" creationId="{9A934067-13CB-DEEE-675F-263144E0977A}"/>
          </ac:spMkLst>
        </pc:spChg>
      </pc:sldChg>
      <pc:sldChg chg="modSp">
        <pc:chgData name="Wei-hsung Lin" userId="27d5a8ae643e4031" providerId="LiveId" clId="{A55D5350-E65A-4F60-A44E-B7B9D2BC23C2}" dt="2023-01-01T05:36:50.975" v="252" actId="1076"/>
        <pc:sldMkLst>
          <pc:docMk/>
          <pc:sldMk cId="0" sldId="343"/>
        </pc:sldMkLst>
        <pc:spChg chg="mod">
          <ac:chgData name="Wei-hsung Lin" userId="27d5a8ae643e4031" providerId="LiveId" clId="{A55D5350-E65A-4F60-A44E-B7B9D2BC23C2}" dt="2023-01-01T05:36:50.975" v="252" actId="1076"/>
          <ac:spMkLst>
            <pc:docMk/>
            <pc:sldMk cId="0" sldId="343"/>
            <ac:spMk id="159816" creationId="{9D09DF68-2898-F6B4-ACEE-15126F008044}"/>
          </ac:spMkLst>
        </pc:spChg>
      </pc:sldChg>
      <pc:sldChg chg="modSp">
        <pc:chgData name="Wei-hsung Lin" userId="27d5a8ae643e4031" providerId="LiveId" clId="{A55D5350-E65A-4F60-A44E-B7B9D2BC23C2}" dt="2023-01-01T04:25:19.044" v="144" actId="1076"/>
        <pc:sldMkLst>
          <pc:docMk/>
          <pc:sldMk cId="0" sldId="344"/>
        </pc:sldMkLst>
        <pc:spChg chg="mod">
          <ac:chgData name="Wei-hsung Lin" userId="27d5a8ae643e4031" providerId="LiveId" clId="{A55D5350-E65A-4F60-A44E-B7B9D2BC23C2}" dt="2023-01-01T04:25:19.044" v="144" actId="1076"/>
          <ac:spMkLst>
            <pc:docMk/>
            <pc:sldMk cId="0" sldId="344"/>
            <ac:spMk id="160840" creationId="{8106E338-7698-45E7-1736-3DD5A080A55C}"/>
          </ac:spMkLst>
        </pc:spChg>
      </pc:sldChg>
      <pc:sldChg chg="addSp delSp modSp mod modAnim">
        <pc:chgData name="Wei-hsung Lin" userId="27d5a8ae643e4031" providerId="LiveId" clId="{A55D5350-E65A-4F60-A44E-B7B9D2BC23C2}" dt="2023-01-01T05:32:28.251" v="229" actId="6549"/>
        <pc:sldMkLst>
          <pc:docMk/>
          <pc:sldMk cId="0" sldId="346"/>
        </pc:sldMkLst>
        <pc:spChg chg="add del">
          <ac:chgData name="Wei-hsung Lin" userId="27d5a8ae643e4031" providerId="LiveId" clId="{A55D5350-E65A-4F60-A44E-B7B9D2BC23C2}" dt="2023-01-01T05:31:23.549" v="215"/>
          <ac:spMkLst>
            <pc:docMk/>
            <pc:sldMk cId="0" sldId="346"/>
            <ac:spMk id="2" creationId="{72EF9AC7-82C9-31E4-8F6A-B7514D3B85A9}"/>
          </ac:spMkLst>
        </pc:spChg>
        <pc:spChg chg="del">
          <ac:chgData name="Wei-hsung Lin" userId="27d5a8ae643e4031" providerId="LiveId" clId="{A55D5350-E65A-4F60-A44E-B7B9D2BC23C2}" dt="2023-01-01T05:29:36.698" v="205" actId="478"/>
          <ac:spMkLst>
            <pc:docMk/>
            <pc:sldMk cId="0" sldId="346"/>
            <ac:spMk id="163912" creationId="{D46A548C-FB9F-A2E3-4D62-4F945E4B99BB}"/>
          </ac:spMkLst>
        </pc:spChg>
        <pc:spChg chg="mod">
          <ac:chgData name="Wei-hsung Lin" userId="27d5a8ae643e4031" providerId="LiveId" clId="{A55D5350-E65A-4F60-A44E-B7B9D2BC23C2}" dt="2023-01-01T05:32:28.251" v="229" actId="6549"/>
          <ac:spMkLst>
            <pc:docMk/>
            <pc:sldMk cId="0" sldId="346"/>
            <ac:spMk id="163915" creationId="{2BB97C4C-B9CB-A97D-EC16-B4A2E6283416}"/>
          </ac:spMkLst>
        </pc:spChg>
        <pc:spChg chg="del mod">
          <ac:chgData name="Wei-hsung Lin" userId="27d5a8ae643e4031" providerId="LiveId" clId="{A55D5350-E65A-4F60-A44E-B7B9D2BC23C2}" dt="2023-01-01T05:29:42.164" v="207" actId="478"/>
          <ac:spMkLst>
            <pc:docMk/>
            <pc:sldMk cId="0" sldId="346"/>
            <ac:spMk id="163916" creationId="{E59831A3-5937-7BAF-4BB8-E167CFA1CA7C}"/>
          </ac:spMkLst>
        </pc:spChg>
        <pc:spChg chg="mod">
          <ac:chgData name="Wei-hsung Lin" userId="27d5a8ae643e4031" providerId="LiveId" clId="{A55D5350-E65A-4F60-A44E-B7B9D2BC23C2}" dt="2023-01-01T05:31:16.347" v="212" actId="1076"/>
          <ac:spMkLst>
            <pc:docMk/>
            <pc:sldMk cId="0" sldId="346"/>
            <ac:spMk id="163917" creationId="{7F9AFAB7-529F-4FBE-8F7D-2A6E58033539}"/>
          </ac:spMkLst>
        </pc:spChg>
      </pc:sldChg>
      <pc:sldChg chg="delSp modSp mod modAnim">
        <pc:chgData name="Wei-hsung Lin" userId="27d5a8ae643e4031" providerId="LiveId" clId="{A55D5350-E65A-4F60-A44E-B7B9D2BC23C2}" dt="2023-01-01T05:29:18.598" v="204" actId="1076"/>
        <pc:sldMkLst>
          <pc:docMk/>
          <pc:sldMk cId="0" sldId="348"/>
        </pc:sldMkLst>
        <pc:spChg chg="del mod">
          <ac:chgData name="Wei-hsung Lin" userId="27d5a8ae643e4031" providerId="LiveId" clId="{A55D5350-E65A-4F60-A44E-B7B9D2BC23C2}" dt="2023-01-01T05:27:19.715" v="181" actId="478"/>
          <ac:spMkLst>
            <pc:docMk/>
            <pc:sldMk cId="0" sldId="348"/>
            <ac:spMk id="165890" creationId="{1087AF71-4944-D68F-22EE-4D1F76624277}"/>
          </ac:spMkLst>
        </pc:spChg>
        <pc:spChg chg="mod">
          <ac:chgData name="Wei-hsung Lin" userId="27d5a8ae643e4031" providerId="LiveId" clId="{A55D5350-E65A-4F60-A44E-B7B9D2BC23C2}" dt="2023-01-01T05:29:18.598" v="204" actId="1076"/>
          <ac:spMkLst>
            <pc:docMk/>
            <pc:sldMk cId="0" sldId="348"/>
            <ac:spMk id="165961" creationId="{F5953E5D-36BD-AD56-01CC-2CF13F48ED51}"/>
          </ac:spMkLst>
        </pc:spChg>
        <pc:spChg chg="del mod">
          <ac:chgData name="Wei-hsung Lin" userId="27d5a8ae643e4031" providerId="LiveId" clId="{A55D5350-E65A-4F60-A44E-B7B9D2BC23C2}" dt="2023-01-01T05:29:01.301" v="198" actId="478"/>
          <ac:spMkLst>
            <pc:docMk/>
            <pc:sldMk cId="0" sldId="348"/>
            <ac:spMk id="165963" creationId="{B2A2C6A3-B01F-55C4-A9B1-1361E4657C0D}"/>
          </ac:spMkLst>
        </pc:spChg>
      </pc:sldChg>
      <pc:sldChg chg="modSp modAnim">
        <pc:chgData name="Wei-hsung Lin" userId="27d5a8ae643e4031" providerId="LiveId" clId="{A55D5350-E65A-4F60-A44E-B7B9D2BC23C2}" dt="2023-01-01T05:34:56.674" v="243" actId="1076"/>
        <pc:sldMkLst>
          <pc:docMk/>
          <pc:sldMk cId="0" sldId="351"/>
        </pc:sldMkLst>
        <pc:spChg chg="mod">
          <ac:chgData name="Wei-hsung Lin" userId="27d5a8ae643e4031" providerId="LiveId" clId="{A55D5350-E65A-4F60-A44E-B7B9D2BC23C2}" dt="2023-01-01T05:34:56.674" v="243" actId="1076"/>
          <ac:spMkLst>
            <pc:docMk/>
            <pc:sldMk cId="0" sldId="351"/>
            <ac:spMk id="169032" creationId="{8DC46282-B5ED-28C9-5429-323161B5B82E}"/>
          </ac:spMkLst>
        </pc:spChg>
      </pc:sldChg>
      <pc:sldChg chg="modSp modAnim">
        <pc:chgData name="Wei-hsung Lin" userId="27d5a8ae643e4031" providerId="LiveId" clId="{A55D5350-E65A-4F60-A44E-B7B9D2BC23C2}" dt="2023-01-01T05:42:08.245" v="295" actId="1076"/>
        <pc:sldMkLst>
          <pc:docMk/>
          <pc:sldMk cId="0" sldId="353"/>
        </pc:sldMkLst>
        <pc:spChg chg="mod">
          <ac:chgData name="Wei-hsung Lin" userId="27d5a8ae643e4031" providerId="LiveId" clId="{A55D5350-E65A-4F60-A44E-B7B9D2BC23C2}" dt="2023-01-01T05:42:08.245" v="295" actId="1076"/>
          <ac:spMkLst>
            <pc:docMk/>
            <pc:sldMk cId="0" sldId="353"/>
            <ac:spMk id="172104" creationId="{896A7407-5B3D-24C3-837C-239C52613517}"/>
          </ac:spMkLst>
        </pc:spChg>
      </pc:sldChg>
      <pc:sldChg chg="delSp modSp del mod modAnim">
        <pc:chgData name="Wei-hsung Lin" userId="27d5a8ae643e4031" providerId="LiveId" clId="{A55D5350-E65A-4F60-A44E-B7B9D2BC23C2}" dt="2023-01-01T05:45:43.830" v="329" actId="47"/>
        <pc:sldMkLst>
          <pc:docMk/>
          <pc:sldMk cId="0" sldId="354"/>
        </pc:sldMkLst>
        <pc:spChg chg="del mod">
          <ac:chgData name="Wei-hsung Lin" userId="27d5a8ae643e4031" providerId="LiveId" clId="{A55D5350-E65A-4F60-A44E-B7B9D2BC23C2}" dt="2023-01-01T05:45:35.012" v="328" actId="478"/>
          <ac:spMkLst>
            <pc:docMk/>
            <pc:sldMk cId="0" sldId="354"/>
            <ac:spMk id="173128" creationId="{5B85930B-795E-96A3-2F74-7D502D9B3D9A}"/>
          </ac:spMkLst>
        </pc:spChg>
      </pc:sldChg>
      <pc:sldChg chg="modSp">
        <pc:chgData name="Wei-hsung Lin" userId="27d5a8ae643e4031" providerId="LiveId" clId="{A55D5350-E65A-4F60-A44E-B7B9D2BC23C2}" dt="2023-01-01T05:43:05.127" v="301" actId="14100"/>
        <pc:sldMkLst>
          <pc:docMk/>
          <pc:sldMk cId="0" sldId="355"/>
        </pc:sldMkLst>
        <pc:spChg chg="mod">
          <ac:chgData name="Wei-hsung Lin" userId="27d5a8ae643e4031" providerId="LiveId" clId="{A55D5350-E65A-4F60-A44E-B7B9D2BC23C2}" dt="2023-01-01T05:43:05.127" v="301" actId="14100"/>
          <ac:spMkLst>
            <pc:docMk/>
            <pc:sldMk cId="0" sldId="355"/>
            <ac:spMk id="174152" creationId="{FE659A94-C67F-5F59-208B-53DBE566193F}"/>
          </ac:spMkLst>
        </pc:spChg>
      </pc:sldChg>
      <pc:sldChg chg="delSp modSp mod delAnim modAnim">
        <pc:chgData name="Wei-hsung Lin" userId="27d5a8ae643e4031" providerId="LiveId" clId="{A55D5350-E65A-4F60-A44E-B7B9D2BC23C2}" dt="2023-01-01T05:44:31.232" v="318" actId="404"/>
        <pc:sldMkLst>
          <pc:docMk/>
          <pc:sldMk cId="0" sldId="356"/>
        </pc:sldMkLst>
        <pc:spChg chg="mod">
          <ac:chgData name="Wei-hsung Lin" userId="27d5a8ae643e4031" providerId="LiveId" clId="{A55D5350-E65A-4F60-A44E-B7B9D2BC23C2}" dt="2023-01-01T05:44:31.232" v="318" actId="404"/>
          <ac:spMkLst>
            <pc:docMk/>
            <pc:sldMk cId="0" sldId="356"/>
            <ac:spMk id="175176" creationId="{CB1AB75F-9F2F-3E96-C524-28E0150B31DA}"/>
          </ac:spMkLst>
        </pc:spChg>
        <pc:spChg chg="del">
          <ac:chgData name="Wei-hsung Lin" userId="27d5a8ae643e4031" providerId="LiveId" clId="{A55D5350-E65A-4F60-A44E-B7B9D2BC23C2}" dt="2023-01-01T05:43:41.044" v="306" actId="478"/>
          <ac:spMkLst>
            <pc:docMk/>
            <pc:sldMk cId="0" sldId="356"/>
            <ac:spMk id="175178" creationId="{CDE4CCA5-35B5-C396-BCEC-FB94EB6DD6FE}"/>
          </ac:spMkLst>
        </pc:spChg>
        <pc:spChg chg="del mod">
          <ac:chgData name="Wei-hsung Lin" userId="27d5a8ae643e4031" providerId="LiveId" clId="{A55D5350-E65A-4F60-A44E-B7B9D2BC23C2}" dt="2023-01-01T05:43:41.048" v="308"/>
          <ac:spMkLst>
            <pc:docMk/>
            <pc:sldMk cId="0" sldId="356"/>
            <ac:spMk id="175179" creationId="{61E660D5-1DB9-C103-9E5B-6B6B2DD494F1}"/>
          </ac:spMkLst>
        </pc:spChg>
      </pc:sldChg>
      <pc:sldChg chg="modSp ord">
        <pc:chgData name="Wei-hsung Lin" userId="27d5a8ae643e4031" providerId="LiveId" clId="{A55D5350-E65A-4F60-A44E-B7B9D2BC23C2}" dt="2023-01-01T05:47:16.123" v="342" actId="14100"/>
        <pc:sldMkLst>
          <pc:docMk/>
          <pc:sldMk cId="0" sldId="357"/>
        </pc:sldMkLst>
        <pc:spChg chg="mod">
          <ac:chgData name="Wei-hsung Lin" userId="27d5a8ae643e4031" providerId="LiveId" clId="{A55D5350-E65A-4F60-A44E-B7B9D2BC23C2}" dt="2023-01-01T05:47:16.123" v="342" actId="14100"/>
          <ac:spMkLst>
            <pc:docMk/>
            <pc:sldMk cId="0" sldId="357"/>
            <ac:spMk id="176200" creationId="{D27092C9-42FE-20E5-1ACD-DF3FFF262105}"/>
          </ac:spMkLst>
        </pc:spChg>
      </pc:sldChg>
      <pc:sldChg chg="modSp modAnim">
        <pc:chgData name="Wei-hsung Lin" userId="27d5a8ae643e4031" providerId="LiveId" clId="{A55D5350-E65A-4F60-A44E-B7B9D2BC23C2}" dt="2023-01-01T05:45:27.384" v="327" actId="14100"/>
        <pc:sldMkLst>
          <pc:docMk/>
          <pc:sldMk cId="0" sldId="358"/>
        </pc:sldMkLst>
        <pc:spChg chg="mod">
          <ac:chgData name="Wei-hsung Lin" userId="27d5a8ae643e4031" providerId="LiveId" clId="{A55D5350-E65A-4F60-A44E-B7B9D2BC23C2}" dt="2023-01-01T05:45:27.384" v="327" actId="14100"/>
          <ac:spMkLst>
            <pc:docMk/>
            <pc:sldMk cId="0" sldId="358"/>
            <ac:spMk id="177224" creationId="{550C9C60-7EEA-9620-E402-AD0912728A5E}"/>
          </ac:spMkLst>
        </pc:spChg>
      </pc:sldChg>
      <pc:sldChg chg="delSp modSp mod ord delAnim modAnim">
        <pc:chgData name="Wei-hsung Lin" userId="27d5a8ae643e4031" providerId="LiveId" clId="{A55D5350-E65A-4F60-A44E-B7B9D2BC23C2}" dt="2023-01-01T05:38:24.868" v="261"/>
        <pc:sldMkLst>
          <pc:docMk/>
          <pc:sldMk cId="0" sldId="360"/>
        </pc:sldMkLst>
        <pc:spChg chg="mod">
          <ac:chgData name="Wei-hsung Lin" userId="27d5a8ae643e4031" providerId="LiveId" clId="{A55D5350-E65A-4F60-A44E-B7B9D2BC23C2}" dt="2023-01-01T04:14:51.047" v="104" actId="1076"/>
          <ac:spMkLst>
            <pc:docMk/>
            <pc:sldMk cId="0" sldId="360"/>
            <ac:spMk id="179272" creationId="{9BD09674-5193-DC63-BDEA-AADFADD046B1}"/>
          </ac:spMkLst>
        </pc:spChg>
        <pc:spChg chg="del mod">
          <ac:chgData name="Wei-hsung Lin" userId="27d5a8ae643e4031" providerId="LiveId" clId="{A55D5350-E65A-4F60-A44E-B7B9D2BC23C2}" dt="2023-01-01T04:14:25.825" v="96" actId="478"/>
          <ac:spMkLst>
            <pc:docMk/>
            <pc:sldMk cId="0" sldId="360"/>
            <ac:spMk id="179274" creationId="{B4DE47B1-0835-AD40-C4CF-4420E49457EB}"/>
          </ac:spMkLst>
        </pc:spChg>
        <pc:spChg chg="del mod">
          <ac:chgData name="Wei-hsung Lin" userId="27d5a8ae643e4031" providerId="LiveId" clId="{A55D5350-E65A-4F60-A44E-B7B9D2BC23C2}" dt="2023-01-01T04:14:54.010" v="106"/>
          <ac:spMkLst>
            <pc:docMk/>
            <pc:sldMk cId="0" sldId="360"/>
            <ac:spMk id="179275" creationId="{D41B39CE-4FF7-805C-9FC6-D39C67610CA8}"/>
          </ac:spMkLst>
        </pc:spChg>
      </pc:sldChg>
      <pc:sldChg chg="del">
        <pc:chgData name="Wei-hsung Lin" userId="27d5a8ae643e4031" providerId="LiveId" clId="{A55D5350-E65A-4F60-A44E-B7B9D2BC23C2}" dt="2023-01-01T05:44:34.327" v="319" actId="47"/>
        <pc:sldMkLst>
          <pc:docMk/>
          <pc:sldMk cId="0" sldId="375"/>
        </pc:sldMkLst>
      </pc:sldChg>
      <pc:sldChg chg="delSp modSp mod">
        <pc:chgData name="Wei-hsung Lin" userId="27d5a8ae643e4031" providerId="LiveId" clId="{A55D5350-E65A-4F60-A44E-B7B9D2BC23C2}" dt="2023-01-01T04:03:22.142" v="4" actId="478"/>
        <pc:sldMkLst>
          <pc:docMk/>
          <pc:sldMk cId="0" sldId="447"/>
        </pc:sldMkLst>
        <pc:spChg chg="del">
          <ac:chgData name="Wei-hsung Lin" userId="27d5a8ae643e4031" providerId="LiveId" clId="{A55D5350-E65A-4F60-A44E-B7B9D2BC23C2}" dt="2023-01-01T04:03:22.142" v="4" actId="478"/>
          <ac:spMkLst>
            <pc:docMk/>
            <pc:sldMk cId="0" sldId="447"/>
            <ac:spMk id="199" creationId="{11F643B8-412B-55D4-CAC8-26EE1D1DFD11}"/>
          </ac:spMkLst>
        </pc:spChg>
        <pc:spChg chg="del">
          <ac:chgData name="Wei-hsung Lin" userId="27d5a8ae643e4031" providerId="LiveId" clId="{A55D5350-E65A-4F60-A44E-B7B9D2BC23C2}" dt="2023-01-01T04:03:06.185" v="1" actId="478"/>
          <ac:spMkLst>
            <pc:docMk/>
            <pc:sldMk cId="0" sldId="447"/>
            <ac:spMk id="7303" creationId="{B8CABA50-19C6-93DA-0CB5-553B5E5CA510}"/>
          </ac:spMkLst>
        </pc:spChg>
        <pc:spChg chg="del mod">
          <ac:chgData name="Wei-hsung Lin" userId="27d5a8ae643e4031" providerId="LiveId" clId="{A55D5350-E65A-4F60-A44E-B7B9D2BC23C2}" dt="2023-01-01T04:03:15.037" v="3" actId="478"/>
          <ac:spMkLst>
            <pc:docMk/>
            <pc:sldMk cId="0" sldId="447"/>
            <ac:spMk id="7324" creationId="{4C0B1145-A971-B068-D0DE-AE6001C39A41}"/>
          </ac:spMkLst>
        </pc:spChg>
      </pc:sldChg>
      <pc:sldChg chg="modSp">
        <pc:chgData name="Wei-hsung Lin" userId="27d5a8ae643e4031" providerId="LiveId" clId="{A55D5350-E65A-4F60-A44E-B7B9D2BC23C2}" dt="2023-01-01T05:39:56.258" v="264" actId="13926"/>
        <pc:sldMkLst>
          <pc:docMk/>
          <pc:sldMk cId="0" sldId="448"/>
        </pc:sldMkLst>
        <pc:spChg chg="mod">
          <ac:chgData name="Wei-hsung Lin" userId="27d5a8ae643e4031" providerId="LiveId" clId="{A55D5350-E65A-4F60-A44E-B7B9D2BC23C2}" dt="2023-01-01T05:39:56.258" v="264" actId="13926"/>
          <ac:spMkLst>
            <pc:docMk/>
            <pc:sldMk cId="0" sldId="448"/>
            <ac:spMk id="77896" creationId="{73020CE5-B426-7FFA-C048-4A46C43DA525}"/>
          </ac:spMkLst>
        </pc:spChg>
      </pc:sldChg>
      <pc:sldChg chg="del">
        <pc:chgData name="Wei-hsung Lin" userId="27d5a8ae643e4031" providerId="LiveId" clId="{A55D5350-E65A-4F60-A44E-B7B9D2BC23C2}" dt="2023-01-01T05:40:08.089" v="265" actId="47"/>
        <pc:sldMkLst>
          <pc:docMk/>
          <pc:sldMk cId="0" sldId="449"/>
        </pc:sldMkLst>
      </pc:sldChg>
      <pc:sldChg chg="modSp ord">
        <pc:chgData name="Wei-hsung Lin" userId="27d5a8ae643e4031" providerId="LiveId" clId="{A55D5350-E65A-4F60-A44E-B7B9D2BC23C2}" dt="2023-01-01T05:47:39.190" v="348"/>
        <pc:sldMkLst>
          <pc:docMk/>
          <pc:sldMk cId="0" sldId="450"/>
        </pc:sldMkLst>
        <pc:spChg chg="mod">
          <ac:chgData name="Wei-hsung Lin" userId="27d5a8ae643e4031" providerId="LiveId" clId="{A55D5350-E65A-4F60-A44E-B7B9D2BC23C2}" dt="2023-01-01T05:46:00.052" v="331" actId="403"/>
          <ac:spMkLst>
            <pc:docMk/>
            <pc:sldMk cId="0" sldId="450"/>
            <ac:spMk id="139339" creationId="{1D7E0CB3-05BF-8F0A-BD7B-4F14E0727F11}"/>
          </ac:spMkLst>
        </pc:spChg>
      </pc:sldChg>
    </pc:docChg>
  </pc:docChgLst>
  <pc:docChgLst>
    <pc:chgData name="Wei-hsung Lin" userId="27d5a8ae643e4031" providerId="LiveId" clId="{12B4BE2A-E0AB-458B-B825-D54560BF5325}"/>
    <pc:docChg chg="custSel addSld delSld modSld sldOrd">
      <pc:chgData name="Wei-hsung Lin" userId="27d5a8ae643e4031" providerId="LiveId" clId="{12B4BE2A-E0AB-458B-B825-D54560BF5325}" dt="2023-02-06T05:40:44.671" v="1241" actId="1076"/>
      <pc:docMkLst>
        <pc:docMk/>
      </pc:docMkLst>
      <pc:sldChg chg="modSp mod">
        <pc:chgData name="Wei-hsung Lin" userId="27d5a8ae643e4031" providerId="LiveId" clId="{12B4BE2A-E0AB-458B-B825-D54560BF5325}" dt="2023-01-28T23:58:16.967" v="3"/>
        <pc:sldMkLst>
          <pc:docMk/>
          <pc:sldMk cId="0" sldId="264"/>
        </pc:sldMkLst>
        <pc:spChg chg="mod">
          <ac:chgData name="Wei-hsung Lin" userId="27d5a8ae643e4031" providerId="LiveId" clId="{12B4BE2A-E0AB-458B-B825-D54560BF5325}" dt="2023-01-28T23:58:16.967" v="3"/>
          <ac:spMkLst>
            <pc:docMk/>
            <pc:sldMk cId="0" sldId="264"/>
            <ac:spMk id="17412" creationId="{54D66A27-D821-3B4E-83CF-B9D0EF660AD5}"/>
          </ac:spMkLst>
        </pc:spChg>
      </pc:sldChg>
      <pc:sldChg chg="delSp modSp add mod setBg">
        <pc:chgData name="Wei-hsung Lin" userId="27d5a8ae643e4031" providerId="LiveId" clId="{12B4BE2A-E0AB-458B-B825-D54560BF5325}" dt="2023-01-29T00:03:47.060" v="65"/>
        <pc:sldMkLst>
          <pc:docMk/>
          <pc:sldMk cId="700505982" sldId="266"/>
        </pc:sldMkLst>
        <pc:spChg chg="mod">
          <ac:chgData name="Wei-hsung Lin" userId="27d5a8ae643e4031" providerId="LiveId" clId="{12B4BE2A-E0AB-458B-B825-D54560BF5325}" dt="2023-01-29T00:03:47.060" v="65"/>
          <ac:spMkLst>
            <pc:docMk/>
            <pc:sldMk cId="700505982" sldId="266"/>
            <ac:spMk id="3" creationId="{7C0261A0-2D84-8D7B-D846-EE9BEA6BCE07}"/>
          </ac:spMkLst>
        </pc:spChg>
        <pc:spChg chg="del">
          <ac:chgData name="Wei-hsung Lin" userId="27d5a8ae643e4031" providerId="LiveId" clId="{12B4BE2A-E0AB-458B-B825-D54560BF5325}" dt="2023-01-29T00:03:21.755" v="62" actId="478"/>
          <ac:spMkLst>
            <pc:docMk/>
            <pc:sldMk cId="700505982" sldId="266"/>
            <ac:spMk id="19" creationId="{C84C8DE1-0670-6E35-63B1-98059F269132}"/>
          </ac:spMkLst>
        </pc:spChg>
      </pc:sldChg>
      <pc:sldChg chg="modSp add modAnim">
        <pc:chgData name="Wei-hsung Lin" userId="27d5a8ae643e4031" providerId="LiveId" clId="{12B4BE2A-E0AB-458B-B825-D54560BF5325}" dt="2023-02-06T05:25:49.437" v="1177"/>
        <pc:sldMkLst>
          <pc:docMk/>
          <pc:sldMk cId="0" sldId="289"/>
        </pc:sldMkLst>
        <pc:spChg chg="mod">
          <ac:chgData name="Wei-hsung Lin" userId="27d5a8ae643e4031" providerId="LiveId" clId="{12B4BE2A-E0AB-458B-B825-D54560BF5325}" dt="2023-02-06T05:25:49.437" v="1177"/>
          <ac:spMkLst>
            <pc:docMk/>
            <pc:sldMk cId="0" sldId="289"/>
            <ac:spMk id="43095" creationId="{2D5CD293-20E6-BB72-F3DA-2554C7E1C693}"/>
          </ac:spMkLst>
        </pc:spChg>
      </pc:sldChg>
      <pc:sldChg chg="addSp modSp add modAnim">
        <pc:chgData name="Wei-hsung Lin" userId="27d5a8ae643e4031" providerId="LiveId" clId="{12B4BE2A-E0AB-458B-B825-D54560BF5325}" dt="2023-01-29T15:37:57.953" v="751" actId="14100"/>
        <pc:sldMkLst>
          <pc:docMk/>
          <pc:sldMk cId="0" sldId="291"/>
        </pc:sldMkLst>
        <pc:spChg chg="add mod">
          <ac:chgData name="Wei-hsung Lin" userId="27d5a8ae643e4031" providerId="LiveId" clId="{12B4BE2A-E0AB-458B-B825-D54560BF5325}" dt="2023-01-29T15:37:43.282" v="750" actId="404"/>
          <ac:spMkLst>
            <pc:docMk/>
            <pc:sldMk cId="0" sldId="291"/>
            <ac:spMk id="2" creationId="{C7A10829-061C-A043-3BC6-1AC18F690A24}"/>
          </ac:spMkLst>
        </pc:spChg>
        <pc:spChg chg="mod">
          <ac:chgData name="Wei-hsung Lin" userId="27d5a8ae643e4031" providerId="LiveId" clId="{12B4BE2A-E0AB-458B-B825-D54560BF5325}" dt="2023-01-29T15:36:14.691" v="737" actId="1076"/>
          <ac:spMkLst>
            <pc:docMk/>
            <pc:sldMk cId="0" sldId="291"/>
            <ac:spMk id="45143" creationId="{B11EE128-8AA5-0326-F3C4-DBFFA8FBAB7D}"/>
          </ac:spMkLst>
        </pc:spChg>
        <pc:spChg chg="mod">
          <ac:chgData name="Wei-hsung Lin" userId="27d5a8ae643e4031" providerId="LiveId" clId="{12B4BE2A-E0AB-458B-B825-D54560BF5325}" dt="2023-01-29T15:36:14.691" v="737" actId="1076"/>
          <ac:spMkLst>
            <pc:docMk/>
            <pc:sldMk cId="0" sldId="291"/>
            <ac:spMk id="45144" creationId="{1E7C1A05-C0FE-EBBD-7F82-5056D4CDC8FD}"/>
          </ac:spMkLst>
        </pc:spChg>
        <pc:spChg chg="mod">
          <ac:chgData name="Wei-hsung Lin" userId="27d5a8ae643e4031" providerId="LiveId" clId="{12B4BE2A-E0AB-458B-B825-D54560BF5325}" dt="2023-01-29T15:36:14.691" v="737" actId="1076"/>
          <ac:spMkLst>
            <pc:docMk/>
            <pc:sldMk cId="0" sldId="291"/>
            <ac:spMk id="45145" creationId="{ADDACBD7-613D-7768-76A5-E0003FAAD0EC}"/>
          </ac:spMkLst>
        </pc:spChg>
        <pc:spChg chg="mod">
          <ac:chgData name="Wei-hsung Lin" userId="27d5a8ae643e4031" providerId="LiveId" clId="{12B4BE2A-E0AB-458B-B825-D54560BF5325}" dt="2023-01-29T15:37:57.953" v="751" actId="14100"/>
          <ac:spMkLst>
            <pc:docMk/>
            <pc:sldMk cId="0" sldId="291"/>
            <ac:spMk id="45156" creationId="{82A7E04B-8AFC-A348-60B0-22E3BAE543A8}"/>
          </ac:spMkLst>
        </pc:spChg>
      </pc:sldChg>
      <pc:sldChg chg="del">
        <pc:chgData name="Wei-hsung Lin" userId="27d5a8ae643e4031" providerId="LiveId" clId="{12B4BE2A-E0AB-458B-B825-D54560BF5325}" dt="2023-01-28T23:59:37.272" v="8" actId="47"/>
        <pc:sldMkLst>
          <pc:docMk/>
          <pc:sldMk cId="0" sldId="307"/>
        </pc:sldMkLst>
      </pc:sldChg>
      <pc:sldChg chg="addSp delSp modSp mod modAnim modShow">
        <pc:chgData name="Wei-hsung Lin" userId="27d5a8ae643e4031" providerId="LiveId" clId="{12B4BE2A-E0AB-458B-B825-D54560BF5325}" dt="2023-02-06T05:34:30.512" v="1213" actId="729"/>
        <pc:sldMkLst>
          <pc:docMk/>
          <pc:sldMk cId="0" sldId="308"/>
        </pc:sldMkLst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4" creationId="{18329FD7-CC81-F808-E556-AB4E61E5EA1F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5" creationId="{B3478487-74BB-0A84-591F-C75C1D564C4F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6" creationId="{9AC18934-A7C9-98B2-814F-A549EC198D87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7" creationId="{01B524B9-9CE9-1A08-B134-55ADB5EF3D25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8" creationId="{9B1C930A-DCE1-782E-D231-7E80713D7D90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9" creationId="{C9D4B55B-0C0D-7A31-F678-11464E6B3A26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0" creationId="{9DF8666A-0614-6309-DEB3-7C72F27D027F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1" creationId="{57D65CCC-E817-736B-9D18-B8B28A86542C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2" creationId="{A5183C1E-2013-D5DF-6E97-7C10D3337938}"/>
          </ac:spMkLst>
        </pc:spChg>
        <pc:spChg chg="add del mod">
          <ac:chgData name="Wei-hsung Lin" userId="27d5a8ae643e4031" providerId="LiveId" clId="{12B4BE2A-E0AB-458B-B825-D54560BF5325}" dt="2023-01-29T00:26:45.667" v="244" actId="478"/>
          <ac:spMkLst>
            <pc:docMk/>
            <pc:sldMk cId="0" sldId="308"/>
            <ac:spMk id="13" creationId="{6585AB3F-061F-BFDB-5E95-15FC33FCAADD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4" creationId="{DABC1788-D441-D968-0CA0-9031FD592A6C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5" creationId="{812EB00B-52C3-FC32-1F10-3F1C5D4928C8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6" creationId="{B78C5A25-8409-90E3-D71F-D5D08028EF6E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7" creationId="{E081B839-77AF-7A74-1922-776106EBD44E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8" creationId="{6DF7CDA2-B870-315F-C4F7-A58F6309D7FA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19" creationId="{854E0879-B56C-7029-E28E-F08E0908E9FB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0" creationId="{66E10EAC-7BB3-9479-7BFA-C86266253EFD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1" creationId="{3893B89B-593A-EE30-7D7E-4DC12C2E456E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2" creationId="{632734EF-9162-F91D-C087-68D93AB4A622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3" creationId="{46866AE8-2A45-0B6E-233C-E4A2B82492EB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4" creationId="{E767713C-26DF-FA34-B545-127AEB889C48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5" creationId="{8AD88EEE-CE36-DB02-862F-A94CD2B3754F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6" creationId="{759C2D35-D20A-F54B-97BF-BE432368DFF0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7" creationId="{D531FB46-FF62-5A0F-26AD-77D9F4A322FB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8" creationId="{7B165E91-27C7-F9B1-6A72-37A8FED30460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29" creationId="{2FFD7E6C-8BC1-5AC4-DC7D-E30F7868A897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30" creationId="{F9AD9951-2486-767D-05B7-42BE08FFF359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31" creationId="{6204F0E6-1B8C-86EE-1032-C0E6C5BFB178}"/>
          </ac:spMkLst>
        </pc:spChg>
        <pc:spChg chg="add mod">
          <ac:chgData name="Wei-hsung Lin" userId="27d5a8ae643e4031" providerId="LiveId" clId="{12B4BE2A-E0AB-458B-B825-D54560BF5325}" dt="2023-01-29T00:26:34.308" v="241"/>
          <ac:spMkLst>
            <pc:docMk/>
            <pc:sldMk cId="0" sldId="308"/>
            <ac:spMk id="62496" creationId="{A3E28A37-6019-C978-7F77-5292A021514C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06" creationId="{5A498559-4ED9-F4BE-611D-4039CFCF5544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07" creationId="{DF990D52-7D6A-F56A-5B7C-856F0FF25B75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08" creationId="{792CED9E-AC12-E27D-2BFB-3D310DBE1956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09" creationId="{70ED5FB3-B861-132A-C9BF-505B70C7E4C1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0" creationId="{953A0B11-35A8-D3AF-2A59-3C2FA21D4584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1" creationId="{87C353B8-826F-5683-099C-DDA3E567D143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2" creationId="{8FADC263-779D-F5F5-D603-5ABA716ACCDB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3" creationId="{DD91EE6B-8D38-106F-3961-05EE6265DFAB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4" creationId="{DCFCD377-09B2-BCA5-BA1A-6C64F5BDB818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6" creationId="{8A39AA42-F103-2B5A-8947-8359C4F3DAF2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7" creationId="{832DAFE6-F13B-583A-3BC9-296955862347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8" creationId="{93851F9C-C45E-BEF9-CAB8-784DF2B35479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19" creationId="{525B9CB6-4F42-63D4-D39E-2304EFADEDC3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0" creationId="{F98AAC83-BACC-E929-AE18-6FB955911599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1" creationId="{357986A0-0847-E4CB-5B17-498A42F0A0E8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2" creationId="{BE4F43A5-9220-5E37-511F-DEB705175C6D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3" creationId="{784B0540-078D-88BA-0798-87ADBDE337B5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4" creationId="{2A61AE6D-E11A-BEBF-AEEF-BE6CEA845129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5" creationId="{F598D08E-1639-E435-9F8D-458DB5950269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6" creationId="{404982A9-DEBF-F52E-DEB3-B731D9E56BB2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7" creationId="{6D134E4F-9880-D9FB-4960-401647963D1B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8" creationId="{6F41F275-5F71-7799-BA89-74BF390037EA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29" creationId="{214978C5-7631-2E8E-D061-32820CD6EC88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30" creationId="{FDDCE2FC-BFC0-150C-D1D3-F56EFAD30C7D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31" creationId="{4F50E682-4FE0-8CD4-2737-8D281565F342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32" creationId="{A6A333D4-9701-BAE2-2A9F-7584F4190B89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33" creationId="{20B97167-8764-2C7E-6350-7378C7502185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34" creationId="{350E02C6-C9E0-F785-0880-E67B8EF5C222}"/>
          </ac:spMkLst>
        </pc:spChg>
        <pc:spChg chg="del">
          <ac:chgData name="Wei-hsung Lin" userId="27d5a8ae643e4031" providerId="LiveId" clId="{12B4BE2A-E0AB-458B-B825-D54560BF5325}" dt="2023-01-29T00:23:29.932" v="233" actId="478"/>
          <ac:spMkLst>
            <pc:docMk/>
            <pc:sldMk cId="0" sldId="308"/>
            <ac:spMk id="62535" creationId="{B8F782D8-9630-B6A8-610C-40C3EB023701}"/>
          </ac:spMkLst>
        </pc:spChg>
        <pc:spChg chg="del">
          <ac:chgData name="Wei-hsung Lin" userId="27d5a8ae643e4031" providerId="LiveId" clId="{12B4BE2A-E0AB-458B-B825-D54560BF5325}" dt="2023-01-29T00:23:33.874" v="234" actId="478"/>
          <ac:spMkLst>
            <pc:docMk/>
            <pc:sldMk cId="0" sldId="308"/>
            <ac:spMk id="62536" creationId="{D13C1B2F-C067-2D97-5155-C0C1F293A660}"/>
          </ac:spMkLst>
        </pc:spChg>
        <pc:spChg chg="mod">
          <ac:chgData name="Wei-hsung Lin" userId="27d5a8ae643e4031" providerId="LiveId" clId="{12B4BE2A-E0AB-458B-B825-D54560BF5325}" dt="2023-01-29T00:53:41.992" v="401" actId="14100"/>
          <ac:spMkLst>
            <pc:docMk/>
            <pc:sldMk cId="0" sldId="308"/>
            <ac:spMk id="62552" creationId="{8A4E949E-C9EE-EBF5-A794-DF6393D6D8DD}"/>
          </ac:spMkLst>
        </pc:spChg>
        <pc:graphicFrameChg chg="add mod">
          <ac:chgData name="Wei-hsung Lin" userId="27d5a8ae643e4031" providerId="LiveId" clId="{12B4BE2A-E0AB-458B-B825-D54560BF5325}" dt="2023-01-29T00:26:34.308" v="241"/>
          <ac:graphicFrameMkLst>
            <pc:docMk/>
            <pc:sldMk cId="0" sldId="308"/>
            <ac:graphicFrameMk id="2" creationId="{A5D331BE-2523-186C-1316-D41461BFFC49}"/>
          </ac:graphicFrameMkLst>
        </pc:graphicFrameChg>
        <pc:graphicFrameChg chg="add mod">
          <ac:chgData name="Wei-hsung Lin" userId="27d5a8ae643e4031" providerId="LiveId" clId="{12B4BE2A-E0AB-458B-B825-D54560BF5325}" dt="2023-01-29T00:26:34.308" v="241"/>
          <ac:graphicFrameMkLst>
            <pc:docMk/>
            <pc:sldMk cId="0" sldId="308"/>
            <ac:graphicFrameMk id="3" creationId="{26C71CDA-16F4-E097-4B0B-A73F83C1203E}"/>
          </ac:graphicFrameMkLst>
        </pc:graphicFrameChg>
        <pc:graphicFrameChg chg="del">
          <ac:chgData name="Wei-hsung Lin" userId="27d5a8ae643e4031" providerId="LiveId" clId="{12B4BE2A-E0AB-458B-B825-D54560BF5325}" dt="2023-01-29T00:23:29.932" v="233" actId="478"/>
          <ac:graphicFrameMkLst>
            <pc:docMk/>
            <pc:sldMk cId="0" sldId="308"/>
            <ac:graphicFrameMk id="62466" creationId="{DB7653C8-05C2-125B-8B8B-DC485F273B9B}"/>
          </ac:graphicFrameMkLst>
        </pc:graphicFrameChg>
        <pc:graphicFrameChg chg="del">
          <ac:chgData name="Wei-hsung Lin" userId="27d5a8ae643e4031" providerId="LiveId" clId="{12B4BE2A-E0AB-458B-B825-D54560BF5325}" dt="2023-01-29T00:23:29.932" v="233" actId="478"/>
          <ac:graphicFrameMkLst>
            <pc:docMk/>
            <pc:sldMk cId="0" sldId="308"/>
            <ac:graphicFrameMk id="62490" creationId="{CEB6AF5F-6E10-1874-EE30-E8466885CCBB}"/>
          </ac:graphicFrameMkLst>
        </pc:graphicFrameChg>
      </pc:sldChg>
      <pc:sldChg chg="addSp delSp modSp mod modAnim">
        <pc:chgData name="Wei-hsung Lin" userId="27d5a8ae643e4031" providerId="LiveId" clId="{12B4BE2A-E0AB-458B-B825-D54560BF5325}" dt="2023-01-30T02:34:14.321" v="1029"/>
        <pc:sldMkLst>
          <pc:docMk/>
          <pc:sldMk cId="0" sldId="310"/>
        </pc:sldMkLst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4" creationId="{68C646EB-792C-7669-DAE7-A3B3755CBC45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5" creationId="{676A1B33-A151-03C1-2969-BFDAAED57649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6" creationId="{68EFF328-DE7D-B31B-6571-DC70E5D6B0A8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7" creationId="{80E97C55-0CDF-8BF5-4460-F8488DD1C45D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8" creationId="{020C61BE-26F3-D2B8-3457-6CD319810C33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9" creationId="{99DDC9CB-0BB1-EDDA-5EE4-C006726AC6F8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0" creationId="{10761E03-0E0D-945C-7377-969F6BDBDDE4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1" creationId="{2692E3C6-F49E-3DE4-EA2A-BEE10A52D338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2" creationId="{0255C139-340D-A3BB-9156-4B0D1FE8E864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3" creationId="{44F990C8-B908-1CDD-7068-28A94648262E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4" creationId="{2027091C-4B74-192B-C1BD-82EA7A39F97B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5" creationId="{5B4AF9B3-E2C6-7CFF-DD7C-DEF0D06060A2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6" creationId="{0AFABEF1-AC3D-DFA6-2FD2-A53B5E75FC35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7" creationId="{1F32F10D-ABCC-92CF-D8D9-5667F467DC40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8" creationId="{9470BE56-358F-30F3-D628-2B414F2C97F0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19" creationId="{FB0A1256-DDBC-5DAF-2168-0294A8B11F8C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0" creationId="{C25E83D9-5098-A836-95C9-3D6B45E5BD87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1" creationId="{324D9ADE-294B-3158-D4E0-5ACBE18EA998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2" creationId="{80756B0F-F744-F766-63CB-11273B425AA1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3" creationId="{D46BEC1D-7E7B-8ECE-F627-28A637A1D1C5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4" creationId="{67C5C138-A68B-D41D-DFB8-31A46BB6FE67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5" creationId="{C1B77BA2-A9FD-EEB2-43B2-475C5165001B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6" creationId="{D85D85E5-6193-F45E-49D8-E363AED03A80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7" creationId="{3B817C8B-ADAB-B792-A34E-315FD1BDF097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8" creationId="{EED59CC1-B06F-627B-EDD0-46DAC140AAF7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29" creationId="{7E547603-0AD1-D53A-C1A5-503E3817C9D7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30" creationId="{E0AA5D8B-69B1-9448-AD4E-79903961C5FF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31" creationId="{ECC89AE2-4697-67CC-BF85-20F451C62958}"/>
          </ac:spMkLst>
        </pc:spChg>
        <pc:spChg chg="add mod">
          <ac:chgData name="Wei-hsung Lin" userId="27d5a8ae643e4031" providerId="LiveId" clId="{12B4BE2A-E0AB-458B-B825-D54560BF5325}" dt="2023-01-29T00:27:00.665" v="247"/>
          <ac:spMkLst>
            <pc:docMk/>
            <pc:sldMk cId="0" sldId="310"/>
            <ac:spMk id="64512" creationId="{7D7D5EB3-14F4-6517-264F-05A10B70D40C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54" creationId="{048B76D8-5561-5787-017F-56F1CD552F64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55" creationId="{AB97FAFE-13F8-398A-BBC9-8F8BEA14F15B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56" creationId="{6BE8BBB4-17CB-CFA6-4ADA-98EE8CE838E1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57" creationId="{B31D54BE-0BBA-39F2-4EE7-2308655C315B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58" creationId="{B93E0DE4-B970-7F1B-A313-BDE6144E96A2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59" creationId="{80FFB57A-F1E9-6CE6-2648-752C03901179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0" creationId="{223540C8-2C9B-24A5-4938-66660AB62883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1" creationId="{5E8BB536-6298-C169-D9CF-BD3C89D61B43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2" creationId="{BF032533-C1C8-4B89-A938-BA339B5654B1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4" creationId="{6F2D05BC-9D7C-2708-1DAC-B32B170BAB41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5" creationId="{916CF0E2-F97C-9FFB-1522-957ED1531938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6" creationId="{3D3A7C74-17B4-1F56-CC78-9B00E2DC795D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7" creationId="{46711E6D-36A2-A83D-F90E-D64502640B4D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8" creationId="{123F857F-DC3D-C3E1-FCA2-B61B0B1C405B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69" creationId="{0959591B-7F60-39CA-1381-FC0C22C199E6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0" creationId="{9701EF80-89DE-2797-509E-C0298E4E541F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1" creationId="{0305D8DA-F256-6C1C-A4D5-F1EB4616198E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2" creationId="{CE221F63-5BC6-20D9-1F52-74CB83B8C289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3" creationId="{6ED17A41-796E-3A4C-A52E-67B2A32F0AAB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4" creationId="{25429EC4-4D2D-E406-47BB-9174C23AC4D6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5" creationId="{0B634D0F-FB08-1047-17B4-EB199D9F488D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6" creationId="{8A82C8D1-34B4-55CA-766A-706C77C26994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7" creationId="{89BF4BFA-326E-ACB8-3E66-0CD894A9F382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8" creationId="{98317147-C8BF-0F9C-CF8D-4043C079B2F0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79" creationId="{BD8BA020-10CE-3E2C-8D11-4AF4FEF0EB5A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80" creationId="{84031491-A7C4-24B1-A959-60F40931EC3D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81" creationId="{01968A66-55B4-EB94-ACB3-4BF7C2370FF7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82" creationId="{76F1371E-7F5C-C1CF-0B36-296D45798229}"/>
          </ac:spMkLst>
        </pc:spChg>
        <pc:spChg chg="del mod">
          <ac:chgData name="Wei-hsung Lin" userId="27d5a8ae643e4031" providerId="LiveId" clId="{12B4BE2A-E0AB-458B-B825-D54560BF5325}" dt="2023-01-29T00:17:00.960" v="147" actId="478"/>
          <ac:spMkLst>
            <pc:docMk/>
            <pc:sldMk cId="0" sldId="310"/>
            <ac:spMk id="64583" creationId="{051C184B-1EDF-E253-5197-D5461E3F4047}"/>
          </ac:spMkLst>
        </pc:spChg>
        <pc:spChg chg="mod">
          <ac:chgData name="Wei-hsung Lin" userId="27d5a8ae643e4031" providerId="LiveId" clId="{12B4BE2A-E0AB-458B-B825-D54560BF5325}" dt="2023-01-30T02:34:14.321" v="1029"/>
          <ac:spMkLst>
            <pc:docMk/>
            <pc:sldMk cId="0" sldId="310"/>
            <ac:spMk id="64585" creationId="{C96DF081-2FF9-7258-200C-98ABBA92B9C7}"/>
          </ac:spMkLst>
        </pc:spChg>
        <pc:spChg chg="del mod">
          <ac:chgData name="Wei-hsung Lin" userId="27d5a8ae643e4031" providerId="LiveId" clId="{12B4BE2A-E0AB-458B-B825-D54560BF5325}" dt="2023-01-29T00:17:03.608" v="148" actId="478"/>
          <ac:spMkLst>
            <pc:docMk/>
            <pc:sldMk cId="0" sldId="310"/>
            <ac:spMk id="64586" creationId="{6823D2BE-C2CB-24B1-1EAA-DE8868B1AD69}"/>
          </ac:spMkLst>
        </pc:spChg>
        <pc:graphicFrameChg chg="add mod">
          <ac:chgData name="Wei-hsung Lin" userId="27d5a8ae643e4031" providerId="LiveId" clId="{12B4BE2A-E0AB-458B-B825-D54560BF5325}" dt="2023-01-29T00:27:00.665" v="247"/>
          <ac:graphicFrameMkLst>
            <pc:docMk/>
            <pc:sldMk cId="0" sldId="310"/>
            <ac:graphicFrameMk id="2" creationId="{48394474-C63F-7E26-9168-9855CCD6DF12}"/>
          </ac:graphicFrameMkLst>
        </pc:graphicFrameChg>
        <pc:graphicFrameChg chg="add mod">
          <ac:chgData name="Wei-hsung Lin" userId="27d5a8ae643e4031" providerId="LiveId" clId="{12B4BE2A-E0AB-458B-B825-D54560BF5325}" dt="2023-01-29T00:27:00.665" v="247"/>
          <ac:graphicFrameMkLst>
            <pc:docMk/>
            <pc:sldMk cId="0" sldId="310"/>
            <ac:graphicFrameMk id="3" creationId="{CEFE0309-50E5-4223-B5CD-8DE45B70DABC}"/>
          </ac:graphicFrameMkLst>
        </pc:graphicFrameChg>
        <pc:graphicFrameChg chg="del mod">
          <ac:chgData name="Wei-hsung Lin" userId="27d5a8ae643e4031" providerId="LiveId" clId="{12B4BE2A-E0AB-458B-B825-D54560BF5325}" dt="2023-01-29T00:17:00.960" v="147" actId="478"/>
          <ac:graphicFrameMkLst>
            <pc:docMk/>
            <pc:sldMk cId="0" sldId="310"/>
            <ac:graphicFrameMk id="64514" creationId="{66029587-6816-5FFC-6F39-EAEF4B68AD0F}"/>
          </ac:graphicFrameMkLst>
        </pc:graphicFrameChg>
        <pc:graphicFrameChg chg="del mod">
          <ac:chgData name="Wei-hsung Lin" userId="27d5a8ae643e4031" providerId="LiveId" clId="{12B4BE2A-E0AB-458B-B825-D54560BF5325}" dt="2023-01-29T00:17:00.960" v="147" actId="478"/>
          <ac:graphicFrameMkLst>
            <pc:docMk/>
            <pc:sldMk cId="0" sldId="310"/>
            <ac:graphicFrameMk id="64538" creationId="{FCC8803E-4122-8B0E-B2EE-475DF10BB80E}"/>
          </ac:graphicFrameMkLst>
        </pc:graphicFrameChg>
        <pc:inkChg chg="add">
          <ac:chgData name="Wei-hsung Lin" userId="27d5a8ae643e4031" providerId="LiveId" clId="{12B4BE2A-E0AB-458B-B825-D54560BF5325}" dt="2023-01-30T02:32:57.910" v="1002" actId="9405"/>
          <ac:inkMkLst>
            <pc:docMk/>
            <pc:sldMk cId="0" sldId="310"/>
            <ac:inkMk id="64513" creationId="{6A993ABE-6CA2-4654-6564-F7CCEFDD0156}"/>
          </ac:inkMkLst>
        </pc:inkChg>
        <pc:inkChg chg="add">
          <ac:chgData name="Wei-hsung Lin" userId="27d5a8ae643e4031" providerId="LiveId" clId="{12B4BE2A-E0AB-458B-B825-D54560BF5325}" dt="2023-01-30T02:32:59.526" v="1003" actId="9405"/>
          <ac:inkMkLst>
            <pc:docMk/>
            <pc:sldMk cId="0" sldId="310"/>
            <ac:inkMk id="64515" creationId="{A2EE645A-BFF3-0F90-464C-BE23B3873E77}"/>
          </ac:inkMkLst>
        </pc:inkChg>
        <pc:inkChg chg="add">
          <ac:chgData name="Wei-hsung Lin" userId="27d5a8ae643e4031" providerId="LiveId" clId="{12B4BE2A-E0AB-458B-B825-D54560BF5325}" dt="2023-01-30T02:32:59.929" v="1004" actId="9405"/>
          <ac:inkMkLst>
            <pc:docMk/>
            <pc:sldMk cId="0" sldId="310"/>
            <ac:inkMk id="64516" creationId="{1EF13565-8899-00A0-77D3-25AB115A75DB}"/>
          </ac:inkMkLst>
        </pc:inkChg>
        <pc:inkChg chg="add">
          <ac:chgData name="Wei-hsung Lin" userId="27d5a8ae643e4031" providerId="LiveId" clId="{12B4BE2A-E0AB-458B-B825-D54560BF5325}" dt="2023-01-30T02:33:01.023" v="1005" actId="9405"/>
          <ac:inkMkLst>
            <pc:docMk/>
            <pc:sldMk cId="0" sldId="310"/>
            <ac:inkMk id="64517" creationId="{CF476C6B-7046-B9DB-2FF9-3FEC027B5738}"/>
          </ac:inkMkLst>
        </pc:inkChg>
      </pc:sldChg>
      <pc:sldChg chg="del">
        <pc:chgData name="Wei-hsung Lin" userId="27d5a8ae643e4031" providerId="LiveId" clId="{12B4BE2A-E0AB-458B-B825-D54560BF5325}" dt="2023-01-29T00:22:44.106" v="229" actId="47"/>
        <pc:sldMkLst>
          <pc:docMk/>
          <pc:sldMk cId="0" sldId="312"/>
        </pc:sldMkLst>
      </pc:sldChg>
      <pc:sldChg chg="modSp mod modAnim modShow">
        <pc:chgData name="Wei-hsung Lin" userId="27d5a8ae643e4031" providerId="LiveId" clId="{12B4BE2A-E0AB-458B-B825-D54560BF5325}" dt="2023-02-06T05:34:40.892" v="1214" actId="729"/>
        <pc:sldMkLst>
          <pc:docMk/>
          <pc:sldMk cId="0" sldId="314"/>
        </pc:sldMkLst>
        <pc:spChg chg="mod">
          <ac:chgData name="Wei-hsung Lin" userId="27d5a8ae643e4031" providerId="LiveId" clId="{12B4BE2A-E0AB-458B-B825-D54560BF5325}" dt="2023-01-29T00:22:33.191" v="228"/>
          <ac:spMkLst>
            <pc:docMk/>
            <pc:sldMk cId="0" sldId="314"/>
            <ac:spMk id="68610" creationId="{DEEDB323-AC38-1F69-843F-330CB72EC474}"/>
          </ac:spMkLst>
        </pc:spChg>
      </pc:sldChg>
      <pc:sldChg chg="modSp">
        <pc:chgData name="Wei-hsung Lin" userId="27d5a8ae643e4031" providerId="LiveId" clId="{12B4BE2A-E0AB-458B-B825-D54560BF5325}" dt="2023-01-29T00:22:56.629" v="231" actId="14100"/>
        <pc:sldMkLst>
          <pc:docMk/>
          <pc:sldMk cId="0" sldId="316"/>
        </pc:sldMkLst>
        <pc:spChg chg="mod">
          <ac:chgData name="Wei-hsung Lin" userId="27d5a8ae643e4031" providerId="LiveId" clId="{12B4BE2A-E0AB-458B-B825-D54560BF5325}" dt="2023-01-29T00:22:56.629" v="231" actId="14100"/>
          <ac:spMkLst>
            <pc:docMk/>
            <pc:sldMk cId="0" sldId="316"/>
            <ac:spMk id="70658" creationId="{ACC6F09C-2CDA-67B7-440D-F454422D11D7}"/>
          </ac:spMkLst>
        </pc:spChg>
      </pc:sldChg>
      <pc:sldChg chg="modSp modAnim">
        <pc:chgData name="Wei-hsung Lin" userId="27d5a8ae643e4031" providerId="LiveId" clId="{12B4BE2A-E0AB-458B-B825-D54560BF5325}" dt="2023-01-29T00:41:44.466" v="349"/>
        <pc:sldMkLst>
          <pc:docMk/>
          <pc:sldMk cId="0" sldId="321"/>
        </pc:sldMkLst>
        <pc:spChg chg="mod">
          <ac:chgData name="Wei-hsung Lin" userId="27d5a8ae643e4031" providerId="LiveId" clId="{12B4BE2A-E0AB-458B-B825-D54560BF5325}" dt="2023-01-29T00:41:44.466" v="349"/>
          <ac:spMkLst>
            <pc:docMk/>
            <pc:sldMk cId="0" sldId="321"/>
            <ac:spMk id="75848" creationId="{044F96A7-27B1-5B33-C5AD-A2DF0BB74A6F}"/>
          </ac:spMkLst>
        </pc:spChg>
      </pc:sldChg>
      <pc:sldChg chg="modSp">
        <pc:chgData name="Wei-hsung Lin" userId="27d5a8ae643e4031" providerId="LiveId" clId="{12B4BE2A-E0AB-458B-B825-D54560BF5325}" dt="2023-01-29T06:46:45.118" v="676"/>
        <pc:sldMkLst>
          <pc:docMk/>
          <pc:sldMk cId="0" sldId="322"/>
        </pc:sldMkLst>
        <pc:spChg chg="mod">
          <ac:chgData name="Wei-hsung Lin" userId="27d5a8ae643e4031" providerId="LiveId" clId="{12B4BE2A-E0AB-458B-B825-D54560BF5325}" dt="2023-01-29T06:46:45.118" v="676"/>
          <ac:spMkLst>
            <pc:docMk/>
            <pc:sldMk cId="0" sldId="322"/>
            <ac:spMk id="76908" creationId="{9D877E8F-4794-765C-86BF-BCB4977DEC9F}"/>
          </ac:spMkLst>
        </pc:spChg>
      </pc:sldChg>
      <pc:sldChg chg="addSp delSp modSp mod modAnim">
        <pc:chgData name="Wei-hsung Lin" userId="27d5a8ae643e4031" providerId="LiveId" clId="{12B4BE2A-E0AB-458B-B825-D54560BF5325}" dt="2023-01-29T15:40:56.018" v="762" actId="14100"/>
        <pc:sldMkLst>
          <pc:docMk/>
          <pc:sldMk cId="0" sldId="325"/>
        </pc:sldMkLst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4" creationId="{30E268E4-A0BF-C98D-F646-6E9D99F5ABB6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5" creationId="{34533745-82E2-FB52-637D-24C6A440DE93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6" creationId="{EB59A6BF-5754-423F-A2EF-9540B8E6B6BD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7" creationId="{0AC61881-2527-9163-5A31-53CB7D60B8AB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8" creationId="{850DD3BA-34D5-46A1-8776-9A2957978263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9" creationId="{7AF1AB6C-606C-8834-1374-897C125AB7AC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0" creationId="{E9FE6804-78F6-95E2-E1F3-32A6BC5913CC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1" creationId="{350CD0CF-9C20-F06A-670F-BEA2DBDFE964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2" creationId="{CEC70883-F7D9-B01F-B6D3-9FCED73A249A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3" creationId="{F349099F-E7F8-ABB0-3615-A7B0ED1F4EDA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4" creationId="{70F4FAD3-A98D-6E81-6F97-20AC6D16C7A0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5" creationId="{81E0E0C7-B498-68BC-B2DB-237A6A097A53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6" creationId="{D87380C8-0302-9AB2-5810-E477C3ACAE05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7" creationId="{0F90B5FC-9F12-BE19-7DE7-8E6122B788FC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8" creationId="{0B6C9073-A41D-5C82-CBEB-41E4620BE95A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19" creationId="{B366DDE8-47C3-07CB-3AE8-758CAB118DBD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0" creationId="{9DD99B07-BD4B-3AF3-F934-00F48FA9D56D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1" creationId="{4F033D50-3EA4-AADF-8CC3-ED6214F6FC70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2" creationId="{B50503CB-ED8C-3BF9-AE39-8D567EC8F836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3" creationId="{2ADFF860-5840-3A44-B8F7-D5173CF415CA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4" creationId="{CA6C7ACA-96E6-5B2F-DA90-7781942BB615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5" creationId="{ED09D3FF-2067-3CE8-A4DC-1941FDBB468E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6" creationId="{7681ED78-C495-91C4-2230-4B5E1BDF9DC7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7" creationId="{93D62BCA-1A71-F281-A531-5BD0E81BA3A0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8" creationId="{6254649E-E65F-8ADF-BBCD-47D43991CF55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29" creationId="{AB2E43C2-21A8-ADE5-0C60-226C3FF130E2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30" creationId="{D2687FA1-1A28-B4EE-535B-63B2A5BC89D6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31" creationId="{54D2A674-C5BA-7D72-81DA-503D187D4FB7}"/>
          </ac:spMkLst>
        </pc:spChg>
        <pc:spChg chg="add mod">
          <ac:chgData name="Wei-hsung Lin" userId="27d5a8ae643e4031" providerId="LiveId" clId="{12B4BE2A-E0AB-458B-B825-D54560BF5325}" dt="2023-01-29T00:28:05.866" v="253" actId="1076"/>
          <ac:spMkLst>
            <pc:docMk/>
            <pc:sldMk cId="0" sldId="325"/>
            <ac:spMk id="80896" creationId="{7B6AD8F4-A83F-A8CD-BDBA-A65570300965}"/>
          </ac:spMkLst>
        </pc:spChg>
        <pc:spChg chg="add del mod">
          <ac:chgData name="Wei-hsung Lin" userId="27d5a8ae643e4031" providerId="LiveId" clId="{12B4BE2A-E0AB-458B-B825-D54560BF5325}" dt="2023-01-29T15:40:41.283" v="760" actId="478"/>
          <ac:spMkLst>
            <pc:docMk/>
            <pc:sldMk cId="0" sldId="325"/>
            <ac:spMk id="80897" creationId="{6BEF3100-8A02-A1DA-CB21-AC2D040BCEE3}"/>
          </ac:spMkLst>
        </pc:spChg>
        <pc:spChg chg="add mod">
          <ac:chgData name="Wei-hsung Lin" userId="27d5a8ae643e4031" providerId="LiveId" clId="{12B4BE2A-E0AB-458B-B825-D54560BF5325}" dt="2023-01-29T15:40:56.018" v="762" actId="14100"/>
          <ac:spMkLst>
            <pc:docMk/>
            <pc:sldMk cId="0" sldId="325"/>
            <ac:spMk id="80899" creationId="{79A6CD44-4300-BEBD-F1E4-46EE12A6D653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38" creationId="{CD7F5A37-0944-C306-F4DC-DB6298D9AD0A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39" creationId="{24E95623-F868-96E3-8AAD-AE4C78EC95E0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0" creationId="{E1FFFE15-1382-96ED-7729-B5D694B4A528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1" creationId="{0887997B-0899-E0D1-AD9D-2C94FDA5C7CB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2" creationId="{8CA95467-3B4F-004F-4F1C-08F1A278ABC9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3" creationId="{6A14549F-BA15-E21E-BA6A-5A76DF345AA7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4" creationId="{D77AFAFA-4D13-9534-D1EB-533661663EFF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5" creationId="{D5D34E9D-B772-A174-0640-621F80553085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6" creationId="{47349F25-FF44-6853-EC4E-B8153F47F96F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7" creationId="{0EEF187B-7D94-CFC7-E0A1-C8E560EDB1B5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8" creationId="{ED395CDD-6CBA-DF9E-F32E-FD9D940E8AD3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49" creationId="{F6A40528-9BC2-8512-D2BB-4AE55E0E8FE2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0" creationId="{8B442A55-9C97-455F-881C-804E313C88A2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1" creationId="{EDF8CC58-0F5B-3328-E7EB-78A397A4CA11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2" creationId="{51ED0CAA-4410-9E40-6E12-0C31E56F33EB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3" creationId="{CBF2C807-1E7A-88A5-2666-D597E5C4C7A0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4" creationId="{6BF64CA3-9D87-8E65-13B4-3B7E59377046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5" creationId="{9B62A414-1E04-0A0A-2741-EBA5F335330C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6" creationId="{C3583B92-28D4-F353-123F-A7613EA08A75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7" creationId="{BD92F0D3-4179-E8C4-891A-D00765BDB950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8" creationId="{4D824666-FD0D-1F12-69DF-153FF9F37141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59" creationId="{5EE5F763-5437-132F-0153-12B47EDC870C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60" creationId="{70CD660E-6CA2-DAB6-CC14-1E4052AEAE3E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61" creationId="{39D04189-2B12-1458-6F27-47FB60D3063C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62" creationId="{64064129-A199-D5BA-A228-31191B198F33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63" creationId="{06F1237B-492A-8E39-2399-8D6CE040356E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64" creationId="{322B9421-69A2-78F3-6A80-385BD1FFE6B2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65" creationId="{1F0A1ADF-A9B6-67B4-E27B-1834FA100E2B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66" creationId="{5A3D2E8F-CA5F-6AAC-13F0-90AE744C895F}"/>
          </ac:spMkLst>
        </pc:spChg>
        <pc:spChg chg="del">
          <ac:chgData name="Wei-hsung Lin" userId="27d5a8ae643e4031" providerId="LiveId" clId="{12B4BE2A-E0AB-458B-B825-D54560BF5325}" dt="2023-01-29T00:23:12.842" v="232" actId="478"/>
          <ac:spMkLst>
            <pc:docMk/>
            <pc:sldMk cId="0" sldId="325"/>
            <ac:spMk id="80967" creationId="{49747604-0220-E2F7-C9D6-F9E17915C675}"/>
          </ac:spMkLst>
        </pc:spChg>
        <pc:spChg chg="del">
          <ac:chgData name="Wei-hsung Lin" userId="27d5a8ae643e4031" providerId="LiveId" clId="{12B4BE2A-E0AB-458B-B825-D54560BF5325}" dt="2023-01-29T00:24:49.811" v="236" actId="478"/>
          <ac:spMkLst>
            <pc:docMk/>
            <pc:sldMk cId="0" sldId="325"/>
            <ac:spMk id="80971" creationId="{39A25F0D-DB58-813F-EC47-D28F2B87E328}"/>
          </ac:spMkLst>
        </pc:spChg>
        <pc:spChg chg="del">
          <ac:chgData name="Wei-hsung Lin" userId="27d5a8ae643e4031" providerId="LiveId" clId="{12B4BE2A-E0AB-458B-B825-D54560BF5325}" dt="2023-01-29T00:24:53.948" v="237" actId="478"/>
          <ac:spMkLst>
            <pc:docMk/>
            <pc:sldMk cId="0" sldId="325"/>
            <ac:spMk id="80980" creationId="{7040F35F-E8A1-72CB-5DBE-EFB8CA3423CE}"/>
          </ac:spMkLst>
        </pc:spChg>
        <pc:spChg chg="mod">
          <ac:chgData name="Wei-hsung Lin" userId="27d5a8ae643e4031" providerId="LiveId" clId="{12B4BE2A-E0AB-458B-B825-D54560BF5325}" dt="2023-01-29T15:39:57.710" v="754"/>
          <ac:spMkLst>
            <pc:docMk/>
            <pc:sldMk cId="0" sldId="325"/>
            <ac:spMk id="80988" creationId="{F5B5AA82-034F-988A-B5F5-EF4E4E414915}"/>
          </ac:spMkLst>
        </pc:spChg>
        <pc:graphicFrameChg chg="add mod">
          <ac:chgData name="Wei-hsung Lin" userId="27d5a8ae643e4031" providerId="LiveId" clId="{12B4BE2A-E0AB-458B-B825-D54560BF5325}" dt="2023-01-29T00:28:05.866" v="253" actId="1076"/>
          <ac:graphicFrameMkLst>
            <pc:docMk/>
            <pc:sldMk cId="0" sldId="325"/>
            <ac:graphicFrameMk id="2" creationId="{55E1692C-D8C5-284E-E94C-D72CFA6CC115}"/>
          </ac:graphicFrameMkLst>
        </pc:graphicFrameChg>
        <pc:graphicFrameChg chg="add mod">
          <ac:chgData name="Wei-hsung Lin" userId="27d5a8ae643e4031" providerId="LiveId" clId="{12B4BE2A-E0AB-458B-B825-D54560BF5325}" dt="2023-01-29T00:28:05.866" v="253" actId="1076"/>
          <ac:graphicFrameMkLst>
            <pc:docMk/>
            <pc:sldMk cId="0" sldId="325"/>
            <ac:graphicFrameMk id="3" creationId="{B638AE39-247A-EFF1-FF22-88181C11708D}"/>
          </ac:graphicFrameMkLst>
        </pc:graphicFrameChg>
        <pc:graphicFrameChg chg="del">
          <ac:chgData name="Wei-hsung Lin" userId="27d5a8ae643e4031" providerId="LiveId" clId="{12B4BE2A-E0AB-458B-B825-D54560BF5325}" dt="2023-01-29T00:23:12.842" v="232" actId="478"/>
          <ac:graphicFrameMkLst>
            <pc:docMk/>
            <pc:sldMk cId="0" sldId="325"/>
            <ac:graphicFrameMk id="80898" creationId="{E270115C-F0A8-5867-67D2-FAF923D94D0D}"/>
          </ac:graphicFrameMkLst>
        </pc:graphicFrameChg>
        <pc:graphicFrameChg chg="del">
          <ac:chgData name="Wei-hsung Lin" userId="27d5a8ae643e4031" providerId="LiveId" clId="{12B4BE2A-E0AB-458B-B825-D54560BF5325}" dt="2023-01-29T00:23:12.842" v="232" actId="478"/>
          <ac:graphicFrameMkLst>
            <pc:docMk/>
            <pc:sldMk cId="0" sldId="325"/>
            <ac:graphicFrameMk id="80922" creationId="{290E61A7-6B7C-811E-88A7-E0D9FEF483CA}"/>
          </ac:graphicFrameMkLst>
        </pc:graphicFrameChg>
      </pc:sldChg>
      <pc:sldChg chg="modSp">
        <pc:chgData name="Wei-hsung Lin" userId="27d5a8ae643e4031" providerId="LiveId" clId="{12B4BE2A-E0AB-458B-B825-D54560BF5325}" dt="2023-01-29T06:46:30.134" v="675"/>
        <pc:sldMkLst>
          <pc:docMk/>
          <pc:sldMk cId="0" sldId="329"/>
        </pc:sldMkLst>
        <pc:spChg chg="mod">
          <ac:chgData name="Wei-hsung Lin" userId="27d5a8ae643e4031" providerId="LiveId" clId="{12B4BE2A-E0AB-458B-B825-D54560BF5325}" dt="2023-01-29T06:46:22.712" v="674"/>
          <ac:spMkLst>
            <pc:docMk/>
            <pc:sldMk cId="0" sldId="329"/>
            <ac:spMk id="85005" creationId="{C9DDA9ED-6F04-D531-FE6E-8833BA93192A}"/>
          </ac:spMkLst>
        </pc:spChg>
        <pc:spChg chg="mod">
          <ac:chgData name="Wei-hsung Lin" userId="27d5a8ae643e4031" providerId="LiveId" clId="{12B4BE2A-E0AB-458B-B825-D54560BF5325}" dt="2023-01-29T06:46:30.134" v="675"/>
          <ac:spMkLst>
            <pc:docMk/>
            <pc:sldMk cId="0" sldId="329"/>
            <ac:spMk id="85006" creationId="{DFF8E102-F275-0274-FE8C-385A33507BA1}"/>
          </ac:spMkLst>
        </pc:spChg>
      </pc:sldChg>
      <pc:sldChg chg="modSp">
        <pc:chgData name="Wei-hsung Lin" userId="27d5a8ae643e4031" providerId="LiveId" clId="{12B4BE2A-E0AB-458B-B825-D54560BF5325}" dt="2023-01-29T15:44:19.798" v="857" actId="20577"/>
        <pc:sldMkLst>
          <pc:docMk/>
          <pc:sldMk cId="0" sldId="330"/>
        </pc:sldMkLst>
        <pc:spChg chg="mod">
          <ac:chgData name="Wei-hsung Lin" userId="27d5a8ae643e4031" providerId="LiveId" clId="{12B4BE2A-E0AB-458B-B825-D54560BF5325}" dt="2023-01-29T06:01:30.760" v="414"/>
          <ac:spMkLst>
            <pc:docMk/>
            <pc:sldMk cId="0" sldId="330"/>
            <ac:spMk id="137300" creationId="{8ED41A90-B4DF-84CC-7EC0-EFA1B11EEEDB}"/>
          </ac:spMkLst>
        </pc:spChg>
        <pc:spChg chg="mod">
          <ac:chgData name="Wei-hsung Lin" userId="27d5a8ae643e4031" providerId="LiveId" clId="{12B4BE2A-E0AB-458B-B825-D54560BF5325}" dt="2023-01-29T15:42:18.492" v="792" actId="20577"/>
          <ac:spMkLst>
            <pc:docMk/>
            <pc:sldMk cId="0" sldId="330"/>
            <ac:spMk id="137301" creationId="{DCF81757-F7EB-D4E1-A59B-4BADE157B895}"/>
          </ac:spMkLst>
        </pc:spChg>
        <pc:spChg chg="mod">
          <ac:chgData name="Wei-hsung Lin" userId="27d5a8ae643e4031" providerId="LiveId" clId="{12B4BE2A-E0AB-458B-B825-D54560BF5325}" dt="2023-01-29T15:43:32.251" v="824" actId="20577"/>
          <ac:spMkLst>
            <pc:docMk/>
            <pc:sldMk cId="0" sldId="330"/>
            <ac:spMk id="137302" creationId="{5927CC7E-3B13-B579-412E-E3C3963D5538}"/>
          </ac:spMkLst>
        </pc:spChg>
        <pc:spChg chg="mod">
          <ac:chgData name="Wei-hsung Lin" userId="27d5a8ae643e4031" providerId="LiveId" clId="{12B4BE2A-E0AB-458B-B825-D54560BF5325}" dt="2023-01-29T15:44:19.798" v="857" actId="20577"/>
          <ac:spMkLst>
            <pc:docMk/>
            <pc:sldMk cId="0" sldId="330"/>
            <ac:spMk id="137303" creationId="{FC99B777-9754-A88B-2DEB-3FED2AD20CCE}"/>
          </ac:spMkLst>
        </pc:spChg>
        <pc:spChg chg="mod">
          <ac:chgData name="Wei-hsung Lin" userId="27d5a8ae643e4031" providerId="LiveId" clId="{12B4BE2A-E0AB-458B-B825-D54560BF5325}" dt="2023-01-29T15:43:54.941" v="843" actId="20577"/>
          <ac:spMkLst>
            <pc:docMk/>
            <pc:sldMk cId="0" sldId="330"/>
            <ac:spMk id="137310" creationId="{B02E4BFC-0981-C964-EBF1-9680CE134599}"/>
          </ac:spMkLst>
        </pc:spChg>
        <pc:spChg chg="mod">
          <ac:chgData name="Wei-hsung Lin" userId="27d5a8ae643e4031" providerId="LiveId" clId="{12B4BE2A-E0AB-458B-B825-D54560BF5325}" dt="2023-01-29T15:43:46.373" v="842" actId="20577"/>
          <ac:spMkLst>
            <pc:docMk/>
            <pc:sldMk cId="0" sldId="330"/>
            <ac:spMk id="137312" creationId="{71CEFDA6-C294-DD47-96D6-284155155D50}"/>
          </ac:spMkLst>
        </pc:spChg>
      </pc:sldChg>
      <pc:sldChg chg="modSp modAnim">
        <pc:chgData name="Wei-hsung Lin" userId="27d5a8ae643e4031" providerId="LiveId" clId="{12B4BE2A-E0AB-458B-B825-D54560BF5325}" dt="2023-01-29T00:52:42.741" v="399" actId="20577"/>
        <pc:sldMkLst>
          <pc:docMk/>
          <pc:sldMk cId="0" sldId="332"/>
        </pc:sldMkLst>
        <pc:spChg chg="mod">
          <ac:chgData name="Wei-hsung Lin" userId="27d5a8ae643e4031" providerId="LiveId" clId="{12B4BE2A-E0AB-458B-B825-D54560BF5325}" dt="2023-01-29T00:52:42.741" v="399" actId="20577"/>
          <ac:spMkLst>
            <pc:docMk/>
            <pc:sldMk cId="0" sldId="332"/>
            <ac:spMk id="140360" creationId="{0FEDEF30-FD42-E5EA-8935-552E8B4778C9}"/>
          </ac:spMkLst>
        </pc:spChg>
      </pc:sldChg>
      <pc:sldChg chg="modSp mod modAnim">
        <pc:chgData name="Wei-hsung Lin" userId="27d5a8ae643e4031" providerId="LiveId" clId="{12B4BE2A-E0AB-458B-B825-D54560BF5325}" dt="2023-01-29T15:53:42.232" v="960" actId="20577"/>
        <pc:sldMkLst>
          <pc:docMk/>
          <pc:sldMk cId="0" sldId="334"/>
        </pc:sldMkLst>
        <pc:spChg chg="mod">
          <ac:chgData name="Wei-hsung Lin" userId="27d5a8ae643e4031" providerId="LiveId" clId="{12B4BE2A-E0AB-458B-B825-D54560BF5325}" dt="2023-01-29T15:53:42.232" v="960" actId="20577"/>
          <ac:spMkLst>
            <pc:docMk/>
            <pc:sldMk cId="0" sldId="334"/>
            <ac:spMk id="143441" creationId="{48F4E136-B54A-B939-36F4-8CB6DF9E66C1}"/>
          </ac:spMkLst>
        </pc:spChg>
      </pc:sldChg>
      <pc:sldChg chg="modSp modAnim">
        <pc:chgData name="Wei-hsung Lin" userId="27d5a8ae643e4031" providerId="LiveId" clId="{12B4BE2A-E0AB-458B-B825-D54560BF5325}" dt="2023-01-30T02:36:34.374" v="1031" actId="20577"/>
        <pc:sldMkLst>
          <pc:docMk/>
          <pc:sldMk cId="0" sldId="335"/>
        </pc:sldMkLst>
        <pc:spChg chg="mod">
          <ac:chgData name="Wei-hsung Lin" userId="27d5a8ae643e4031" providerId="LiveId" clId="{12B4BE2A-E0AB-458B-B825-D54560BF5325}" dt="2023-01-30T02:36:34.374" v="1031" actId="20577"/>
          <ac:spMkLst>
            <pc:docMk/>
            <pc:sldMk cId="0" sldId="335"/>
            <ac:spMk id="145482" creationId="{545DA4A0-4943-A1B5-FA48-9E9DBDB711A1}"/>
          </ac:spMkLst>
        </pc:spChg>
      </pc:sldChg>
      <pc:sldChg chg="modSp mod modAnim">
        <pc:chgData name="Wei-hsung Lin" userId="27d5a8ae643e4031" providerId="LiveId" clId="{12B4BE2A-E0AB-458B-B825-D54560BF5325}" dt="2023-01-29T15:58:23.486" v="1000"/>
        <pc:sldMkLst>
          <pc:docMk/>
          <pc:sldMk cId="0" sldId="336"/>
        </pc:sldMkLst>
        <pc:spChg chg="mod">
          <ac:chgData name="Wei-hsung Lin" userId="27d5a8ae643e4031" providerId="LiveId" clId="{12B4BE2A-E0AB-458B-B825-D54560BF5325}" dt="2023-01-29T15:58:14.877" v="999" actId="21"/>
          <ac:spMkLst>
            <pc:docMk/>
            <pc:sldMk cId="0" sldId="336"/>
            <ac:spMk id="147528" creationId="{34625B49-E04B-36FA-8BD6-D743307F3141}"/>
          </ac:spMkLst>
        </pc:spChg>
        <pc:spChg chg="mod">
          <ac:chgData name="Wei-hsung Lin" userId="27d5a8ae643e4031" providerId="LiveId" clId="{12B4BE2A-E0AB-458B-B825-D54560BF5325}" dt="2023-01-29T15:58:23.486" v="1000"/>
          <ac:spMkLst>
            <pc:docMk/>
            <pc:sldMk cId="0" sldId="336"/>
            <ac:spMk id="147531" creationId="{64DE0489-9EA8-A927-75CB-E7EBE1468D44}"/>
          </ac:spMkLst>
        </pc:spChg>
      </pc:sldChg>
      <pc:sldChg chg="delSp modSp mod modAnim">
        <pc:chgData name="Wei-hsung Lin" userId="27d5a8ae643e4031" providerId="LiveId" clId="{12B4BE2A-E0AB-458B-B825-D54560BF5325}" dt="2023-01-29T15:57:20.832" v="987" actId="13926"/>
        <pc:sldMkLst>
          <pc:docMk/>
          <pc:sldMk cId="0" sldId="337"/>
        </pc:sldMkLst>
        <pc:spChg chg="mod">
          <ac:chgData name="Wei-hsung Lin" userId="27d5a8ae643e4031" providerId="LiveId" clId="{12B4BE2A-E0AB-458B-B825-D54560BF5325}" dt="2023-01-29T06:40:35.709" v="636" actId="1076"/>
          <ac:spMkLst>
            <pc:docMk/>
            <pc:sldMk cId="0" sldId="337"/>
            <ac:spMk id="149577" creationId="{0CC7CFFD-9DEE-B30A-4508-6E35BD594F4D}"/>
          </ac:spMkLst>
        </pc:spChg>
        <pc:spChg chg="mod">
          <ac:chgData name="Wei-hsung Lin" userId="27d5a8ae643e4031" providerId="LiveId" clId="{12B4BE2A-E0AB-458B-B825-D54560BF5325}" dt="2023-01-29T06:40:38.675" v="637" actId="1076"/>
          <ac:spMkLst>
            <pc:docMk/>
            <pc:sldMk cId="0" sldId="337"/>
            <ac:spMk id="149578" creationId="{EFE2D57F-E497-6A09-22B9-7DE2FC9CCFF7}"/>
          </ac:spMkLst>
        </pc:spChg>
        <pc:spChg chg="del mod">
          <ac:chgData name="Wei-hsung Lin" userId="27d5a8ae643e4031" providerId="LiveId" clId="{12B4BE2A-E0AB-458B-B825-D54560BF5325}" dt="2023-01-29T06:40:47.312" v="639" actId="478"/>
          <ac:spMkLst>
            <pc:docMk/>
            <pc:sldMk cId="0" sldId="337"/>
            <ac:spMk id="149579" creationId="{87F2760E-4FB5-73C7-81D6-78F0E505B25D}"/>
          </ac:spMkLst>
        </pc:spChg>
        <pc:spChg chg="mod">
          <ac:chgData name="Wei-hsung Lin" userId="27d5a8ae643e4031" providerId="LiveId" clId="{12B4BE2A-E0AB-458B-B825-D54560BF5325}" dt="2023-01-29T15:57:20.832" v="987" actId="13926"/>
          <ac:spMkLst>
            <pc:docMk/>
            <pc:sldMk cId="0" sldId="337"/>
            <ac:spMk id="149580" creationId="{8AFDB4E4-A98F-2020-D8D5-6853D79731D7}"/>
          </ac:spMkLst>
        </pc:spChg>
      </pc:sldChg>
      <pc:sldChg chg="modSp modAnim">
        <pc:chgData name="Wei-hsung Lin" userId="27d5a8ae643e4031" providerId="LiveId" clId="{12B4BE2A-E0AB-458B-B825-D54560BF5325}" dt="2023-01-29T06:44:39.849" v="672"/>
        <pc:sldMkLst>
          <pc:docMk/>
          <pc:sldMk cId="0" sldId="338"/>
        </pc:sldMkLst>
        <pc:spChg chg="mod">
          <ac:chgData name="Wei-hsung Lin" userId="27d5a8ae643e4031" providerId="LiveId" clId="{12B4BE2A-E0AB-458B-B825-D54560BF5325}" dt="2023-01-29T06:44:39.849" v="672"/>
          <ac:spMkLst>
            <pc:docMk/>
            <pc:sldMk cId="0" sldId="338"/>
            <ac:spMk id="151629" creationId="{9A934067-13CB-DEEE-675F-263144E0977A}"/>
          </ac:spMkLst>
        </pc:spChg>
      </pc:sldChg>
      <pc:sldChg chg="modSp modAnim">
        <pc:chgData name="Wei-hsung Lin" userId="27d5a8ae643e4031" providerId="LiveId" clId="{12B4BE2A-E0AB-458B-B825-D54560BF5325}" dt="2023-01-29T06:54:19.554" v="733" actId="20577"/>
        <pc:sldMkLst>
          <pc:docMk/>
          <pc:sldMk cId="0" sldId="343"/>
        </pc:sldMkLst>
        <pc:spChg chg="mod">
          <ac:chgData name="Wei-hsung Lin" userId="27d5a8ae643e4031" providerId="LiveId" clId="{12B4BE2A-E0AB-458B-B825-D54560BF5325}" dt="2023-01-29T06:54:19.554" v="733" actId="20577"/>
          <ac:spMkLst>
            <pc:docMk/>
            <pc:sldMk cId="0" sldId="343"/>
            <ac:spMk id="159816" creationId="{9D09DF68-2898-F6B4-ACEE-15126F008044}"/>
          </ac:spMkLst>
        </pc:spChg>
      </pc:sldChg>
      <pc:sldChg chg="modSp">
        <pc:chgData name="Wei-hsung Lin" userId="27d5a8ae643e4031" providerId="LiveId" clId="{12B4BE2A-E0AB-458B-B825-D54560BF5325}" dt="2023-01-29T06:44:51.225" v="673"/>
        <pc:sldMkLst>
          <pc:docMk/>
          <pc:sldMk cId="0" sldId="344"/>
        </pc:sldMkLst>
        <pc:spChg chg="mod">
          <ac:chgData name="Wei-hsung Lin" userId="27d5a8ae643e4031" providerId="LiveId" clId="{12B4BE2A-E0AB-458B-B825-D54560BF5325}" dt="2023-01-29T06:44:51.225" v="673"/>
          <ac:spMkLst>
            <pc:docMk/>
            <pc:sldMk cId="0" sldId="344"/>
            <ac:spMk id="160840" creationId="{8106E338-7698-45E7-1736-3DD5A080A55C}"/>
          </ac:spMkLst>
        </pc:spChg>
      </pc:sldChg>
      <pc:sldChg chg="modSp modAnim">
        <pc:chgData name="Wei-hsung Lin" userId="27d5a8ae643e4031" providerId="LiveId" clId="{12B4BE2A-E0AB-458B-B825-D54560BF5325}" dt="2023-01-29T00:41:31.575" v="347"/>
        <pc:sldMkLst>
          <pc:docMk/>
          <pc:sldMk cId="0" sldId="346"/>
        </pc:sldMkLst>
        <pc:spChg chg="mod">
          <ac:chgData name="Wei-hsung Lin" userId="27d5a8ae643e4031" providerId="LiveId" clId="{12B4BE2A-E0AB-458B-B825-D54560BF5325}" dt="2023-01-29T00:41:31.575" v="347"/>
          <ac:spMkLst>
            <pc:docMk/>
            <pc:sldMk cId="0" sldId="346"/>
            <ac:spMk id="163915" creationId="{2BB97C4C-B9CB-A97D-EC16-B4A2E6283416}"/>
          </ac:spMkLst>
        </pc:spChg>
      </pc:sldChg>
      <pc:sldChg chg="modSp modAnim">
        <pc:chgData name="Wei-hsung Lin" userId="27d5a8ae643e4031" providerId="LiveId" clId="{12B4BE2A-E0AB-458B-B825-D54560BF5325}" dt="2023-01-29T00:41:37.278" v="348"/>
        <pc:sldMkLst>
          <pc:docMk/>
          <pc:sldMk cId="0" sldId="348"/>
        </pc:sldMkLst>
        <pc:spChg chg="mod">
          <ac:chgData name="Wei-hsung Lin" userId="27d5a8ae643e4031" providerId="LiveId" clId="{12B4BE2A-E0AB-458B-B825-D54560BF5325}" dt="2023-01-29T00:41:37.278" v="348"/>
          <ac:spMkLst>
            <pc:docMk/>
            <pc:sldMk cId="0" sldId="348"/>
            <ac:spMk id="165961" creationId="{F5953E5D-36BD-AD56-01CC-2CF13F48ED51}"/>
          </ac:spMkLst>
        </pc:spChg>
      </pc:sldChg>
      <pc:sldChg chg="modSp modAnim">
        <pc:chgData name="Wei-hsung Lin" userId="27d5a8ae643e4031" providerId="LiveId" clId="{12B4BE2A-E0AB-458B-B825-D54560BF5325}" dt="2023-01-29T00:41:24.371" v="346"/>
        <pc:sldMkLst>
          <pc:docMk/>
          <pc:sldMk cId="0" sldId="351"/>
        </pc:sldMkLst>
        <pc:spChg chg="mod">
          <ac:chgData name="Wei-hsung Lin" userId="27d5a8ae643e4031" providerId="LiveId" clId="{12B4BE2A-E0AB-458B-B825-D54560BF5325}" dt="2023-01-29T00:41:24.371" v="346"/>
          <ac:spMkLst>
            <pc:docMk/>
            <pc:sldMk cId="0" sldId="351"/>
            <ac:spMk id="169032" creationId="{8DC46282-B5ED-28C9-5429-323161B5B82E}"/>
          </ac:spMkLst>
        </pc:spChg>
      </pc:sldChg>
      <pc:sldChg chg="addSp delSp modSp mod modAnim">
        <pc:chgData name="Wei-hsung Lin" userId="27d5a8ae643e4031" providerId="LiveId" clId="{12B4BE2A-E0AB-458B-B825-D54560BF5325}" dt="2023-01-29T00:46:54.976" v="356" actId="14100"/>
        <pc:sldMkLst>
          <pc:docMk/>
          <pc:sldMk cId="0" sldId="353"/>
        </pc:sldMkLst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4" creationId="{997022D9-7461-AC41-C14B-D056198C06BC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5" creationId="{58CD30E8-D2E5-AED7-8D9E-97806C8A7D43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6" creationId="{8E2A6B15-3AA0-5933-0904-8F41CFEAD97A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7" creationId="{0748C7BD-DD22-5A28-57B6-70CC2F3BE2AC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8" creationId="{EFB7B08F-A7BA-1559-B662-F71ED6CC31AA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9" creationId="{E2D4E7BC-7567-FA99-2F37-B4F0733346F8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0" creationId="{16D2ACC8-F32B-D165-60B8-A78D399D2062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1" creationId="{DDD5F18C-05D0-6C00-FE3D-27D2CBFA6AFB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2" creationId="{E81265F2-639F-6760-B0E0-13EAC9CFB6B9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3" creationId="{56BF507F-18FE-55AB-7BEA-8D1004108C93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4" creationId="{75A851E4-3479-38C4-8522-6BDCDD59518C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5" creationId="{36311AE2-AE03-E11D-80D9-6965285D6314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6" creationId="{5661EADF-1A82-E9F0-3F09-8CF2E365B434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7" creationId="{35BBFF80-47D2-B4A2-3DCE-4322DCC1C76C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8" creationId="{9AEE4D00-A565-5897-2BD3-971B412CFF37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9" creationId="{A3C5A774-78E3-61A0-0747-BBD0B1002B71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0" creationId="{BED97637-700A-45A1-B214-A5BF65BEBEFC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1" creationId="{38E3F3B7-6762-CB69-D012-B1485E1591CC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2" creationId="{D334F984-2DC5-FB87-1114-73245591DCF5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3" creationId="{67170627-3F65-0DBF-D93A-5BF42FBFFE70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4" creationId="{7EC5E272-E646-4CEC-628A-023ED2C7EF11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5" creationId="{C0671987-3C5F-7A90-A565-29113CC3DA32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6" creationId="{8C5708DF-1264-3889-CC3F-EA2644E9080A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7" creationId="{885A5873-8320-51FA-674C-53A868A5ED99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8" creationId="{BC12FB75-864D-6B6C-D86A-DD983FCEB773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29" creationId="{EB386CCB-8481-9570-990F-7EBD7DB2FCEE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30" creationId="{543E62C6-6567-F460-D6C7-8D8DD9EB5D6F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31" creationId="{BAF3FAB5-403F-DF4A-C438-395BF226ED01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72032" creationId="{859525A7-C75E-28FB-187C-95082C88816F}"/>
          </ac:spMkLst>
        </pc:spChg>
        <pc:spChg chg="add mod">
          <ac:chgData name="Wei-hsung Lin" userId="27d5a8ae643e4031" providerId="LiveId" clId="{12B4BE2A-E0AB-458B-B825-D54560BF5325}" dt="2023-01-29T00:46:38.219" v="355"/>
          <ac:spMkLst>
            <pc:docMk/>
            <pc:sldMk cId="0" sldId="353"/>
            <ac:spMk id="172033" creationId="{AA0347F1-8691-ED22-894B-C4B2BE510EE0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74" creationId="{D4C2672D-4F0F-3100-0689-D0A5E3359163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75" creationId="{B9345E44-26B7-AB2D-8A1A-AF8731ACC119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76" creationId="{01B88FDB-3F8F-E479-DC13-992BD9E02DDC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77" creationId="{CDEEDDD3-C2EB-C3AA-AC91-81603918347A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78" creationId="{58C064FB-9B32-07A1-EDB7-ACCE4E79EB52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79" creationId="{5A5878F6-F295-C6A6-5E1F-6FD64067A996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0" creationId="{B093E615-6D6E-E460-38BB-A8B31BE53459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1" creationId="{ACC4E875-F41D-0358-919C-21861655DFDC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2" creationId="{C9AC7836-32CD-9458-7561-4AC277AFDFCE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3" creationId="{435E3337-9F49-FFF6-032E-A55A2D9E66C6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4" creationId="{A2408856-022D-94F3-00E4-F14276351E54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5" creationId="{250CBB5B-61B7-C5F1-A7AA-F11F00749D4D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6" creationId="{24EA83E9-1AB7-221D-0524-A6DD9C94BBA5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7" creationId="{21E7B614-1F5A-31A5-157D-4A530268C454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8" creationId="{215C9F64-69C1-2F7F-8121-C63F3B4B3FBF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89" creationId="{74015F0E-4A8F-3E93-A955-4E12BB21C0DA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0" creationId="{F7BB12CC-0528-D3C2-509F-4F803F7E14C2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1" creationId="{C6ADD578-C5E1-5099-B094-DAFE7ED22920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2" creationId="{DD72A11C-FC04-AA51-BBA2-BF2D24068625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3" creationId="{1AEC2049-41E6-A213-F935-117469756A86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4" creationId="{049178D9-4F9A-910A-14EE-6F588199DA93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5" creationId="{16A77360-A791-00C4-37D8-29F1BF8E86E0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6" creationId="{CF3CE686-062E-A446-B41D-8616DEE5C06F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7" creationId="{C753BE55-33F4-C3F0-32CA-7F37E1E79FA6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098" creationId="{03C1629B-1F6E-0D73-36E3-73E171156B16}"/>
          </ac:spMkLst>
        </pc:spChg>
        <pc:spChg chg="del">
          <ac:chgData name="Wei-hsung Lin" userId="27d5a8ae643e4031" providerId="LiveId" clId="{12B4BE2A-E0AB-458B-B825-D54560BF5325}" dt="2023-01-29T00:46:15.209" v="353" actId="478"/>
          <ac:spMkLst>
            <pc:docMk/>
            <pc:sldMk cId="0" sldId="353"/>
            <ac:spMk id="172099" creationId="{A195F651-DFC5-AC5A-4125-E69158C513FF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100" creationId="{E8DA9FB0-4068-F737-0D00-C2E1EBA10765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101" creationId="{542A1AC8-EF27-1998-D4ED-88CD641A8C28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102" creationId="{78FF769C-B84F-BE1D-FE67-33054D52D123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103" creationId="{B1418B19-DBBC-3838-8289-60B986E9E5B0}"/>
          </ac:spMkLst>
        </pc:spChg>
        <pc:spChg chg="mod">
          <ac:chgData name="Wei-hsung Lin" userId="27d5a8ae643e4031" providerId="LiveId" clId="{12B4BE2A-E0AB-458B-B825-D54560BF5325}" dt="2023-01-29T00:45:32.096" v="351"/>
          <ac:spMkLst>
            <pc:docMk/>
            <pc:sldMk cId="0" sldId="353"/>
            <ac:spMk id="172104" creationId="{896A7407-5B3D-24C3-837C-239C52613517}"/>
          </ac:spMkLst>
        </pc:spChg>
        <pc:spChg chg="mod">
          <ac:chgData name="Wei-hsung Lin" userId="27d5a8ae643e4031" providerId="LiveId" clId="{12B4BE2A-E0AB-458B-B825-D54560BF5325}" dt="2023-01-29T00:46:54.976" v="356" actId="14100"/>
          <ac:spMkLst>
            <pc:docMk/>
            <pc:sldMk cId="0" sldId="353"/>
            <ac:spMk id="172106" creationId="{CFF0B4F3-E399-5245-CAD2-D2FB1C904E3E}"/>
          </ac:spMkLst>
        </pc:spChg>
        <pc:spChg chg="del">
          <ac:chgData name="Wei-hsung Lin" userId="27d5a8ae643e4031" providerId="LiveId" clId="{12B4BE2A-E0AB-458B-B825-D54560BF5325}" dt="2023-01-29T00:46:11.420" v="352" actId="478"/>
          <ac:spMkLst>
            <pc:docMk/>
            <pc:sldMk cId="0" sldId="353"/>
            <ac:spMk id="172107" creationId="{60C6EDBD-DDC5-082E-5500-D8A683BA5D63}"/>
          </ac:spMkLst>
        </pc:spChg>
        <pc:graphicFrameChg chg="add mod">
          <ac:chgData name="Wei-hsung Lin" userId="27d5a8ae643e4031" providerId="LiveId" clId="{12B4BE2A-E0AB-458B-B825-D54560BF5325}" dt="2023-01-29T00:46:38.219" v="355"/>
          <ac:graphicFrameMkLst>
            <pc:docMk/>
            <pc:sldMk cId="0" sldId="353"/>
            <ac:graphicFrameMk id="2" creationId="{0F2C1C27-BB8F-973D-73ED-4A3704F2FD7C}"/>
          </ac:graphicFrameMkLst>
        </pc:graphicFrameChg>
        <pc:graphicFrameChg chg="add mod">
          <ac:chgData name="Wei-hsung Lin" userId="27d5a8ae643e4031" providerId="LiveId" clId="{12B4BE2A-E0AB-458B-B825-D54560BF5325}" dt="2023-01-29T00:46:38.219" v="355"/>
          <ac:graphicFrameMkLst>
            <pc:docMk/>
            <pc:sldMk cId="0" sldId="353"/>
            <ac:graphicFrameMk id="3" creationId="{DF15F360-0DF9-306E-D1B8-6B7AC66F5DAF}"/>
          </ac:graphicFrameMkLst>
        </pc:graphicFrameChg>
        <pc:graphicFrameChg chg="del">
          <ac:chgData name="Wei-hsung Lin" userId="27d5a8ae643e4031" providerId="LiveId" clId="{12B4BE2A-E0AB-458B-B825-D54560BF5325}" dt="2023-01-29T00:46:11.420" v="352" actId="478"/>
          <ac:graphicFrameMkLst>
            <pc:docMk/>
            <pc:sldMk cId="0" sldId="353"/>
            <ac:graphicFrameMk id="172034" creationId="{B9F0C9E0-2462-EFA3-7BD9-15CF4A3B8D39}"/>
          </ac:graphicFrameMkLst>
        </pc:graphicFrameChg>
        <pc:graphicFrameChg chg="del">
          <ac:chgData name="Wei-hsung Lin" userId="27d5a8ae643e4031" providerId="LiveId" clId="{12B4BE2A-E0AB-458B-B825-D54560BF5325}" dt="2023-01-29T00:46:20.088" v="354" actId="478"/>
          <ac:graphicFrameMkLst>
            <pc:docMk/>
            <pc:sldMk cId="0" sldId="353"/>
            <ac:graphicFrameMk id="172058" creationId="{D878582F-FA5E-9356-DC54-38848112DBD5}"/>
          </ac:graphicFrameMkLst>
        </pc:graphicFrameChg>
      </pc:sldChg>
      <pc:sldChg chg="modSp modAnim">
        <pc:chgData name="Wei-hsung Lin" userId="27d5a8ae643e4031" providerId="LiveId" clId="{12B4BE2A-E0AB-458B-B825-D54560BF5325}" dt="2023-01-29T00:48:04.278" v="358"/>
        <pc:sldMkLst>
          <pc:docMk/>
          <pc:sldMk cId="0" sldId="355"/>
        </pc:sldMkLst>
        <pc:spChg chg="mod">
          <ac:chgData name="Wei-hsung Lin" userId="27d5a8ae643e4031" providerId="LiveId" clId="{12B4BE2A-E0AB-458B-B825-D54560BF5325}" dt="2023-01-29T00:48:04.278" v="358"/>
          <ac:spMkLst>
            <pc:docMk/>
            <pc:sldMk cId="0" sldId="355"/>
            <ac:spMk id="174152" creationId="{FE659A94-C67F-5F59-208B-53DBE566193F}"/>
          </ac:spMkLst>
        </pc:spChg>
      </pc:sldChg>
      <pc:sldChg chg="modSp modAnim">
        <pc:chgData name="Wei-hsung Lin" userId="27d5a8ae643e4031" providerId="LiveId" clId="{12B4BE2A-E0AB-458B-B825-D54560BF5325}" dt="2023-01-29T00:48:35.565" v="366"/>
        <pc:sldMkLst>
          <pc:docMk/>
          <pc:sldMk cId="0" sldId="356"/>
        </pc:sldMkLst>
        <pc:spChg chg="mod">
          <ac:chgData name="Wei-hsung Lin" userId="27d5a8ae643e4031" providerId="LiveId" clId="{12B4BE2A-E0AB-458B-B825-D54560BF5325}" dt="2023-01-29T00:48:35.565" v="366"/>
          <ac:spMkLst>
            <pc:docMk/>
            <pc:sldMk cId="0" sldId="356"/>
            <ac:spMk id="175176" creationId="{CB1AB75F-9F2F-3E96-C524-28E0150B31DA}"/>
          </ac:spMkLst>
        </pc:spChg>
      </pc:sldChg>
      <pc:sldChg chg="modSp modAnim">
        <pc:chgData name="Wei-hsung Lin" userId="27d5a8ae643e4031" providerId="LiveId" clId="{12B4BE2A-E0AB-458B-B825-D54560BF5325}" dt="2023-01-29T00:51:52.702" v="390" actId="14100"/>
        <pc:sldMkLst>
          <pc:docMk/>
          <pc:sldMk cId="0" sldId="357"/>
        </pc:sldMkLst>
        <pc:spChg chg="mod">
          <ac:chgData name="Wei-hsung Lin" userId="27d5a8ae643e4031" providerId="LiveId" clId="{12B4BE2A-E0AB-458B-B825-D54560BF5325}" dt="2023-01-29T00:51:52.702" v="390" actId="14100"/>
          <ac:spMkLst>
            <pc:docMk/>
            <pc:sldMk cId="0" sldId="357"/>
            <ac:spMk id="176200" creationId="{D27092C9-42FE-20E5-1ACD-DF3FFF262105}"/>
          </ac:spMkLst>
        </pc:spChg>
      </pc:sldChg>
      <pc:sldChg chg="modSp modAnim">
        <pc:chgData name="Wei-hsung Lin" userId="27d5a8ae643e4031" providerId="LiveId" clId="{12B4BE2A-E0AB-458B-B825-D54560BF5325}" dt="2023-01-29T00:49:50.388" v="377" actId="6549"/>
        <pc:sldMkLst>
          <pc:docMk/>
          <pc:sldMk cId="0" sldId="358"/>
        </pc:sldMkLst>
        <pc:spChg chg="mod">
          <ac:chgData name="Wei-hsung Lin" userId="27d5a8ae643e4031" providerId="LiveId" clId="{12B4BE2A-E0AB-458B-B825-D54560BF5325}" dt="2023-01-29T00:49:50.388" v="377" actId="6549"/>
          <ac:spMkLst>
            <pc:docMk/>
            <pc:sldMk cId="0" sldId="358"/>
            <ac:spMk id="177224" creationId="{550C9C60-7EEA-9620-E402-AD0912728A5E}"/>
          </ac:spMkLst>
        </pc:spChg>
      </pc:sldChg>
      <pc:sldChg chg="modSp">
        <pc:chgData name="Wei-hsung Lin" userId="27d5a8ae643e4031" providerId="LiveId" clId="{12B4BE2A-E0AB-458B-B825-D54560BF5325}" dt="2023-01-29T00:37:21.105" v="291" actId="1076"/>
        <pc:sldMkLst>
          <pc:docMk/>
          <pc:sldMk cId="0" sldId="359"/>
        </pc:sldMkLst>
        <pc:spChg chg="mod">
          <ac:chgData name="Wei-hsung Lin" userId="27d5a8ae643e4031" providerId="LiveId" clId="{12B4BE2A-E0AB-458B-B825-D54560BF5325}" dt="2023-01-29T00:37:21.105" v="291" actId="1076"/>
          <ac:spMkLst>
            <pc:docMk/>
            <pc:sldMk cId="0" sldId="359"/>
            <ac:spMk id="178249" creationId="{0A2568DD-96CF-44BF-982B-0485B2A4D495}"/>
          </ac:spMkLst>
        </pc:spChg>
      </pc:sldChg>
      <pc:sldChg chg="modSp">
        <pc:chgData name="Wei-hsung Lin" userId="27d5a8ae643e4031" providerId="LiveId" clId="{12B4BE2A-E0AB-458B-B825-D54560BF5325}" dt="2023-01-29T06:54:59.408" v="735" actId="404"/>
        <pc:sldMkLst>
          <pc:docMk/>
          <pc:sldMk cId="0" sldId="360"/>
        </pc:sldMkLst>
        <pc:spChg chg="mod">
          <ac:chgData name="Wei-hsung Lin" userId="27d5a8ae643e4031" providerId="LiveId" clId="{12B4BE2A-E0AB-458B-B825-D54560BF5325}" dt="2023-01-29T06:54:59.408" v="735" actId="404"/>
          <ac:spMkLst>
            <pc:docMk/>
            <pc:sldMk cId="0" sldId="360"/>
            <ac:spMk id="179272" creationId="{9BD09674-5193-DC63-BDEA-AADFADD046B1}"/>
          </ac:spMkLst>
        </pc:spChg>
      </pc:sldChg>
      <pc:sldChg chg="addSp mod">
        <pc:chgData name="Wei-hsung Lin" userId="27d5a8ae643e4031" providerId="LiveId" clId="{12B4BE2A-E0AB-458B-B825-D54560BF5325}" dt="2023-01-30T02:32:09.752" v="1001" actId="9405"/>
        <pc:sldMkLst>
          <pc:docMk/>
          <pc:sldMk cId="0" sldId="447"/>
        </pc:sldMkLst>
        <pc:inkChg chg="add">
          <ac:chgData name="Wei-hsung Lin" userId="27d5a8ae643e4031" providerId="LiveId" clId="{12B4BE2A-E0AB-458B-B825-D54560BF5325}" dt="2023-01-30T02:32:09.752" v="1001" actId="9405"/>
          <ac:inkMkLst>
            <pc:docMk/>
            <pc:sldMk cId="0" sldId="447"/>
            <ac:inkMk id="2" creationId="{8FC97DC1-3203-74EF-FBD4-03F4E7DA0612}"/>
          </ac:inkMkLst>
        </pc:inkChg>
      </pc:sldChg>
      <pc:sldChg chg="modSp modAnim">
        <pc:chgData name="Wei-hsung Lin" userId="27d5a8ae643e4031" providerId="LiveId" clId="{12B4BE2A-E0AB-458B-B825-D54560BF5325}" dt="2023-01-29T00:41:09.917" v="344"/>
        <pc:sldMkLst>
          <pc:docMk/>
          <pc:sldMk cId="0" sldId="448"/>
        </pc:sldMkLst>
        <pc:spChg chg="mod">
          <ac:chgData name="Wei-hsung Lin" userId="27d5a8ae643e4031" providerId="LiveId" clId="{12B4BE2A-E0AB-458B-B825-D54560BF5325}" dt="2023-01-29T00:41:09.917" v="344"/>
          <ac:spMkLst>
            <pc:docMk/>
            <pc:sldMk cId="0" sldId="448"/>
            <ac:spMk id="77896" creationId="{73020CE5-B426-7FFA-C048-4A46C43DA525}"/>
          </ac:spMkLst>
        </pc:spChg>
      </pc:sldChg>
      <pc:sldChg chg="modSp modAnim">
        <pc:chgData name="Wei-hsung Lin" userId="27d5a8ae643e4031" providerId="LiveId" clId="{12B4BE2A-E0AB-458B-B825-D54560BF5325}" dt="2023-01-29T00:53:06.477" v="400" actId="1076"/>
        <pc:sldMkLst>
          <pc:docMk/>
          <pc:sldMk cId="0" sldId="450"/>
        </pc:sldMkLst>
        <pc:spChg chg="mod">
          <ac:chgData name="Wei-hsung Lin" userId="27d5a8ae643e4031" providerId="LiveId" clId="{12B4BE2A-E0AB-458B-B825-D54560BF5325}" dt="2023-01-29T00:53:06.477" v="400" actId="1076"/>
          <ac:spMkLst>
            <pc:docMk/>
            <pc:sldMk cId="0" sldId="450"/>
            <ac:spMk id="139339" creationId="{1D7E0CB3-05BF-8F0A-BD7B-4F14E0727F11}"/>
          </ac:spMkLst>
        </pc:spChg>
      </pc:sldChg>
      <pc:sldChg chg="add setBg">
        <pc:chgData name="Wei-hsung Lin" userId="27d5a8ae643e4031" providerId="LiveId" clId="{12B4BE2A-E0AB-458B-B825-D54560BF5325}" dt="2023-01-28T23:59:29.567" v="7"/>
        <pc:sldMkLst>
          <pc:docMk/>
          <pc:sldMk cId="0" sldId="451"/>
        </pc:sldMkLst>
      </pc:sldChg>
      <pc:sldChg chg="modSp add mod modAnim">
        <pc:chgData name="Wei-hsung Lin" userId="27d5a8ae643e4031" providerId="LiveId" clId="{12B4BE2A-E0AB-458B-B825-D54560BF5325}" dt="2023-01-29T15:51:33.658" v="946"/>
        <pc:sldMkLst>
          <pc:docMk/>
          <pc:sldMk cId="2746717765" sldId="452"/>
        </pc:sldMkLst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02" creationId="{B63E343E-7490-A1AC-D3CC-42E0F0825D14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03" creationId="{5F5B064C-F940-9436-9F3D-52626605EDE5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04" creationId="{06500501-2FF3-1281-CCC9-89117A203457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05" creationId="{AC4D170F-E9FA-939F-1C0C-4D29189A28E1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06" creationId="{1775F593-E794-68ED-FD6E-E263612EFF4E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07" creationId="{5EDC743B-4422-DFE5-8786-EE86D18E307E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08" creationId="{98448766-9F3D-C2F2-E3E0-4A37DC88D454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09" creationId="{D131299E-481F-090A-BB57-B4FD60AECEAE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0" creationId="{166C3B78-1275-AF94-3CC6-3D7A1A1BE9B8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2" creationId="{57EFC70F-24ED-FC7B-9AA3-317ED2D1AC21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3" creationId="{6A8BE9EC-8543-CE89-B767-51BD7BB9163B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4" creationId="{8C721685-C34B-C7E4-CBA0-3B45EE0474B4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5" creationId="{D25BC390-4251-1A2D-3195-B28FEB23D7D8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6" creationId="{A145A409-5AE6-A7E0-48D7-41F62E2125C2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7" creationId="{5E79AE69-6FD6-C4F4-9FA1-F34AD9CC6B89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8" creationId="{4770C6BD-F1AB-328A-D4DA-EC2CC451BFA1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19" creationId="{77DD6F5A-11AF-7F47-3992-960222BAC38D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0" creationId="{452DCBF2-A9C4-8643-A8AF-D347103CD133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1" creationId="{40298934-74CF-9616-3BD8-CD584A3272EE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2" creationId="{1A6C0EAD-B331-FA20-9792-C4FB05BE4FF5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3" creationId="{2218FC56-FB85-EBC4-F7C5-DA5BFA7E5DCD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4" creationId="{3B5BDEFE-E347-44A6-D459-98226FEB892A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5" creationId="{C39EE594-E08E-9604-3739-D86CD8192588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6" creationId="{CF02831B-05F3-FC06-FA7B-C5FCFE2918F1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7" creationId="{261F06E0-89FC-196A-BB8B-C376FBEDAF35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8" creationId="{F0829C2F-3EBC-3099-25B8-3F6539700209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29" creationId="{06901558-577C-365A-8BF3-D78FFA9C432E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30" creationId="{8395CFEB-0642-9E59-B6BC-27C7151A502A}"/>
          </ac:spMkLst>
        </pc:spChg>
        <pc:spChg chg="mod">
          <ac:chgData name="Wei-hsung Lin" userId="27d5a8ae643e4031" providerId="LiveId" clId="{12B4BE2A-E0AB-458B-B825-D54560BF5325}" dt="2023-01-29T06:11:07.579" v="460" actId="1076"/>
          <ac:spMkLst>
            <pc:docMk/>
            <pc:sldMk cId="2746717765" sldId="452"/>
            <ac:spMk id="143431" creationId="{108E6436-AC1C-46C9-E644-C20733D8094B}"/>
          </ac:spMkLst>
        </pc:spChg>
        <pc:spChg chg="mod">
          <ac:chgData name="Wei-hsung Lin" userId="27d5a8ae643e4031" providerId="LiveId" clId="{12B4BE2A-E0AB-458B-B825-D54560BF5325}" dt="2023-01-29T06:11:11.365" v="461" actId="1076"/>
          <ac:spMkLst>
            <pc:docMk/>
            <pc:sldMk cId="2746717765" sldId="452"/>
            <ac:spMk id="143435" creationId="{4BB0A4EF-47D1-6925-6125-9594E826F5CA}"/>
          </ac:spMkLst>
        </pc:spChg>
        <pc:spChg chg="mod">
          <ac:chgData name="Wei-hsung Lin" userId="27d5a8ae643e4031" providerId="LiveId" clId="{12B4BE2A-E0AB-458B-B825-D54560BF5325}" dt="2023-01-29T06:11:17.677" v="462" actId="1076"/>
          <ac:spMkLst>
            <pc:docMk/>
            <pc:sldMk cId="2746717765" sldId="452"/>
            <ac:spMk id="143436" creationId="{44AA62AA-C5FB-C52E-5DDE-5841FF4ACCC4}"/>
          </ac:spMkLst>
        </pc:spChg>
        <pc:spChg chg="mod">
          <ac:chgData name="Wei-hsung Lin" userId="27d5a8ae643e4031" providerId="LiveId" clId="{12B4BE2A-E0AB-458B-B825-D54560BF5325}" dt="2023-01-29T15:51:33.658" v="946"/>
          <ac:spMkLst>
            <pc:docMk/>
            <pc:sldMk cId="2746717765" sldId="452"/>
            <ac:spMk id="143441" creationId="{48F4E136-B54A-B939-36F4-8CB6DF9E66C1}"/>
          </ac:spMkLst>
        </pc:spChg>
        <pc:graphicFrameChg chg="mod">
          <ac:chgData name="Wei-hsung Lin" userId="27d5a8ae643e4031" providerId="LiveId" clId="{12B4BE2A-E0AB-458B-B825-D54560BF5325}" dt="2023-01-29T06:11:07.579" v="460" actId="1076"/>
          <ac:graphicFrameMkLst>
            <pc:docMk/>
            <pc:sldMk cId="2746717765" sldId="452"/>
            <ac:graphicFrameMk id="143362" creationId="{472F3E18-D436-DD8C-8F94-907D16D8A731}"/>
          </ac:graphicFrameMkLst>
        </pc:graphicFrameChg>
        <pc:graphicFrameChg chg="mod">
          <ac:chgData name="Wei-hsung Lin" userId="27d5a8ae643e4031" providerId="LiveId" clId="{12B4BE2A-E0AB-458B-B825-D54560BF5325}" dt="2023-01-29T06:11:07.579" v="460" actId="1076"/>
          <ac:graphicFrameMkLst>
            <pc:docMk/>
            <pc:sldMk cId="2746717765" sldId="452"/>
            <ac:graphicFrameMk id="143386" creationId="{36944347-774D-2030-2A7A-80972F7F7EDA}"/>
          </ac:graphicFrameMkLst>
        </pc:graphicFrameChg>
      </pc:sldChg>
      <pc:sldChg chg="modSp add modAnim">
        <pc:chgData name="Wei-hsung Lin" userId="27d5a8ae643e4031" providerId="LiveId" clId="{12B4BE2A-E0AB-458B-B825-D54560BF5325}" dt="2023-01-29T15:52:50.666" v="953" actId="13926"/>
        <pc:sldMkLst>
          <pc:docMk/>
          <pc:sldMk cId="2908674652" sldId="453"/>
        </pc:sldMkLst>
        <pc:spChg chg="mod">
          <ac:chgData name="Wei-hsung Lin" userId="27d5a8ae643e4031" providerId="LiveId" clId="{12B4BE2A-E0AB-458B-B825-D54560BF5325}" dt="2023-01-29T15:52:50.666" v="953" actId="13926"/>
          <ac:spMkLst>
            <pc:docMk/>
            <pc:sldMk cId="2908674652" sldId="453"/>
            <ac:spMk id="143441" creationId="{48F4E136-B54A-B939-36F4-8CB6DF9E66C1}"/>
          </ac:spMkLst>
        </pc:spChg>
      </pc:sldChg>
      <pc:sldChg chg="modSp add mod modAnim">
        <pc:chgData name="Wei-hsung Lin" userId="27d5a8ae643e4031" providerId="LiveId" clId="{12B4BE2A-E0AB-458B-B825-D54560BF5325}" dt="2023-01-29T15:55:57.258" v="978" actId="20577"/>
        <pc:sldMkLst>
          <pc:docMk/>
          <pc:sldMk cId="2330124763" sldId="454"/>
        </pc:sldMkLst>
        <pc:spChg chg="mod">
          <ac:chgData name="Wei-hsung Lin" userId="27d5a8ae643e4031" providerId="LiveId" clId="{12B4BE2A-E0AB-458B-B825-D54560BF5325}" dt="2023-01-29T15:55:57.258" v="978" actId="20577"/>
          <ac:spMkLst>
            <pc:docMk/>
            <pc:sldMk cId="2330124763" sldId="454"/>
            <ac:spMk id="145482" creationId="{545DA4A0-4943-A1B5-FA48-9E9DBDB711A1}"/>
          </ac:spMkLst>
        </pc:spChg>
      </pc:sldChg>
      <pc:sldChg chg="add del">
        <pc:chgData name="Wei-hsung Lin" userId="27d5a8ae643e4031" providerId="LiveId" clId="{12B4BE2A-E0AB-458B-B825-D54560BF5325}" dt="2023-01-29T15:36:43.601" v="741"/>
        <pc:sldMkLst>
          <pc:docMk/>
          <pc:sldMk cId="0" sldId="455"/>
        </pc:sldMkLst>
      </pc:sldChg>
      <pc:sldChg chg="modSp add mod">
        <pc:chgData name="Wei-hsung Lin" userId="27d5a8ae643e4031" providerId="LiveId" clId="{12B4BE2A-E0AB-458B-B825-D54560BF5325}" dt="2023-02-06T05:16:25.670" v="1048" actId="1076"/>
        <pc:sldMkLst>
          <pc:docMk/>
          <pc:sldMk cId="193933399" sldId="517"/>
        </pc:sldMkLst>
        <pc:spChg chg="mod">
          <ac:chgData name="Wei-hsung Lin" userId="27d5a8ae643e4031" providerId="LiveId" clId="{12B4BE2A-E0AB-458B-B825-D54560BF5325}" dt="2023-02-06T05:16:25.670" v="1048" actId="1076"/>
          <ac:spMkLst>
            <pc:docMk/>
            <pc:sldMk cId="193933399" sldId="517"/>
            <ac:spMk id="5" creationId="{BFD3716B-D547-49C5-B296-F683A411B133}"/>
          </ac:spMkLst>
        </pc:spChg>
      </pc:sldChg>
      <pc:sldChg chg="modSp add ord modAnim">
        <pc:chgData name="Wei-hsung Lin" userId="27d5a8ae643e4031" providerId="LiveId" clId="{12B4BE2A-E0AB-458B-B825-D54560BF5325}" dt="2023-02-06T05:31:10.621" v="1212" actId="20577"/>
        <pc:sldMkLst>
          <pc:docMk/>
          <pc:sldMk cId="2353705908" sldId="518"/>
        </pc:sldMkLst>
        <pc:spChg chg="mod">
          <ac:chgData name="Wei-hsung Lin" userId="27d5a8ae643e4031" providerId="LiveId" clId="{12B4BE2A-E0AB-458B-B825-D54560BF5325}" dt="2023-02-06T05:31:10.621" v="1212" actId="20577"/>
          <ac:spMkLst>
            <pc:docMk/>
            <pc:sldMk cId="2353705908" sldId="518"/>
            <ac:spMk id="62552" creationId="{8A4E949E-C9EE-EBF5-A794-DF6393D6D8DD}"/>
          </ac:spMkLst>
        </pc:spChg>
      </pc:sldChg>
      <pc:sldChg chg="delSp modSp add modAnim">
        <pc:chgData name="Wei-hsung Lin" userId="27d5a8ae643e4031" providerId="LiveId" clId="{12B4BE2A-E0AB-458B-B825-D54560BF5325}" dt="2023-02-06T05:40:44.671" v="1241" actId="1076"/>
        <pc:sldMkLst>
          <pc:docMk/>
          <pc:sldMk cId="3730347574" sldId="519"/>
        </pc:sldMkLst>
        <pc:spChg chg="mod">
          <ac:chgData name="Wei-hsung Lin" userId="27d5a8ae643e4031" providerId="LiveId" clId="{12B4BE2A-E0AB-458B-B825-D54560BF5325}" dt="2023-02-06T05:40:44.671" v="1241" actId="1076"/>
          <ac:spMkLst>
            <pc:docMk/>
            <pc:sldMk cId="3730347574" sldId="519"/>
            <ac:spMk id="140360" creationId="{0FEDEF30-FD42-E5EA-8935-552E8B4778C9}"/>
          </ac:spMkLst>
        </pc:spChg>
        <pc:spChg chg="del">
          <ac:chgData name="Wei-hsung Lin" userId="27d5a8ae643e4031" providerId="LiveId" clId="{12B4BE2A-E0AB-458B-B825-D54560BF5325}" dt="2023-02-06T05:40:18.292" v="1238" actId="478"/>
          <ac:spMkLst>
            <pc:docMk/>
            <pc:sldMk cId="3730347574" sldId="519"/>
            <ac:spMk id="140361" creationId="{3F15295E-5078-B5F1-F8F4-5A67781AFA2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2:32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48 24575,'289'-1'0,"334"4"0,-277 19 0,102 1 0,-382-23 0,145-2 0,238 29 0,-246-10 0,288-13 0,-253-7 0,-159 2 0,154 20 0,-9 14 0,272 6 0,-310-32 0,266 46 0,-308-35 0,0-7 0,165-8 0,165 10 0,104 19 0,6-34 0,-196-1 0,-200 6 0,209-7 0,-276-16 0,-3 1 0,-54 11 0,96-25 0,33-6 0,218-19 0,-225 17 0,-129 26 0,112-15 0,80-3 0,-144 17 0,-10-3 0,-66 11 0,1 2 0,41-3 0,433 6 0,-252 6 0,1130-3 0,-1343 2 0,-1 1 0,54 13 0,-46-7 0,50 3 0,-63-10 0,0 1 0,0 2 0,41 11 0,-61-12 0,0 0 0,-1 1 0,0 1 0,0-1 0,0 2 0,-1 0 0,0 0 0,0 1 0,-1 1 0,0 0 0,10 11 0,-14-13 0,1-1 0,0 1 0,0-1 0,0 0 0,1-1 0,0 1 0,0-1 0,10 3 0,4 1 0,0-2 0,26 6 0,-38-10 0,31 6 0,1 2 0,-1 1 0,-1 3 0,74 37 0,-63-19 0,-1 3 0,-3 1 0,0 3 0,-3 1 0,-1 3 0,41 55 0,-2-11 0,-52-57 0,30 39 0,-51-57 0,0 0 0,0 1 0,-2 0 0,1 0 0,-2 1 0,8 26 0,26 64 0,-30-81 0,0 0 0,-1 1 0,-2 0 0,7 35 0,-1 14 0,39 127 0,-32-136 0,-2 2 0,12 101 0,5 47 0,-24-161 0,8 28 0,-11-53 0,-1 0 0,4 54 0,12 135 0,1 55 0,-25 395 0,3-618 0,16 85 0,1 4 0,-16-103 0,1 26 0,22 115 0,-18-133 0,-2-1 0,0 72 0,-4-63 0,11 76 0,32 184 0,-31-221 0,-4 1 0,-3 103 0,7 76 0,14 691 0,-31-655 0,0-99 0,7 229 0,18-281 0,-12-103 0,4 80 0,-13 685 0,-3-389 0,2 3023 0,-3-3409 0,-1-1 0,-12 54 0,7-47 0,-4 57 0,9 483 0,7-304 0,-3 2317 0,-3-2550 0,-15 91 0,-4 31 0,19-60 0,1-23 0,-21 147 0,-23-26 0,-8 47 0,51-242 0,-31 156 0,28-154 0,0 0 0,-1 0 0,-1-1 0,-1 0 0,0-1 0,-22 30 0,-10 11 0,21-29 0,-35 40 0,48-62 0,0 0 0,0 0 0,0-1 0,-1 0 0,0 0 0,0-1 0,-1 0 0,0 0 0,0-1 0,-10 3 0,-144 31 0,-14 4 0,-5 15 0,-2-8 0,-308 42 0,369-73 0,56-7 0,-78 3 0,-812-12 0,485-5 0,121 6 0,-377-7 0,-115-85 0,-86-3 0,393 94 0,152 2 0,-895-4 0,853 31 0,401-28 0,-495 11 0,128-10 0,-1517 33 0,1813-42 0,0-4 0,-98-23 0,90 13 0,-153-8 0,-421 26 0,289 5 0,370-5 0,0-1 0,0 0 0,1-1 0,0-1 0,-32-11 0,-84-44 0,9 4 0,123 55 0,-30-12 0,-42-20 0,63 25 0,0 1 0,0-1 0,1-1 0,0 0 0,1 0 0,0-1 0,-10-11 0,-50-73 0,-64-113 0,94 142 0,-101-212 0,121 226 0,2-1 0,-14-69 0,28 103 0,-51-172 0,-14-73 0,54 165 0,-1-132 0,16-105 0,2 140 0,-3-4052 0,-46 3657 0,11 268 0,7-227 0,8 98 0,13 211 0,-4 119 0,-6 0 0,-39-146 0,-15-91 0,50 206 0,-1 7 0,-4-189 0,28 69 0,-18-410 0,-15 118 0,32 0 0,2 200 0,-2 221 0,0-37 0,-21-179 0,-11-123 0,32-3 0,2 172 0,-3-1126 0,2 1390 0,3-1 0,1 1 0,2 0 0,14-42 0,3-19 0,18-65 0,-22 95 0,-4-1 0,15-130 0,-22 111 0,4 1 0,29-97 0,13-80 0,-51 231 0,1 0 0,2 0 0,2 1 0,2 0 0,0 1 0,3 0 0,1 1 0,1 1 0,2 1 0,1 0 0,39-45 0,-41 56 40,2 2 0,37-30 0,-47 42-205,0 0 0,1 1 0,-1 0 0,1 1 0,0 0 0,1 1 0,-1 0 0,20-4 0,4 4-6661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2:32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2:32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2:32:5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2:33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F162093-CDD0-83CD-A479-603B1761EC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437A8FF-5B1D-A19A-50E2-216BDA5CFA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4E424EB-998A-80E1-E03D-696348E98B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7ABB573-8CB9-6E67-A29F-6FB842C711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024465C-E45C-7960-5A05-8F532CFE7C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DB60A65-D591-A7E0-4F80-F66131E33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7C256A-BE93-48EF-B6AA-C8D1FA4B8EA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1D814C-B49A-4501-3B4D-80BB0F0A1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52152-4E2D-41CA-86B5-FAB650CD4E9F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E2C9158E-E3B2-9695-FABC-F19520283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D4A9E02-AC07-2515-FEA7-917E61702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35CB27-20E4-4167-0F02-4B1506FC2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3880D-A6EA-4E5D-AA3C-8DE36022D722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5E6747E6-F78B-3B3C-7671-C9DB2C0876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A31CE7AE-1762-DA02-7833-13052C2BA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BC5503-9950-DC04-BE1E-621433492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BFEDD-8733-4BE9-84A4-02974EB7C8C2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63189E3-6478-31A6-580E-F30F6799A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28A96C8C-F3F3-E4A7-6BAD-999A0A2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B0D411-C78A-3F52-765D-DD843169C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8097C-B098-4A9F-8C9D-129133E4FE23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E7F57214-DCE0-6E00-49FC-98913F16F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D8003D3F-3818-0864-DBA1-3E0C6E8C5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2DFD52-3F1D-0338-0708-05F0E4E3E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4D231-C6A4-4B45-B8A3-9F08F75207C8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5879BCEE-35AD-476F-9110-AF2546729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DED8A47-BA6C-6B81-609E-056FDAD48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2DFD52-3F1D-0338-0708-05F0E4E3E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4D231-C6A4-4B45-B8A3-9F08F75207C8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5879BCEE-35AD-476F-9110-AF2546729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DED8A47-BA6C-6B81-609E-056FDAD48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55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2DFD52-3F1D-0338-0708-05F0E4E3E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4D231-C6A4-4B45-B8A3-9F08F75207C8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5879BCEE-35AD-476F-9110-AF2546729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DED8A47-BA6C-6B81-609E-056FDAD48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75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B3817E-5EA1-0948-7D98-69EF7FF8C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79DA4-45B9-460C-AA39-98DB994429A0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CF166781-84E5-4AAA-C1FC-71C00BAA0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7B2D83CC-2C4C-84AF-D6C6-AE363B155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B3817E-5EA1-0948-7D98-69EF7FF8C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79DA4-45B9-460C-AA39-98DB994429A0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CF166781-84E5-4AAA-C1FC-71C00BAA0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7B2D83CC-2C4C-84AF-D6C6-AE363B155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455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F9D450B-6E54-711E-1E7D-EEC43B7BB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C5140-AD59-475E-9E93-482C8B4E32B5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D7E5CC97-F8D7-86D8-D389-43FE9BA41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921346F-1382-165A-F3C3-0A216AB79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E7AFF0-25CD-2D0A-EB86-6B6260B8A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A5606-3326-47FC-8E16-837DC2665C68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E63462DE-8956-A23C-4048-DE9885DF9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93D3C9B7-29CB-EF0A-E7D4-DAF1DC4FA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E48AFE-BB7E-C648-E5D8-411FE4BF1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15215-BFCF-4A0D-B284-DBCCEFEAF75B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ECDE06C8-7E35-25D6-153D-794DF6588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8BB886F-1C7E-4BD6-2359-FAD3FC3AC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A41E07-590C-C00E-6E45-7C421B95C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527D9-6D43-4F01-9189-740A7F5A23B7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76835F6D-78A2-135B-2BF3-1F4B5CC03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A7551AC-42AA-0D8A-263F-C94AA9D92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FB6735-4147-85C2-836F-2A5DB37CF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B60AE-EC52-4A97-8CE4-35D91B4F7070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FEA61DC1-E82F-BB39-2FF0-C0B541F7C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A7B2176-67F2-6D5A-A5EC-82D7865E7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39D913-4501-C86F-C7C0-456CFF225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E5889-F78D-4A1B-932D-0E768A4C36B4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4B2BE846-6F95-0EAF-6C49-A7EA2E2C3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0355C2E-AC24-6307-50F2-148D782F8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BF3EC8-13DD-EA8B-F7D6-5568C9E0A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BF1C3-8BF0-4B95-B1C0-5DB3B8161839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0CEAAA97-ACA1-34C1-A7B0-C3235BE00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4FA6473-4354-C6F6-413F-41013A888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B51C58-A162-7B72-2805-826AD0BD4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89009-848D-49F1-8368-A28F201D8C9E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F47A1F31-0E19-E6C6-B0FC-649017849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50AC4997-232B-0A4B-C78F-E0D726F2E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072B40-545A-5B12-5AA9-4589F0BD0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EE5C9-C5C8-4DB9-8B88-BDB4060935B0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C64EE124-C519-A134-04F5-7835C1684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DE17A3F9-F7A4-1CCA-7AA0-9197015F3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D48ED6-4956-B60C-C928-C749426C5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1C576-D0DC-4CB8-8E30-411AAB0D73B9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EF431BAC-BC47-06D1-27CE-A0396175D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F8B7B733-9D5B-6069-DA14-AFAF38939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148849-14A1-4B18-4A3A-8D0F842F9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FB0B3-E111-485C-AD47-09A7ACD21448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756E1A3C-3AF1-AB80-A9DD-9616F307F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6FC73FD0-A478-4BFD-B824-55B7F3BBA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4BB4D5-F870-4329-EE93-1AD9A668D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B1B5B-0149-4E9C-A709-9D1ED7847EEA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DBFB87E4-8904-03A8-7AFC-C35DBCE74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54284BCB-2027-EF00-BDC4-70EADE5EF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9EE35E-355F-5C91-E3B0-876D99BC3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80195-88F7-414D-89CD-EB27476855AF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EF72FEFB-C346-560A-E0BB-B3385CB1B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B9A34FEF-6954-985A-113D-946E0ACA9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46AEF4-0407-AC1B-6B17-FCA1F4F6D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CF141-B5B2-4E19-AD51-C2A1205D3234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7405800-499F-3B85-A167-F216169C4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852A8E8-EC3B-3024-E3C8-6527504D3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669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97ED84-9C5B-2C56-2A0A-2CCB21A8C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30CC-45BD-4CE3-ADE4-D248F772AA2E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9300C77D-1024-DAC4-0F0D-56BD27D9E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1DCD4832-208F-EAFB-018F-755ADA948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FA5011-54DF-E758-F754-1D5BC0095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C7B53-8013-4DBF-853A-6CC8F36B71C4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964A7D8F-20B5-8625-A008-5A44DA4DF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3E595378-A1C1-F820-9863-FD5EF1D83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E2841B-2B53-2ABA-EA2F-0117BD54D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6B1E1-F973-437A-B13B-0BAE3A008E6E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F573A3C5-8555-2862-8231-279D89D2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84F6F5C4-006A-23F5-A3A0-9BB4A7C7F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4D90C3-4DEB-D08E-FCE9-E251D8D71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34A9B-D35B-4732-9104-D69563787670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25CBF294-1AF8-A3CE-E9E3-AD6618E0C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F714C3CB-485A-ED9A-5F97-A0AA5D5CD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5B8728-32CF-8627-E5ED-17FCB517B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BD18C-541D-448A-AEB9-34D394EF7A39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EB664DAE-0A82-C0E8-F5CD-38439B99E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7EFD02D9-788E-8CCB-0993-8CE7725B2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FBDA1B-36DA-CF78-C004-C69ED251A6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0FA70-8FB4-4ECD-9633-F0984477E066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A5D3B1B-AA46-F847-8099-D2A5FE17D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FA1C797-0D0B-8943-A589-EA8293E1C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0A5E11-835E-73CB-49C2-58EB6EA1A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10490-CDB2-41E1-8810-735386E09DF2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83975299-6635-60E4-7113-284AE446A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12A0D6E-E0F2-CD2A-352F-F5E98F398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9FE090-7FA1-8BA0-1163-1C3D17B4A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A3150-990E-49F3-950D-6777A7B64893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AF533275-2C32-8267-607F-4CAAC1B2D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79A067C5-CDB0-7DFE-F36D-50D01BDF5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98C9DD-558B-8BA7-689E-E9EABB536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DDD01-1AFB-4B3E-A9C3-40FA2215E52C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A58692C1-B174-CA3F-3972-58817EC1C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60AFA11C-D50E-037D-5737-614BB641F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98C9DD-558B-8BA7-689E-E9EABB536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DDD01-1AFB-4B3E-A9C3-40FA2215E52C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A58692C1-B174-CA3F-3972-58817EC1C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60AFA11C-D50E-037D-5737-614BB641F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83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6DAA04-5761-E145-D43B-4579F465C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E81BB-E608-4AE5-899E-AE5307B7413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3A84649-F7FF-E278-CF59-1E911E07C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D51CAEBD-307C-EFE8-3CB4-7F3E462EF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B3041-4923-94AA-04B3-05DF6376C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039B1-47D8-456A-B9B5-CFF1E36CDAA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73B5A945-B72D-F4E9-0093-77C2F4F0E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FEE56B4-EF2C-393C-6CFD-315175055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74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81EF7E-F95A-B95C-84A9-4779008BC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66496-712A-40F2-B45A-08420A85ECE2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D80FC0C5-0247-3A3F-449A-F45D602F02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DC6DFB8-135D-6E0D-0901-8D724633A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B3041-4923-94AA-04B3-05DF6376C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039B1-47D8-456A-B9B5-CFF1E36CDAAF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73B5A945-B72D-F4E9-0093-77C2F4F0E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FEE56B4-EF2C-393C-6CFD-315175055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222F46-775A-5B4C-A544-B63C9B9D8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520AA-715C-4EEF-926D-11DBDCD55C65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FBDB4223-3EFA-1E9A-97C1-D7EA6DB72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C047542C-3BCB-E184-C082-6B8DD033E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F7E53A-9F14-84AC-699C-4236A2517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F2796-14C0-4E60-A006-C7EB5CD60077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2D8B4675-52E7-FFB5-D022-A84B04CF8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6AD07128-7B3C-0997-16ED-8772EC8A6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F2E0-93BB-4AC2-8FCD-ED6339C2F4C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418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7878-3AA1-493A-92A0-B824A92CE77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384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D177-FC66-4F9C-B2C3-6AAF459B37C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59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6203-6E86-4B31-8692-04B0B051812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357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A8A4-8E53-4C53-8B3F-8A3D873CFF9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164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1EF7-7B0C-4BDE-87AE-F0F8864C4EE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050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1397-7CC0-49B4-84EC-2933F5683DE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931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B27E-FA80-49B4-8D2C-F1A49B8A6A3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5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529E-C34D-4942-8987-33AD6B3FCD8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64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50B0-AB5E-4099-A45C-10DAF7D9BE1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50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6DC3-59EE-4341-9F34-B387D6CED9B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34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CB98-03B6-4178-BC1B-20A953073BA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702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DCC756BF-48EE-4D8E-2269-9F8598F2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464" y="2384303"/>
            <a:ext cx="8032968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zh-TW" altLang="en-US" sz="5400" dirty="0">
                <a:ea typeface="SimHei" panose="02010609060101010101" pitchFamily="49" charset="-122"/>
              </a:rPr>
              <a:t>教会历史概览</a:t>
            </a:r>
            <a:endParaRPr lang="en-US" altLang="zh-TW" sz="5400" dirty="0"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zh-CN" altLang="en-US" sz="3600" b="1" dirty="0"/>
              <a:t>神在历史中的作为、历史作为显现的神</a:t>
            </a:r>
            <a:endParaRPr lang="zh-TW" altLang="en-US" sz="3600" dirty="0">
              <a:ea typeface="SimHei" panose="02010609060101010101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5417C-67BC-578C-3CEA-695969A8D4F1}"/>
              </a:ext>
            </a:extLst>
          </p:cNvPr>
          <p:cNvSpPr txBox="1"/>
          <p:nvPr/>
        </p:nvSpPr>
        <p:spPr>
          <a:xfrm>
            <a:off x="2993741" y="5238685"/>
            <a:ext cx="644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本课程很多幻灯片出自圣经简报站，特别鸣谢原作林清辉牧师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3" name="Text Box 51">
            <a:extLst>
              <a:ext uri="{FF2B5EF4-FFF2-40B4-BE49-F238E27FC236}">
                <a16:creationId xmlns:a16="http://schemas.microsoft.com/office/drawing/2014/main" id="{04C9665A-80EC-150E-D787-4EA7035E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439" y="2152743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64585" name="Text Box 73">
            <a:extLst>
              <a:ext uri="{FF2B5EF4-FFF2-40B4-BE49-F238E27FC236}">
                <a16:creationId xmlns:a16="http://schemas.microsoft.com/office/drawing/2014/main" id="{C96DF081-2FF9-7258-200C-98ABBA92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57" y="2199501"/>
            <a:ext cx="11639964" cy="41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坡旅甲 </a:t>
            </a:r>
            <a:r>
              <a:rPr lang="en-US" altLang="zh-TW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Polycarp</a:t>
            </a:r>
            <a:r>
              <a:rPr lang="en-US" altLang="zh-TW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</a:t>
            </a:r>
            <a:r>
              <a:rPr lang="en-US" altLang="zh-TW" sz="2800" dirty="0">
                <a:solidFill>
                  <a:srgbClr val="996633"/>
                </a:solidFill>
                <a:latin typeface="SimHei" panose="02010609060101010101" pitchFamily="49" charset="-122"/>
              </a:rPr>
              <a:t>69-155</a:t>
            </a:r>
            <a:r>
              <a:rPr lang="zh-TW" altLang="en-US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士每拿教会主教，他也是使徒约翰的门生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新约次经中有一卷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坡旅甲殉道记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，叙述他在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86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岁时为主殉道的经过。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罗马皇帝奥若流（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Marcus Aurelius, 121-180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）任内受到逼迫。也有其他信徒殉道，教会要他逃走，但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夜里祷告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见异象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，预言他将要为基督的缘故，被焚烧在火刑柱上。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所以，当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逮捕的人近了。有人勸他逃脫，坡旅甲拒絕了，他說：「願主的旨意成就！」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叫人預備飲食，勸請逮捕的人吃喝，求他們給他時間作禱告，不要打擾。他提名為關心的人禱告，從小到大，不分貴賤，和全世界教會。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他的平静让逮捕他的人震惊。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48394474-C63F-7E26-9168-9855CCD6D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04794"/>
              </p:ext>
            </p:extLst>
          </p:nvPr>
        </p:nvGraphicFramePr>
        <p:xfrm>
          <a:off x="1077582" y="161974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0516017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9670723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3563103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1740035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080407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8850331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893788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039063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479806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7785720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331371"/>
                  </a:ext>
                </a:extLst>
              </a:tr>
            </a:tbl>
          </a:graphicData>
        </a:graphic>
      </p:graphicFrame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CEFE0309-50E5-4223-B5CD-8DE45B70D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61677"/>
              </p:ext>
            </p:extLst>
          </p:nvPr>
        </p:nvGraphicFramePr>
        <p:xfrm>
          <a:off x="677533" y="1741983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639146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377857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336497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3415655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0948483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0457964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40120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0826568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92205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47975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1077590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49530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68C646EB-792C-7669-DAE7-A3B3755CB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82" y="946646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676A1B33-A151-03C1-2969-BFDAAED5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07" y="946646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68EFF328-DE7D-B31B-6571-DC70E5D6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08" y="946646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80E97C55-0CDF-8BF5-4460-F8488DD1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169" y="946646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020C61BE-26F3-D2B8-3457-6CD319810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457" y="946646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99DDC9CB-0BB1-EDDA-5EE4-C006726A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457" y="946646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10761E03-0E0D-945C-7377-969F6BDBD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783" y="946646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2692E3C6-F49E-3DE4-EA2A-BEE10A52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432" y="946646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0255C139-340D-A3BB-9156-4B0D1FE8E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544" y="946646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44F990C8-B908-1CDD-7068-28A946482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57" y="1735633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2027091C-4B74-192B-C1BD-82EA7A39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732" y="946646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5B4AF9B3-E2C6-7CFF-DD7C-DEF0D060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407" y="946646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0AFABEF1-AC3D-DFA6-2FD2-A53B5E75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344" y="946645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1F32F10D-ABCC-92CF-D8D9-5667F467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007" y="952995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9470BE56-358F-30F3-D628-2B414F2C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057" y="946646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FB0A1256-DDBC-5DAF-2168-0294A8B1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958" y="946646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C25E83D9-5098-A836-95C9-3D6B45E5B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45" y="946646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324D9ADE-294B-3158-D4E0-5ACBE18EA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520" y="946646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80756B0F-F744-F766-63CB-11273B42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32" y="178296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23" name="Rectangle 61">
            <a:extLst>
              <a:ext uri="{FF2B5EF4-FFF2-40B4-BE49-F238E27FC236}">
                <a16:creationId xmlns:a16="http://schemas.microsoft.com/office/drawing/2014/main" id="{D46BEC1D-7E7B-8ECE-F627-28A637A1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619" y="40848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67C5C138-A68B-D41D-DFB8-31A46BB6F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219" y="946646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C1B77BA2-A9FD-EEB2-43B2-475C5165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658" y="946646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D85D85E5-6193-F45E-49D8-E363AED03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108" y="946646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" name="Rectangle 65">
            <a:extLst>
              <a:ext uri="{FF2B5EF4-FFF2-40B4-BE49-F238E27FC236}">
                <a16:creationId xmlns:a16="http://schemas.microsoft.com/office/drawing/2014/main" id="{3B817C8B-ADAB-B792-A34E-315FD1BD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70" y="946646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8" name="Text Box 66">
            <a:extLst>
              <a:ext uri="{FF2B5EF4-FFF2-40B4-BE49-F238E27FC236}">
                <a16:creationId xmlns:a16="http://schemas.microsoft.com/office/drawing/2014/main" id="{EED59CC1-B06F-627B-EDD0-46DAC140A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594" y="40689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29" name="Line 68">
            <a:extLst>
              <a:ext uri="{FF2B5EF4-FFF2-40B4-BE49-F238E27FC236}">
                <a16:creationId xmlns:a16="http://schemas.microsoft.com/office/drawing/2014/main" id="{7E547603-0AD1-D53A-C1A5-503E3817C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4132" y="74662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9">
            <a:extLst>
              <a:ext uri="{FF2B5EF4-FFF2-40B4-BE49-F238E27FC236}">
                <a16:creationId xmlns:a16="http://schemas.microsoft.com/office/drawing/2014/main" id="{E0AA5D8B-69B1-9448-AD4E-79903961C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294" y="75138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0">
            <a:extLst>
              <a:ext uri="{FF2B5EF4-FFF2-40B4-BE49-F238E27FC236}">
                <a16:creationId xmlns:a16="http://schemas.microsoft.com/office/drawing/2014/main" id="{ECC89AE2-4697-67CC-BF85-20F451C62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3119" y="419596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2" name="Line 71">
            <a:extLst>
              <a:ext uri="{FF2B5EF4-FFF2-40B4-BE49-F238E27FC236}">
                <a16:creationId xmlns:a16="http://schemas.microsoft.com/office/drawing/2014/main" id="{7D7D5EB3-14F4-6517-264F-05A10B70D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2882" y="74820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513" name="Ink 64512">
                <a:extLst>
                  <a:ext uri="{FF2B5EF4-FFF2-40B4-BE49-F238E27FC236}">
                    <a16:creationId xmlns:a16="http://schemas.microsoft.com/office/drawing/2014/main" id="{6A993ABE-6CA2-4654-6564-F7CCEFDD0156}"/>
                  </a:ext>
                </a:extLst>
              </p14:cNvPr>
              <p14:cNvContentPartPr/>
              <p14:nvPr/>
            </p14:nvContentPartPr>
            <p14:xfrm>
              <a:off x="576815" y="5999179"/>
              <a:ext cx="360" cy="360"/>
            </p14:xfrm>
          </p:contentPart>
        </mc:Choice>
        <mc:Fallback xmlns="">
          <p:pic>
            <p:nvPicPr>
              <p:cNvPr id="64513" name="Ink 64512">
                <a:extLst>
                  <a:ext uri="{FF2B5EF4-FFF2-40B4-BE49-F238E27FC236}">
                    <a16:creationId xmlns:a16="http://schemas.microsoft.com/office/drawing/2014/main" id="{6A993ABE-6CA2-4654-6564-F7CCEFDD01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175" y="59905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515" name="Ink 64514">
                <a:extLst>
                  <a:ext uri="{FF2B5EF4-FFF2-40B4-BE49-F238E27FC236}">
                    <a16:creationId xmlns:a16="http://schemas.microsoft.com/office/drawing/2014/main" id="{A2EE645A-BFF3-0F90-464C-BE23B3873E77}"/>
                  </a:ext>
                </a:extLst>
              </p14:cNvPr>
              <p14:cNvContentPartPr/>
              <p14:nvPr/>
            </p14:nvContentPartPr>
            <p14:xfrm>
              <a:off x="496895" y="6175579"/>
              <a:ext cx="360" cy="360"/>
            </p14:xfrm>
          </p:contentPart>
        </mc:Choice>
        <mc:Fallback xmlns="">
          <p:pic>
            <p:nvPicPr>
              <p:cNvPr id="64515" name="Ink 64514">
                <a:extLst>
                  <a:ext uri="{FF2B5EF4-FFF2-40B4-BE49-F238E27FC236}">
                    <a16:creationId xmlns:a16="http://schemas.microsoft.com/office/drawing/2014/main" id="{A2EE645A-BFF3-0F90-464C-BE23B3873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895" y="61669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516" name="Ink 64515">
                <a:extLst>
                  <a:ext uri="{FF2B5EF4-FFF2-40B4-BE49-F238E27FC236}">
                    <a16:creationId xmlns:a16="http://schemas.microsoft.com/office/drawing/2014/main" id="{1EF13565-8899-00A0-77D3-25AB115A75DB}"/>
                  </a:ext>
                </a:extLst>
              </p14:cNvPr>
              <p14:cNvContentPartPr/>
              <p14:nvPr/>
            </p14:nvContentPartPr>
            <p14:xfrm>
              <a:off x="914135" y="6175579"/>
              <a:ext cx="360" cy="360"/>
            </p14:xfrm>
          </p:contentPart>
        </mc:Choice>
        <mc:Fallback xmlns="">
          <p:pic>
            <p:nvPicPr>
              <p:cNvPr id="64516" name="Ink 64515">
                <a:extLst>
                  <a:ext uri="{FF2B5EF4-FFF2-40B4-BE49-F238E27FC236}">
                    <a16:creationId xmlns:a16="http://schemas.microsoft.com/office/drawing/2014/main" id="{1EF13565-8899-00A0-77D3-25AB115A7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135" y="61669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517" name="Ink 64516">
                <a:extLst>
                  <a:ext uri="{FF2B5EF4-FFF2-40B4-BE49-F238E27FC236}">
                    <a16:creationId xmlns:a16="http://schemas.microsoft.com/office/drawing/2014/main" id="{CF476C6B-7046-B9DB-2FF9-3FEC027B5738}"/>
                  </a:ext>
                </a:extLst>
              </p14:cNvPr>
              <p14:cNvContentPartPr/>
              <p14:nvPr/>
            </p14:nvContentPartPr>
            <p14:xfrm>
              <a:off x="1860575" y="3721459"/>
              <a:ext cx="360" cy="360"/>
            </p14:xfrm>
          </p:contentPart>
        </mc:Choice>
        <mc:Fallback xmlns="">
          <p:pic>
            <p:nvPicPr>
              <p:cNvPr id="64517" name="Ink 64516">
                <a:extLst>
                  <a:ext uri="{FF2B5EF4-FFF2-40B4-BE49-F238E27FC236}">
                    <a16:creationId xmlns:a16="http://schemas.microsoft.com/office/drawing/2014/main" id="{CF476C6B-7046-B9DB-2FF9-3FEC027B57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575" y="371245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DEEDB323-AC38-1F69-843F-330CB72E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20" y="314782"/>
            <a:ext cx="9903597" cy="622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护民官希律和希律的父亲尼克特劝他说：「你称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该撒是主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并献祭，有甚么要紧？那是保全你性命之道。」总督劝他否认基督，说：「悔改吧，向该撒宣誓，说：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打倒无神者！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」因为基督徒拒绝拜偶像，被称为「无神者」。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坡旅甲看着全场的群众，态度庄严，向他们挥手，深深叹一口气，举目望天说：「打倒无神者！」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总督对他说：「宣誓，辱骂基督，我就释放你。」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坡旅甲回答说：「这八十六年来，我事奉祂，祂从未亏负过我；我怎能够亵渎拯救我的王？」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他们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要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把他活活烧死。因为坡旅甲祷告时所见，焚烧枕头的异象，必定要应验。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ACC6F09C-2CDA-67B7-440D-F454422D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57" y="974674"/>
            <a:ext cx="8714254" cy="508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他們要把坡旅甲釘在木樁上。他說：「不必如此。那位賜我力量忍受烈火的，不必你們用釘子，也能使我不畏縮。」因此，他們只把他綁在柱上，而沒用釘子。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他說：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</a:t>
            </a:r>
            <a:r>
              <a:rPr lang="zh-CN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哦，父阿，我感謝你，你竟使我配列在殉道者的行列之中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，得以分嚐基督所飲之杯。」</a:t>
            </a:r>
            <a:endParaRPr lang="en-US" altLang="zh-TW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他剛說完「阿們」，火就點著了。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火焰形成一個拱門，形狀像風帆一樣，如同牆壁圍繞，不挨近殉道者的身體；他沒被燒到，卻如同金銀在煉爐中被煉。在場的人，也聞到沒藥或別的馨香氣味。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最後，那些惡人見火焰無效，叫掌刑的人用刀刺入他的身體。</a:t>
            </a:r>
            <a:endParaRPr lang="zh-TW" alt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33562208-3805-8746-06D1-CC44B94F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88" y="3991587"/>
            <a:ext cx="2634529" cy="175835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88" name="Text Box 92">
            <a:extLst>
              <a:ext uri="{FF2B5EF4-FFF2-40B4-BE49-F238E27FC236}">
                <a16:creationId xmlns:a16="http://schemas.microsoft.com/office/drawing/2014/main" id="{F5B5AA82-034F-988A-B5F5-EF4E4E41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22" y="2651864"/>
            <a:ext cx="10423223" cy="394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异教徒捏造许多荒谬故事，控诉基督徒的罪行，并误传基督教的教训。为了响应这类攻击，有些基督徒著书，为基督教辩护，而成为</a:t>
            </a:r>
            <a:r>
              <a:rPr lang="zh-TW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「护教士」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殉道者游斯丁</a:t>
            </a:r>
            <a:r>
              <a:rPr lang="en-US" altLang="zh-TW" sz="2400" b="1" dirty="0">
                <a:solidFill>
                  <a:srgbClr val="99663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(100-165</a:t>
            </a:r>
            <a:r>
              <a:rPr lang="zh-TW" altLang="en-US" sz="2400" b="1" dirty="0">
                <a:solidFill>
                  <a:srgbClr val="99663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</a:t>
            </a:r>
            <a:r>
              <a:rPr lang="en-US" altLang="zh-TW" sz="2400" b="1" dirty="0">
                <a:solidFill>
                  <a:srgbClr val="99663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r>
              <a:rPr lang="zh-TW" altLang="en-US" sz="2400" b="1" dirty="0">
                <a:solidFill>
                  <a:srgbClr val="99663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他生在撒玛利亚的示剑城，父母却都是异教徒。他专修哲学，甚至信主后，仍以哲学家自居。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他是第一位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强调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信心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有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理性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基础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的信徒</a:t>
            </a: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杰出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的护教者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165</a:t>
            </a:r>
            <a:r>
              <a:rPr lang="zh-TW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年他在罗马被鞭打后斩首，所以史家称他为殉道者游斯丁。他说：</a:t>
            </a:r>
            <a:r>
              <a:rPr lang="zh-TW" altLang="en-US" sz="2400" b="1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「我们不求别的，只求为主基督耶稣受苦；因为在基督审判台前，这将带给我们救恩和喜乐。」</a:t>
            </a:r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55E1692C-D8C5-284E-E94C-D72CFA6CC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00374"/>
              </p:ext>
            </p:extLst>
          </p:nvPr>
        </p:nvGraphicFramePr>
        <p:xfrm>
          <a:off x="1008571" y="1441449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0516017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9670723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3563103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1740035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080407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8850331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893788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039063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479806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7785720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331371"/>
                  </a:ext>
                </a:extLst>
              </a:tr>
            </a:tbl>
          </a:graphicData>
        </a:graphic>
      </p:graphicFrame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B638AE39-247A-EFF1-FF22-88181C117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58624"/>
              </p:ext>
            </p:extLst>
          </p:nvPr>
        </p:nvGraphicFramePr>
        <p:xfrm>
          <a:off x="608522" y="156368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639146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377857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336497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3415655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0948483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0457964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40120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0826568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92205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47975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1077590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49530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30E268E4-A0BF-C98D-F646-6E9D99F5A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71" y="76835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34533745-82E2-FB52-637D-24C6A440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396" y="76835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EB59A6BF-5754-423F-A2EF-9540B8E6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097" y="76835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AC61881-2527-9163-5A31-53CB7D60B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158" y="76835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850DD3BA-34D5-46A1-8776-9A2957978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446" y="76835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7AF1AB6C-606C-8834-1374-897C125A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446" y="76835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E9FE6804-78F6-95E2-E1F3-32A6BC591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772" y="76835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350CD0CF-9C20-F06A-670F-BEA2DBDFE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421" y="76835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CEC70883-F7D9-B01F-B6D3-9FCED73A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533" y="76835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F349099F-E7F8-ABB0-3615-A7B0ED1F4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46" y="1557337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70F4FAD3-A98D-6E81-6F97-20AC6D16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721" y="76835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81E0E0C7-B498-68BC-B2DB-237A6A097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396" y="76835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D87380C8-0302-9AB2-5810-E477C3AC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333" y="76834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0F90B5FC-9F12-BE19-7DE7-8E6122B78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996" y="77469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0B6C9073-A41D-5C82-CBEB-41E4620BE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046" y="76835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B366DDE8-47C3-07CB-3AE8-758CAB118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947" y="76835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9DD99B07-BD4B-3AF3-F934-00F48FA9D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34" y="76835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4F033D50-3EA4-AADF-8CC3-ED6214F6F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509" y="76835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B50503CB-ED8C-3BF9-AE39-8D567EC8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621" y="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23" name="Rectangle 61">
            <a:extLst>
              <a:ext uri="{FF2B5EF4-FFF2-40B4-BE49-F238E27FC236}">
                <a16:creationId xmlns:a16="http://schemas.microsoft.com/office/drawing/2014/main" id="{2ADFF860-5840-3A44-B8F7-D5173CF41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608" y="23018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CA6C7ACA-96E6-5B2F-DA90-7781942BB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208" y="76835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ED09D3FF-2067-3CE8-A4DC-1941FDBB4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647" y="76835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7681ED78-C495-91C4-2230-4B5E1BDF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097" y="76835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" name="Rectangle 65">
            <a:extLst>
              <a:ext uri="{FF2B5EF4-FFF2-40B4-BE49-F238E27FC236}">
                <a16:creationId xmlns:a16="http://schemas.microsoft.com/office/drawing/2014/main" id="{93D62BCA-1A71-F281-A531-5BD0E81B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459" y="76835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8" name="Text Box 66">
            <a:extLst>
              <a:ext uri="{FF2B5EF4-FFF2-40B4-BE49-F238E27FC236}">
                <a16:creationId xmlns:a16="http://schemas.microsoft.com/office/drawing/2014/main" id="{6254649E-E65F-8ADF-BBCD-47D43991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583" y="22859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29" name="Line 68">
            <a:extLst>
              <a:ext uri="{FF2B5EF4-FFF2-40B4-BE49-F238E27FC236}">
                <a16:creationId xmlns:a16="http://schemas.microsoft.com/office/drawing/2014/main" id="{AB2E43C2-21A8-ADE5-0C60-226C3FF13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5121" y="56832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9">
            <a:extLst>
              <a:ext uri="{FF2B5EF4-FFF2-40B4-BE49-F238E27FC236}">
                <a16:creationId xmlns:a16="http://schemas.microsoft.com/office/drawing/2014/main" id="{D2687FA1-1A28-B4EE-535B-63B2A5BC8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3283" y="57308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0">
            <a:extLst>
              <a:ext uri="{FF2B5EF4-FFF2-40B4-BE49-F238E27FC236}">
                <a16:creationId xmlns:a16="http://schemas.microsoft.com/office/drawing/2014/main" id="{54D2A674-C5BA-7D72-81DA-503D187D4F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4108" y="24130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6" name="Line 71">
            <a:extLst>
              <a:ext uri="{FF2B5EF4-FFF2-40B4-BE49-F238E27FC236}">
                <a16:creationId xmlns:a16="http://schemas.microsoft.com/office/drawing/2014/main" id="{7B6AD8F4-A83F-A8CD-BDBA-A65570300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3871" y="56991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9" name="Text Box 157">
            <a:extLst>
              <a:ext uri="{FF2B5EF4-FFF2-40B4-BE49-F238E27FC236}">
                <a16:creationId xmlns:a16="http://schemas.microsoft.com/office/drawing/2014/main" id="{79A6CD44-4300-BEBD-F1E4-46EE12A6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71" y="2063458"/>
            <a:ext cx="261694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殉道者游斯丁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Group 2">
            <a:extLst>
              <a:ext uri="{FF2B5EF4-FFF2-40B4-BE49-F238E27FC236}">
                <a16:creationId xmlns:a16="http://schemas.microsoft.com/office/drawing/2014/main" id="{A8D2E394-B1F1-7245-16F9-35AB95041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43304"/>
              </p:ext>
            </p:extLst>
          </p:nvPr>
        </p:nvGraphicFramePr>
        <p:xfrm>
          <a:off x="1077582" y="161974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0516017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9670723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3563103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1740035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080407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8850331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893788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039063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479806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7785720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331371"/>
                  </a:ext>
                </a:extLst>
              </a:tr>
            </a:tbl>
          </a:graphicData>
        </a:graphic>
      </p:graphicFrame>
      <p:graphicFrame>
        <p:nvGraphicFramePr>
          <p:cNvPr id="137242" name="Group 26">
            <a:extLst>
              <a:ext uri="{FF2B5EF4-FFF2-40B4-BE49-F238E27FC236}">
                <a16:creationId xmlns:a16="http://schemas.microsoft.com/office/drawing/2014/main" id="{24A50F77-191B-8BE9-5238-D4A7E6802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85689"/>
              </p:ext>
            </p:extLst>
          </p:nvPr>
        </p:nvGraphicFramePr>
        <p:xfrm>
          <a:off x="677533" y="1741983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639146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377857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336497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3415655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0948483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0457964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40120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0826568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92205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47975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1077590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49530"/>
                  </a:ext>
                </a:extLst>
              </a:tr>
            </a:tbl>
          </a:graphicData>
        </a:graphic>
      </p:graphicFrame>
      <p:sp>
        <p:nvSpPr>
          <p:cNvPr id="137258" name="Rectangle 42">
            <a:extLst>
              <a:ext uri="{FF2B5EF4-FFF2-40B4-BE49-F238E27FC236}">
                <a16:creationId xmlns:a16="http://schemas.microsoft.com/office/drawing/2014/main" id="{BD097509-6800-C3D7-F384-9E4993805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82" y="946646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37259" name="Rectangle 43">
            <a:extLst>
              <a:ext uri="{FF2B5EF4-FFF2-40B4-BE49-F238E27FC236}">
                <a16:creationId xmlns:a16="http://schemas.microsoft.com/office/drawing/2014/main" id="{24EFF8CA-2A48-20EE-8DB2-5119DEEE9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07" y="946646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37260" name="Rectangle 44">
            <a:extLst>
              <a:ext uri="{FF2B5EF4-FFF2-40B4-BE49-F238E27FC236}">
                <a16:creationId xmlns:a16="http://schemas.microsoft.com/office/drawing/2014/main" id="{81C502A9-E856-2C95-50B9-B8B10D53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08" y="946646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37261" name="Rectangle 45">
            <a:extLst>
              <a:ext uri="{FF2B5EF4-FFF2-40B4-BE49-F238E27FC236}">
                <a16:creationId xmlns:a16="http://schemas.microsoft.com/office/drawing/2014/main" id="{FE8B450B-790C-78FF-17DA-534A3EE63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169" y="946646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37262" name="Rectangle 46">
            <a:extLst>
              <a:ext uri="{FF2B5EF4-FFF2-40B4-BE49-F238E27FC236}">
                <a16:creationId xmlns:a16="http://schemas.microsoft.com/office/drawing/2014/main" id="{913FEA5C-6EDC-43E4-E127-90D76D270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457" y="946646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7263" name="Rectangle 47">
            <a:extLst>
              <a:ext uri="{FF2B5EF4-FFF2-40B4-BE49-F238E27FC236}">
                <a16:creationId xmlns:a16="http://schemas.microsoft.com/office/drawing/2014/main" id="{2025A4BA-32BF-E734-CA82-8D7A76181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457" y="946646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7264" name="Rectangle 48">
            <a:extLst>
              <a:ext uri="{FF2B5EF4-FFF2-40B4-BE49-F238E27FC236}">
                <a16:creationId xmlns:a16="http://schemas.microsoft.com/office/drawing/2014/main" id="{307E65B2-F7D9-791D-81A1-C80A2B11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783" y="946646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7265" name="Rectangle 49">
            <a:extLst>
              <a:ext uri="{FF2B5EF4-FFF2-40B4-BE49-F238E27FC236}">
                <a16:creationId xmlns:a16="http://schemas.microsoft.com/office/drawing/2014/main" id="{815301F0-CC97-CD2A-5070-3198A0139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432" y="946646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37266" name="Rectangle 50">
            <a:extLst>
              <a:ext uri="{FF2B5EF4-FFF2-40B4-BE49-F238E27FC236}">
                <a16:creationId xmlns:a16="http://schemas.microsoft.com/office/drawing/2014/main" id="{CAFAC22F-24F4-56F8-885E-E239F9CE0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544" y="946646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7267" name="Text Box 51">
            <a:extLst>
              <a:ext uri="{FF2B5EF4-FFF2-40B4-BE49-F238E27FC236}">
                <a16:creationId xmlns:a16="http://schemas.microsoft.com/office/drawing/2014/main" id="{3B1868AD-39FC-37DA-A0E1-3FC8AC99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57" y="1735633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37268" name="Rectangle 52">
            <a:extLst>
              <a:ext uri="{FF2B5EF4-FFF2-40B4-BE49-F238E27FC236}">
                <a16:creationId xmlns:a16="http://schemas.microsoft.com/office/drawing/2014/main" id="{C1C31A54-8F24-1B41-1B27-0FBBBFDA4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732" y="946646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37269" name="Rectangle 53">
            <a:extLst>
              <a:ext uri="{FF2B5EF4-FFF2-40B4-BE49-F238E27FC236}">
                <a16:creationId xmlns:a16="http://schemas.microsoft.com/office/drawing/2014/main" id="{CCA1B303-2E19-D0C2-F7D9-C9C4070C8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407" y="946646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37270" name="Rectangle 54">
            <a:extLst>
              <a:ext uri="{FF2B5EF4-FFF2-40B4-BE49-F238E27FC236}">
                <a16:creationId xmlns:a16="http://schemas.microsoft.com/office/drawing/2014/main" id="{2B61496F-DF87-5BB7-122B-D19097FD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344" y="946645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7271" name="Rectangle 55">
            <a:extLst>
              <a:ext uri="{FF2B5EF4-FFF2-40B4-BE49-F238E27FC236}">
                <a16:creationId xmlns:a16="http://schemas.microsoft.com/office/drawing/2014/main" id="{E11E0CED-8890-5B31-C92B-3B8E1A219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007" y="952995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7272" name="Rectangle 56">
            <a:extLst>
              <a:ext uri="{FF2B5EF4-FFF2-40B4-BE49-F238E27FC236}">
                <a16:creationId xmlns:a16="http://schemas.microsoft.com/office/drawing/2014/main" id="{DE705B24-D692-9EDA-82FC-CC6BACEA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057" y="946646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7273" name="Rectangle 57">
            <a:extLst>
              <a:ext uri="{FF2B5EF4-FFF2-40B4-BE49-F238E27FC236}">
                <a16:creationId xmlns:a16="http://schemas.microsoft.com/office/drawing/2014/main" id="{AD8B9DA1-C3CE-235B-0462-FACD25DD3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958" y="946646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7274" name="Rectangle 58">
            <a:extLst>
              <a:ext uri="{FF2B5EF4-FFF2-40B4-BE49-F238E27FC236}">
                <a16:creationId xmlns:a16="http://schemas.microsoft.com/office/drawing/2014/main" id="{93C91B2A-B38B-44D8-8763-9210D0C0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45" y="946646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7275" name="Rectangle 59">
            <a:extLst>
              <a:ext uri="{FF2B5EF4-FFF2-40B4-BE49-F238E27FC236}">
                <a16:creationId xmlns:a16="http://schemas.microsoft.com/office/drawing/2014/main" id="{7AF11A46-219C-F78D-6B2A-D1D8FFF0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520" y="946646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7276" name="Text Box 60">
            <a:extLst>
              <a:ext uri="{FF2B5EF4-FFF2-40B4-BE49-F238E27FC236}">
                <a16:creationId xmlns:a16="http://schemas.microsoft.com/office/drawing/2014/main" id="{305D586A-5181-11D8-185F-C681B686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32" y="178296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37277" name="Rectangle 61">
            <a:extLst>
              <a:ext uri="{FF2B5EF4-FFF2-40B4-BE49-F238E27FC236}">
                <a16:creationId xmlns:a16="http://schemas.microsoft.com/office/drawing/2014/main" id="{1E1FE79D-E41A-E909-A7F7-67EEE3AA0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619" y="40848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37278" name="Rectangle 62">
            <a:extLst>
              <a:ext uri="{FF2B5EF4-FFF2-40B4-BE49-F238E27FC236}">
                <a16:creationId xmlns:a16="http://schemas.microsoft.com/office/drawing/2014/main" id="{9F5F1D75-5CBF-C331-EC2F-F42266BA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219" y="946646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7279" name="Rectangle 63">
            <a:extLst>
              <a:ext uri="{FF2B5EF4-FFF2-40B4-BE49-F238E27FC236}">
                <a16:creationId xmlns:a16="http://schemas.microsoft.com/office/drawing/2014/main" id="{E8C72C84-47E8-2AAE-E650-4BE60752D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658" y="946646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7280" name="Rectangle 64">
            <a:extLst>
              <a:ext uri="{FF2B5EF4-FFF2-40B4-BE49-F238E27FC236}">
                <a16:creationId xmlns:a16="http://schemas.microsoft.com/office/drawing/2014/main" id="{E1A3E8B5-7B5D-EC70-BE00-38937BB4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108" y="946646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7281" name="Rectangle 65">
            <a:extLst>
              <a:ext uri="{FF2B5EF4-FFF2-40B4-BE49-F238E27FC236}">
                <a16:creationId xmlns:a16="http://schemas.microsoft.com/office/drawing/2014/main" id="{895E515F-26F5-321B-E707-8751E905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70" y="946646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7282" name="Text Box 66">
            <a:extLst>
              <a:ext uri="{FF2B5EF4-FFF2-40B4-BE49-F238E27FC236}">
                <a16:creationId xmlns:a16="http://schemas.microsoft.com/office/drawing/2014/main" id="{B3359E53-C43D-A649-FD0B-64C5D17E4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594" y="40689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37283" name="Rectangle 67">
            <a:extLst>
              <a:ext uri="{FF2B5EF4-FFF2-40B4-BE49-F238E27FC236}">
                <a16:creationId xmlns:a16="http://schemas.microsoft.com/office/drawing/2014/main" id="{38DFECD8-212C-6B70-3EC5-2DE59A6BA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795" y="9257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37284" name="Line 68">
            <a:extLst>
              <a:ext uri="{FF2B5EF4-FFF2-40B4-BE49-F238E27FC236}">
                <a16:creationId xmlns:a16="http://schemas.microsoft.com/office/drawing/2014/main" id="{74694DB9-675F-23C2-8E72-04E9BF6FE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4132" y="74662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85" name="Line 69">
            <a:extLst>
              <a:ext uri="{FF2B5EF4-FFF2-40B4-BE49-F238E27FC236}">
                <a16:creationId xmlns:a16="http://schemas.microsoft.com/office/drawing/2014/main" id="{74E5E225-99B2-6E47-A04E-DC9BAB1BF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294" y="75138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86" name="Line 70">
            <a:extLst>
              <a:ext uri="{FF2B5EF4-FFF2-40B4-BE49-F238E27FC236}">
                <a16:creationId xmlns:a16="http://schemas.microsoft.com/office/drawing/2014/main" id="{A2E978A5-5E99-4C2F-48A6-F5F39E4888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3119" y="419596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87" name="Line 71">
            <a:extLst>
              <a:ext uri="{FF2B5EF4-FFF2-40B4-BE49-F238E27FC236}">
                <a16:creationId xmlns:a16="http://schemas.microsoft.com/office/drawing/2014/main" id="{31D67595-939E-65BA-C7C3-86CA23EDC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2882" y="74820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300" name="AutoShape 84">
            <a:extLst>
              <a:ext uri="{FF2B5EF4-FFF2-40B4-BE49-F238E27FC236}">
                <a16:creationId xmlns:a16="http://schemas.microsoft.com/office/drawing/2014/main" id="{8ED41A90-B4DF-84CC-7EC0-EFA1B11EE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07" y="2934195"/>
            <a:ext cx="1619250" cy="973138"/>
          </a:xfrm>
          <a:prstGeom prst="plaque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初期教会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的异端</a:t>
            </a:r>
          </a:p>
        </p:txBody>
      </p:sp>
      <p:sp>
        <p:nvSpPr>
          <p:cNvPr id="137301" name="AutoShape 85">
            <a:extLst>
              <a:ext uri="{FF2B5EF4-FFF2-40B4-BE49-F238E27FC236}">
                <a16:creationId xmlns:a16="http://schemas.microsoft.com/office/drawing/2014/main" id="{DCF81757-F7EB-D4E1-A59B-4BADE157B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732" y="2910384"/>
            <a:ext cx="5613400" cy="338137"/>
          </a:xfrm>
          <a:prstGeom prst="homePlate">
            <a:avLst>
              <a:gd name="adj" fmla="val 97684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馬吉安派 </a:t>
            </a:r>
            <a:r>
              <a:rPr lang="zh-CN" altLang="en-US" dirty="0">
                <a:solidFill>
                  <a:schemeClr val="bg1"/>
                </a:solidFill>
                <a:ea typeface="SimHei" panose="02010609060101010101" pitchFamily="49" charset="-122"/>
              </a:rPr>
              <a:t>（</a:t>
            </a:r>
            <a:r>
              <a:rPr lang="en-US" altLang="zh-CN" dirty="0" err="1">
                <a:solidFill>
                  <a:schemeClr val="bg1"/>
                </a:solidFill>
                <a:ea typeface="SimHei" panose="02010609060101010101" pitchFamily="49" charset="-122"/>
              </a:rPr>
              <a:t>Marcion</a:t>
            </a:r>
            <a:r>
              <a:rPr lang="en-US" altLang="zh-CN" dirty="0">
                <a:solidFill>
                  <a:schemeClr val="bg1"/>
                </a:solidFill>
                <a:ea typeface="SimHei" panose="02010609060101010101" pitchFamily="49" charset="-122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SimHei" panose="02010609060101010101" pitchFamily="49" charset="-122"/>
              </a:rPr>
              <a:t>Marcionists</a:t>
            </a:r>
            <a:r>
              <a:rPr lang="zh-CN" altLang="en-US" dirty="0">
                <a:solidFill>
                  <a:schemeClr val="bg1"/>
                </a:solidFill>
                <a:ea typeface="SimHei" panose="02010609060101010101" pitchFamily="49" charset="-122"/>
              </a:rPr>
              <a:t>）</a:t>
            </a:r>
            <a:endParaRPr lang="zh-TW" altLang="en-US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137302" name="AutoShape 86">
            <a:extLst>
              <a:ext uri="{FF2B5EF4-FFF2-40B4-BE49-F238E27FC236}">
                <a16:creationId xmlns:a16="http://schemas.microsoft.com/office/drawing/2014/main" id="{5927CC7E-3B13-B579-412E-E3C3963D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244" y="3496170"/>
            <a:ext cx="4941888" cy="338138"/>
          </a:xfrm>
          <a:prstGeom prst="homePlate">
            <a:avLst>
              <a:gd name="adj" fmla="val 95336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孟他努派 </a:t>
            </a:r>
            <a:r>
              <a:rPr lang="en-US" altLang="zh-TW" dirty="0">
                <a:solidFill>
                  <a:schemeClr val="bg1"/>
                </a:solidFill>
                <a:ea typeface="SimHei" panose="02010609060101010101" pitchFamily="49" charset="-122"/>
              </a:rPr>
              <a:t>(</a:t>
            </a:r>
            <a:r>
              <a:rPr lang="en-US" altLang="zh-TW" dirty="0" err="1">
                <a:solidFill>
                  <a:schemeClr val="bg1"/>
                </a:solidFill>
                <a:ea typeface="SimHei" panose="02010609060101010101" pitchFamily="49" charset="-122"/>
              </a:rPr>
              <a:t>Montanus</a:t>
            </a:r>
            <a:r>
              <a:rPr lang="en-US" altLang="zh-TW" dirty="0">
                <a:solidFill>
                  <a:schemeClr val="bg1"/>
                </a:solidFill>
                <a:ea typeface="SimHei" panose="02010609060101010101" pitchFamily="49" charset="-122"/>
              </a:rPr>
              <a:t>, Montanism)</a:t>
            </a:r>
            <a:endParaRPr lang="zh-TW" altLang="en-US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137303" name="AutoShape 87">
            <a:extLst>
              <a:ext uri="{FF2B5EF4-FFF2-40B4-BE49-F238E27FC236}">
                <a16:creationId xmlns:a16="http://schemas.microsoft.com/office/drawing/2014/main" id="{FC99B777-9754-A88B-2DEB-3FED2AD2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4" y="2316659"/>
            <a:ext cx="7912100" cy="338137"/>
          </a:xfrm>
          <a:prstGeom prst="homePlate">
            <a:avLst>
              <a:gd name="adj" fmla="val 85905"/>
            </a:avLst>
          </a:prstGeom>
          <a:gradFill rotWithShape="1">
            <a:gsLst>
              <a:gs pos="0">
                <a:srgbClr val="6666FF"/>
              </a:gs>
              <a:gs pos="50000">
                <a:srgbClr val="6666FF">
                  <a:gamma/>
                  <a:shade val="4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灵智派</a:t>
            </a:r>
            <a:r>
              <a:rPr lang="en-US" altLang="zh-TW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诺斯底主义</a:t>
            </a:r>
            <a:r>
              <a:rPr lang="en-US" altLang="zh-TW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)(Gnosticism)</a:t>
            </a:r>
          </a:p>
        </p:txBody>
      </p:sp>
      <p:sp>
        <p:nvSpPr>
          <p:cNvPr id="137304" name="Text Box 88">
            <a:extLst>
              <a:ext uri="{FF2B5EF4-FFF2-40B4-BE49-F238E27FC236}">
                <a16:creationId xmlns:a16="http://schemas.microsoft.com/office/drawing/2014/main" id="{E352105B-EE19-F43D-2AE0-DD0ED62A8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219" y="227538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37305" name="Text Box 89">
            <a:extLst>
              <a:ext uri="{FF2B5EF4-FFF2-40B4-BE49-F238E27FC236}">
                <a16:creationId xmlns:a16="http://schemas.microsoft.com/office/drawing/2014/main" id="{0D3E2F72-3CFF-3870-E03C-D378B797D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219" y="286593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37306" name="Text Box 90">
            <a:extLst>
              <a:ext uri="{FF2B5EF4-FFF2-40B4-BE49-F238E27FC236}">
                <a16:creationId xmlns:a16="http://schemas.microsoft.com/office/drawing/2014/main" id="{028F974D-8906-3046-CA9F-4DB10AA2D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219" y="347553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37310" name="Text Box 94">
            <a:extLst>
              <a:ext uri="{FF2B5EF4-FFF2-40B4-BE49-F238E27FC236}">
                <a16:creationId xmlns:a16="http://schemas.microsoft.com/office/drawing/2014/main" id="{B02E4BFC-0981-C964-EBF1-9680CE13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293" y="5116017"/>
            <a:ext cx="8853488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大公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400" dirty="0">
                <a:ea typeface="SimHei" panose="02010609060101010101" pitchFamily="49" charset="-122"/>
                <a:cs typeface="Arial" panose="020B0604020202020204" pitchFamily="34" charset="0"/>
              </a:rPr>
              <a:t>catholic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意為普世，後來成為「正統」的同義詞。大約主後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170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年之後，遵循主流正統教義的眾教會結合一體，自稱為「大公教會」。異端則是在大公教會之外，成立他們自己的小教會</a:t>
            </a:r>
          </a:p>
        </p:txBody>
      </p:sp>
      <p:sp>
        <p:nvSpPr>
          <p:cNvPr id="137312" name="Rectangle 96">
            <a:extLst>
              <a:ext uri="{FF2B5EF4-FFF2-40B4-BE49-F238E27FC236}">
                <a16:creationId xmlns:a16="http://schemas.microsoft.com/office/drawing/2014/main" id="{71CEFDA6-C294-DD47-96D6-28415515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008" y="4281983"/>
            <a:ext cx="5627687" cy="4746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zh-TW" altLang="en-US" sz="2200" dirty="0">
                <a:solidFill>
                  <a:schemeClr val="bg1"/>
                </a:solidFill>
                <a:ea typeface="SimHei" panose="02010609060101010101" pitchFamily="49" charset="-122"/>
              </a:rPr>
              <a:t>大公教会 </a:t>
            </a:r>
            <a:r>
              <a:rPr lang="en-US" altLang="zh-TW" sz="2200" dirty="0">
                <a:solidFill>
                  <a:schemeClr val="bg1"/>
                </a:solidFill>
                <a:ea typeface="SimHei" panose="02010609060101010101" pitchFamily="49" charset="-122"/>
              </a:rPr>
              <a:t>(catholic church)</a:t>
            </a:r>
            <a:endParaRPr lang="zh-TW" altLang="en-US" sz="2200" dirty="0"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00" grpId="0" animBg="1"/>
      <p:bldP spid="137301" grpId="0" animBg="1"/>
      <p:bldP spid="137302" grpId="0" animBg="1"/>
      <p:bldP spid="137303" grpId="0" animBg="1"/>
      <p:bldP spid="137304" grpId="0"/>
      <p:bldP spid="137305" grpId="0"/>
      <p:bldP spid="137306" grpId="0"/>
      <p:bldP spid="137310" grpId="0"/>
      <p:bldP spid="1373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Group 2">
            <a:extLst>
              <a:ext uri="{FF2B5EF4-FFF2-40B4-BE49-F238E27FC236}">
                <a16:creationId xmlns:a16="http://schemas.microsoft.com/office/drawing/2014/main" id="{472F3E18-D436-DD8C-8F94-907D16D8A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37182"/>
              </p:ext>
            </p:extLst>
          </p:nvPr>
        </p:nvGraphicFramePr>
        <p:xfrm>
          <a:off x="1527542" y="1751134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9680615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601197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6437633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2365437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958198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5687613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644665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510253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3813894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4811268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41933"/>
                  </a:ext>
                </a:extLst>
              </a:tr>
            </a:tbl>
          </a:graphicData>
        </a:graphic>
      </p:graphicFrame>
      <p:graphicFrame>
        <p:nvGraphicFramePr>
          <p:cNvPr id="143386" name="Group 26">
            <a:extLst>
              <a:ext uri="{FF2B5EF4-FFF2-40B4-BE49-F238E27FC236}">
                <a16:creationId xmlns:a16="http://schemas.microsoft.com/office/drawing/2014/main" id="{36944347-774D-2030-2A7A-80972F7F7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61861"/>
              </p:ext>
            </p:extLst>
          </p:nvPr>
        </p:nvGraphicFramePr>
        <p:xfrm>
          <a:off x="1127493" y="1873372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6090403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1680245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3882238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7626408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93480164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85303657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733274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634265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260829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3436061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2779690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20913"/>
                  </a:ext>
                </a:extLst>
              </a:tr>
            </a:tbl>
          </a:graphicData>
        </a:graphic>
      </p:graphicFrame>
      <p:sp>
        <p:nvSpPr>
          <p:cNvPr id="143402" name="Rectangle 42">
            <a:extLst>
              <a:ext uri="{FF2B5EF4-FFF2-40B4-BE49-F238E27FC236}">
                <a16:creationId xmlns:a16="http://schemas.microsoft.com/office/drawing/2014/main" id="{B63E343E-7490-A1AC-D3CC-42E0F082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342" y="1078035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3403" name="Rectangle 43">
            <a:extLst>
              <a:ext uri="{FF2B5EF4-FFF2-40B4-BE49-F238E27FC236}">
                <a16:creationId xmlns:a16="http://schemas.microsoft.com/office/drawing/2014/main" id="{5F5B064C-F940-9436-9F3D-52626605E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367" y="1078035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3404" name="Rectangle 44">
            <a:extLst>
              <a:ext uri="{FF2B5EF4-FFF2-40B4-BE49-F238E27FC236}">
                <a16:creationId xmlns:a16="http://schemas.microsoft.com/office/drawing/2014/main" id="{06500501-2FF3-1281-CCC9-89117A20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068" y="1078035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3405" name="Rectangle 45">
            <a:extLst>
              <a:ext uri="{FF2B5EF4-FFF2-40B4-BE49-F238E27FC236}">
                <a16:creationId xmlns:a16="http://schemas.microsoft.com/office/drawing/2014/main" id="{AC4D170F-E9FA-939F-1C0C-4D29189A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129" y="1078035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3406" name="Rectangle 46">
            <a:extLst>
              <a:ext uri="{FF2B5EF4-FFF2-40B4-BE49-F238E27FC236}">
                <a16:creationId xmlns:a16="http://schemas.microsoft.com/office/drawing/2014/main" id="{1775F593-E794-68ED-FD6E-E263612E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417" y="1078035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07" name="Rectangle 47">
            <a:extLst>
              <a:ext uri="{FF2B5EF4-FFF2-40B4-BE49-F238E27FC236}">
                <a16:creationId xmlns:a16="http://schemas.microsoft.com/office/drawing/2014/main" id="{5EDC743B-4422-DFE5-8786-EE86D18E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417" y="1078035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08" name="Rectangle 48">
            <a:extLst>
              <a:ext uri="{FF2B5EF4-FFF2-40B4-BE49-F238E27FC236}">
                <a16:creationId xmlns:a16="http://schemas.microsoft.com/office/drawing/2014/main" id="{98448766-9F3D-C2F2-E3E0-4A37DC88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743" y="1078035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09" name="Rectangle 49">
            <a:extLst>
              <a:ext uri="{FF2B5EF4-FFF2-40B4-BE49-F238E27FC236}">
                <a16:creationId xmlns:a16="http://schemas.microsoft.com/office/drawing/2014/main" id="{D131299E-481F-090A-BB57-B4FD60AE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392" y="1078035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3410" name="Rectangle 50">
            <a:extLst>
              <a:ext uri="{FF2B5EF4-FFF2-40B4-BE49-F238E27FC236}">
                <a16:creationId xmlns:a16="http://schemas.microsoft.com/office/drawing/2014/main" id="{166C3B78-1275-AF94-3CC6-3D7A1A1B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504" y="1078035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1" name="Text Box 51">
            <a:extLst>
              <a:ext uri="{FF2B5EF4-FFF2-40B4-BE49-F238E27FC236}">
                <a16:creationId xmlns:a16="http://schemas.microsoft.com/office/drawing/2014/main" id="{2E3A6C1B-133F-96BC-624E-F741944B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17" y="1867022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3412" name="Rectangle 52">
            <a:extLst>
              <a:ext uri="{FF2B5EF4-FFF2-40B4-BE49-F238E27FC236}">
                <a16:creationId xmlns:a16="http://schemas.microsoft.com/office/drawing/2014/main" id="{57EFC70F-24ED-FC7B-9AA3-317ED2D1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692" y="1078035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3413" name="Rectangle 53">
            <a:extLst>
              <a:ext uri="{FF2B5EF4-FFF2-40B4-BE49-F238E27FC236}">
                <a16:creationId xmlns:a16="http://schemas.microsoft.com/office/drawing/2014/main" id="{6A8BE9EC-8543-CE89-B767-51BD7BB9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367" y="1078035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3414" name="Rectangle 54">
            <a:extLst>
              <a:ext uri="{FF2B5EF4-FFF2-40B4-BE49-F238E27FC236}">
                <a16:creationId xmlns:a16="http://schemas.microsoft.com/office/drawing/2014/main" id="{8C721685-C34B-C7E4-CBA0-3B45EE04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304" y="1078034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5" name="Rectangle 55">
            <a:extLst>
              <a:ext uri="{FF2B5EF4-FFF2-40B4-BE49-F238E27FC236}">
                <a16:creationId xmlns:a16="http://schemas.microsoft.com/office/drawing/2014/main" id="{D25BC390-4251-1A2D-3195-B28FEB23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967" y="1084384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6" name="Rectangle 56">
            <a:extLst>
              <a:ext uri="{FF2B5EF4-FFF2-40B4-BE49-F238E27FC236}">
                <a16:creationId xmlns:a16="http://schemas.microsoft.com/office/drawing/2014/main" id="{A145A409-5AE6-A7E0-48D7-41F62E21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017" y="1078035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7" name="Rectangle 57">
            <a:extLst>
              <a:ext uri="{FF2B5EF4-FFF2-40B4-BE49-F238E27FC236}">
                <a16:creationId xmlns:a16="http://schemas.microsoft.com/office/drawing/2014/main" id="{5E79AE69-6FD6-C4F4-9FA1-F34AD9CC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918" y="1078035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18" name="Rectangle 58">
            <a:extLst>
              <a:ext uri="{FF2B5EF4-FFF2-40B4-BE49-F238E27FC236}">
                <a16:creationId xmlns:a16="http://schemas.microsoft.com/office/drawing/2014/main" id="{4770C6BD-F1AB-328A-D4DA-EC2CC451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05" y="1078035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19" name="Rectangle 59">
            <a:extLst>
              <a:ext uri="{FF2B5EF4-FFF2-40B4-BE49-F238E27FC236}">
                <a16:creationId xmlns:a16="http://schemas.microsoft.com/office/drawing/2014/main" id="{77DD6F5A-11AF-7F47-3992-960222BA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480" y="1078035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20" name="Text Box 60">
            <a:extLst>
              <a:ext uri="{FF2B5EF4-FFF2-40B4-BE49-F238E27FC236}">
                <a16:creationId xmlns:a16="http://schemas.microsoft.com/office/drawing/2014/main" id="{452DCBF2-A9C4-8643-A8AF-D347103C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592" y="309685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3421" name="Rectangle 61">
            <a:extLst>
              <a:ext uri="{FF2B5EF4-FFF2-40B4-BE49-F238E27FC236}">
                <a16:creationId xmlns:a16="http://schemas.microsoft.com/office/drawing/2014/main" id="{40298934-74CF-9616-3BD8-CD584A327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579" y="539872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3422" name="Rectangle 62">
            <a:extLst>
              <a:ext uri="{FF2B5EF4-FFF2-40B4-BE49-F238E27FC236}">
                <a16:creationId xmlns:a16="http://schemas.microsoft.com/office/drawing/2014/main" id="{1A6C0EAD-B331-FA20-9792-C4FB05BE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179" y="1078035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23" name="Rectangle 63">
            <a:extLst>
              <a:ext uri="{FF2B5EF4-FFF2-40B4-BE49-F238E27FC236}">
                <a16:creationId xmlns:a16="http://schemas.microsoft.com/office/drawing/2014/main" id="{2218FC56-FB85-EBC4-F7C5-DA5BFA7E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618" y="1078035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24" name="Rectangle 64">
            <a:extLst>
              <a:ext uri="{FF2B5EF4-FFF2-40B4-BE49-F238E27FC236}">
                <a16:creationId xmlns:a16="http://schemas.microsoft.com/office/drawing/2014/main" id="{3B5BDEFE-E347-44A6-D459-98226FEB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068" y="1078035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25" name="Rectangle 65">
            <a:extLst>
              <a:ext uri="{FF2B5EF4-FFF2-40B4-BE49-F238E27FC236}">
                <a16:creationId xmlns:a16="http://schemas.microsoft.com/office/drawing/2014/main" id="{C39EE594-E08E-9604-3739-D86CD819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430" y="1078035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26" name="Text Box 66">
            <a:extLst>
              <a:ext uri="{FF2B5EF4-FFF2-40B4-BE49-F238E27FC236}">
                <a16:creationId xmlns:a16="http://schemas.microsoft.com/office/drawing/2014/main" id="{CF02831B-05F3-FC06-FA7B-C5FCFE29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554" y="538284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3427" name="Rectangle 67">
            <a:extLst>
              <a:ext uri="{FF2B5EF4-FFF2-40B4-BE49-F238E27FC236}">
                <a16:creationId xmlns:a16="http://schemas.microsoft.com/office/drawing/2014/main" id="{261F06E0-89FC-196A-BB8B-C376FBED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755" y="223959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3428" name="Line 68">
            <a:extLst>
              <a:ext uri="{FF2B5EF4-FFF2-40B4-BE49-F238E27FC236}">
                <a16:creationId xmlns:a16="http://schemas.microsoft.com/office/drawing/2014/main" id="{F0829C2F-3EBC-3099-25B8-3F6539700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4092" y="878009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9" name="Line 69">
            <a:extLst>
              <a:ext uri="{FF2B5EF4-FFF2-40B4-BE49-F238E27FC236}">
                <a16:creationId xmlns:a16="http://schemas.microsoft.com/office/drawing/2014/main" id="{06901558-577C-365A-8BF3-D78FFA9C4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2254" y="88277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0" name="Line 70">
            <a:extLst>
              <a:ext uri="{FF2B5EF4-FFF2-40B4-BE49-F238E27FC236}">
                <a16:creationId xmlns:a16="http://schemas.microsoft.com/office/drawing/2014/main" id="{8395CFEB-0642-9E59-B6BC-27C7151A50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3079" y="550985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1" name="Line 71">
            <a:extLst>
              <a:ext uri="{FF2B5EF4-FFF2-40B4-BE49-F238E27FC236}">
                <a16:creationId xmlns:a16="http://schemas.microsoft.com/office/drawing/2014/main" id="{108E6436-AC1C-46C9-E644-C20733D80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2842" y="87959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5" name="AutoShape 75">
            <a:extLst>
              <a:ext uri="{FF2B5EF4-FFF2-40B4-BE49-F238E27FC236}">
                <a16:creationId xmlns:a16="http://schemas.microsoft.com/office/drawing/2014/main" id="{4BB0A4EF-47D1-6925-6125-9594E826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54" y="2448048"/>
            <a:ext cx="7912100" cy="338137"/>
          </a:xfrm>
          <a:prstGeom prst="homePlate">
            <a:avLst>
              <a:gd name="adj" fmla="val 85905"/>
            </a:avLst>
          </a:prstGeom>
          <a:gradFill rotWithShape="1">
            <a:gsLst>
              <a:gs pos="0">
                <a:srgbClr val="6666FF"/>
              </a:gs>
              <a:gs pos="50000">
                <a:srgbClr val="6666FF">
                  <a:gamma/>
                  <a:shade val="4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靈智派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諾斯底主義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43436" name="Text Box 76">
            <a:extLst>
              <a:ext uri="{FF2B5EF4-FFF2-40B4-BE49-F238E27FC236}">
                <a16:creationId xmlns:a16="http://schemas.microsoft.com/office/drawing/2014/main" id="{44AA62AA-C5FB-C52E-5DDE-5841FF4AC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179" y="2406772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43441" name="Text Box 81">
            <a:extLst>
              <a:ext uri="{FF2B5EF4-FFF2-40B4-BE49-F238E27FC236}">
                <a16:creationId xmlns:a16="http://schemas.microsoft.com/office/drawing/2014/main" id="{48F4E136-B54A-B939-36F4-8CB6DF9E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54" y="3054984"/>
            <a:ext cx="10299663" cy="35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灵智派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(Gnosticism,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诺斯底主义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CN" altLang="en-US" sz="24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意思是有“知识的人”</a:t>
            </a:r>
            <a:r>
              <a:rPr lang="en-US" altLang="zh-CN" sz="24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24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混合异教教义和希腊哲理</a:t>
            </a:r>
            <a:r>
              <a:rPr lang="zh-CN" altLang="en-US" sz="24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，一个混合主义，它是多文明混合的产物</a:t>
            </a:r>
            <a:r>
              <a:rPr lang="zh-TW" altLang="en-US" sz="24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/>
              <a:t>诺斯底主义是初期教会的第一大异端，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/>
              <a:t>它起源早、涉面广、影响大。初期教会认为是当时教会所面临最大的危机，因为信徒在信仰幼嫩时，追求“灵命进深”非常容易受骗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他们主张人得救，是凭借一种神秘的知识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“有秘传知识的人”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这派是使徒约翰在他书信中所驳斥的对象。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Group 2">
            <a:extLst>
              <a:ext uri="{FF2B5EF4-FFF2-40B4-BE49-F238E27FC236}">
                <a16:creationId xmlns:a16="http://schemas.microsoft.com/office/drawing/2014/main" id="{472F3E18-D436-DD8C-8F94-907D16D8A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77648"/>
              </p:ext>
            </p:extLst>
          </p:nvPr>
        </p:nvGraphicFramePr>
        <p:xfrm>
          <a:off x="1176702" y="155317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9680615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601197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6437633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2365437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958198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5687613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644665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510253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3813894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4811268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41933"/>
                  </a:ext>
                </a:extLst>
              </a:tr>
            </a:tbl>
          </a:graphicData>
        </a:graphic>
      </p:graphicFrame>
      <p:graphicFrame>
        <p:nvGraphicFramePr>
          <p:cNvPr id="143386" name="Group 26">
            <a:extLst>
              <a:ext uri="{FF2B5EF4-FFF2-40B4-BE49-F238E27FC236}">
                <a16:creationId xmlns:a16="http://schemas.microsoft.com/office/drawing/2014/main" id="{36944347-774D-2030-2A7A-80972F7F7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73682"/>
              </p:ext>
            </p:extLst>
          </p:nvPr>
        </p:nvGraphicFramePr>
        <p:xfrm>
          <a:off x="776653" y="167540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6090403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1680245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3882238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7626408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93480164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85303657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733274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634265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260829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3436061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2779690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20913"/>
                  </a:ext>
                </a:extLst>
              </a:tr>
            </a:tbl>
          </a:graphicData>
        </a:graphic>
      </p:graphicFrame>
      <p:sp>
        <p:nvSpPr>
          <p:cNvPr id="143402" name="Rectangle 42">
            <a:extLst>
              <a:ext uri="{FF2B5EF4-FFF2-40B4-BE49-F238E27FC236}">
                <a16:creationId xmlns:a16="http://schemas.microsoft.com/office/drawing/2014/main" id="{B63E343E-7490-A1AC-D3CC-42E0F082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502" y="880071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3403" name="Rectangle 43">
            <a:extLst>
              <a:ext uri="{FF2B5EF4-FFF2-40B4-BE49-F238E27FC236}">
                <a16:creationId xmlns:a16="http://schemas.microsoft.com/office/drawing/2014/main" id="{5F5B064C-F940-9436-9F3D-52626605E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527" y="880071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3404" name="Rectangle 44">
            <a:extLst>
              <a:ext uri="{FF2B5EF4-FFF2-40B4-BE49-F238E27FC236}">
                <a16:creationId xmlns:a16="http://schemas.microsoft.com/office/drawing/2014/main" id="{06500501-2FF3-1281-CCC9-89117A20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228" y="880071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3405" name="Rectangle 45">
            <a:extLst>
              <a:ext uri="{FF2B5EF4-FFF2-40B4-BE49-F238E27FC236}">
                <a16:creationId xmlns:a16="http://schemas.microsoft.com/office/drawing/2014/main" id="{AC4D170F-E9FA-939F-1C0C-4D29189A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289" y="880071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3406" name="Rectangle 46">
            <a:extLst>
              <a:ext uri="{FF2B5EF4-FFF2-40B4-BE49-F238E27FC236}">
                <a16:creationId xmlns:a16="http://schemas.microsoft.com/office/drawing/2014/main" id="{1775F593-E794-68ED-FD6E-E263612E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577" y="880071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07" name="Rectangle 47">
            <a:extLst>
              <a:ext uri="{FF2B5EF4-FFF2-40B4-BE49-F238E27FC236}">
                <a16:creationId xmlns:a16="http://schemas.microsoft.com/office/drawing/2014/main" id="{5EDC743B-4422-DFE5-8786-EE86D18E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577" y="880071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08" name="Rectangle 48">
            <a:extLst>
              <a:ext uri="{FF2B5EF4-FFF2-40B4-BE49-F238E27FC236}">
                <a16:creationId xmlns:a16="http://schemas.microsoft.com/office/drawing/2014/main" id="{98448766-9F3D-C2F2-E3E0-4A37DC88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903" y="880071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09" name="Rectangle 49">
            <a:extLst>
              <a:ext uri="{FF2B5EF4-FFF2-40B4-BE49-F238E27FC236}">
                <a16:creationId xmlns:a16="http://schemas.microsoft.com/office/drawing/2014/main" id="{D131299E-481F-090A-BB57-B4FD60AE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552" y="880071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3410" name="Rectangle 50">
            <a:extLst>
              <a:ext uri="{FF2B5EF4-FFF2-40B4-BE49-F238E27FC236}">
                <a16:creationId xmlns:a16="http://schemas.microsoft.com/office/drawing/2014/main" id="{166C3B78-1275-AF94-3CC6-3D7A1A1B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664" y="880071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1" name="Text Box 51">
            <a:extLst>
              <a:ext uri="{FF2B5EF4-FFF2-40B4-BE49-F238E27FC236}">
                <a16:creationId xmlns:a16="http://schemas.microsoft.com/office/drawing/2014/main" id="{2E3A6C1B-133F-96BC-624E-F741944B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17" y="1867022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3412" name="Rectangle 52">
            <a:extLst>
              <a:ext uri="{FF2B5EF4-FFF2-40B4-BE49-F238E27FC236}">
                <a16:creationId xmlns:a16="http://schemas.microsoft.com/office/drawing/2014/main" id="{57EFC70F-24ED-FC7B-9AA3-317ED2D1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852" y="880071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3413" name="Rectangle 53">
            <a:extLst>
              <a:ext uri="{FF2B5EF4-FFF2-40B4-BE49-F238E27FC236}">
                <a16:creationId xmlns:a16="http://schemas.microsoft.com/office/drawing/2014/main" id="{6A8BE9EC-8543-CE89-B767-51BD7BB9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527" y="880071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3414" name="Rectangle 54">
            <a:extLst>
              <a:ext uri="{FF2B5EF4-FFF2-40B4-BE49-F238E27FC236}">
                <a16:creationId xmlns:a16="http://schemas.microsoft.com/office/drawing/2014/main" id="{8C721685-C34B-C7E4-CBA0-3B45EE04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464" y="880070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5" name="Rectangle 55">
            <a:extLst>
              <a:ext uri="{FF2B5EF4-FFF2-40B4-BE49-F238E27FC236}">
                <a16:creationId xmlns:a16="http://schemas.microsoft.com/office/drawing/2014/main" id="{D25BC390-4251-1A2D-3195-B28FEB23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127" y="886420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6" name="Rectangle 56">
            <a:extLst>
              <a:ext uri="{FF2B5EF4-FFF2-40B4-BE49-F238E27FC236}">
                <a16:creationId xmlns:a16="http://schemas.microsoft.com/office/drawing/2014/main" id="{A145A409-5AE6-A7E0-48D7-41F62E21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177" y="880071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7" name="Rectangle 57">
            <a:extLst>
              <a:ext uri="{FF2B5EF4-FFF2-40B4-BE49-F238E27FC236}">
                <a16:creationId xmlns:a16="http://schemas.microsoft.com/office/drawing/2014/main" id="{5E79AE69-6FD6-C4F4-9FA1-F34AD9CC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078" y="880071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18" name="Rectangle 58">
            <a:extLst>
              <a:ext uri="{FF2B5EF4-FFF2-40B4-BE49-F238E27FC236}">
                <a16:creationId xmlns:a16="http://schemas.microsoft.com/office/drawing/2014/main" id="{4770C6BD-F1AB-328A-D4DA-EC2CC451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765" y="880071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19" name="Rectangle 59">
            <a:extLst>
              <a:ext uri="{FF2B5EF4-FFF2-40B4-BE49-F238E27FC236}">
                <a16:creationId xmlns:a16="http://schemas.microsoft.com/office/drawing/2014/main" id="{77DD6F5A-11AF-7F47-3992-960222BA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640" y="880071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20" name="Text Box 60">
            <a:extLst>
              <a:ext uri="{FF2B5EF4-FFF2-40B4-BE49-F238E27FC236}">
                <a16:creationId xmlns:a16="http://schemas.microsoft.com/office/drawing/2014/main" id="{452DCBF2-A9C4-8643-A8AF-D347103C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752" y="111721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3421" name="Rectangle 61">
            <a:extLst>
              <a:ext uri="{FF2B5EF4-FFF2-40B4-BE49-F238E27FC236}">
                <a16:creationId xmlns:a16="http://schemas.microsoft.com/office/drawing/2014/main" id="{40298934-74CF-9616-3BD8-CD584A327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739" y="34190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3422" name="Rectangle 62">
            <a:extLst>
              <a:ext uri="{FF2B5EF4-FFF2-40B4-BE49-F238E27FC236}">
                <a16:creationId xmlns:a16="http://schemas.microsoft.com/office/drawing/2014/main" id="{1A6C0EAD-B331-FA20-9792-C4FB05BE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339" y="880071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23" name="Rectangle 63">
            <a:extLst>
              <a:ext uri="{FF2B5EF4-FFF2-40B4-BE49-F238E27FC236}">
                <a16:creationId xmlns:a16="http://schemas.microsoft.com/office/drawing/2014/main" id="{2218FC56-FB85-EBC4-F7C5-DA5BFA7E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778" y="880071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24" name="Rectangle 64">
            <a:extLst>
              <a:ext uri="{FF2B5EF4-FFF2-40B4-BE49-F238E27FC236}">
                <a16:creationId xmlns:a16="http://schemas.microsoft.com/office/drawing/2014/main" id="{3B5BDEFE-E347-44A6-D459-98226FEB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228" y="880071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25" name="Rectangle 65">
            <a:extLst>
              <a:ext uri="{FF2B5EF4-FFF2-40B4-BE49-F238E27FC236}">
                <a16:creationId xmlns:a16="http://schemas.microsoft.com/office/drawing/2014/main" id="{C39EE594-E08E-9604-3739-D86CD819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590" y="880071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26" name="Text Box 66">
            <a:extLst>
              <a:ext uri="{FF2B5EF4-FFF2-40B4-BE49-F238E27FC236}">
                <a16:creationId xmlns:a16="http://schemas.microsoft.com/office/drawing/2014/main" id="{CF02831B-05F3-FC06-FA7B-C5FCFE29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714" y="34032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3427" name="Rectangle 67">
            <a:extLst>
              <a:ext uri="{FF2B5EF4-FFF2-40B4-BE49-F238E27FC236}">
                <a16:creationId xmlns:a16="http://schemas.microsoft.com/office/drawing/2014/main" id="{261F06E0-89FC-196A-BB8B-C376FBED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915" y="2599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3428" name="Line 68">
            <a:extLst>
              <a:ext uri="{FF2B5EF4-FFF2-40B4-BE49-F238E27FC236}">
                <a16:creationId xmlns:a16="http://schemas.microsoft.com/office/drawing/2014/main" id="{F0829C2F-3EBC-3099-25B8-3F6539700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252" y="68004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9" name="Line 69">
            <a:extLst>
              <a:ext uri="{FF2B5EF4-FFF2-40B4-BE49-F238E27FC236}">
                <a16:creationId xmlns:a16="http://schemas.microsoft.com/office/drawing/2014/main" id="{06901558-577C-365A-8BF3-D78FFA9C4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414" y="68480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0" name="Line 70">
            <a:extLst>
              <a:ext uri="{FF2B5EF4-FFF2-40B4-BE49-F238E27FC236}">
                <a16:creationId xmlns:a16="http://schemas.microsoft.com/office/drawing/2014/main" id="{8395CFEB-0642-9E59-B6BC-27C7151A50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2239" y="353021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1" name="Line 71">
            <a:extLst>
              <a:ext uri="{FF2B5EF4-FFF2-40B4-BE49-F238E27FC236}">
                <a16:creationId xmlns:a16="http://schemas.microsoft.com/office/drawing/2014/main" id="{108E6436-AC1C-46C9-E644-C20733D80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2002" y="68163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5" name="AutoShape 75">
            <a:extLst>
              <a:ext uri="{FF2B5EF4-FFF2-40B4-BE49-F238E27FC236}">
                <a16:creationId xmlns:a16="http://schemas.microsoft.com/office/drawing/2014/main" id="{4BB0A4EF-47D1-6925-6125-9594E826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17" y="2258341"/>
            <a:ext cx="7912100" cy="338137"/>
          </a:xfrm>
          <a:prstGeom prst="homePlate">
            <a:avLst>
              <a:gd name="adj" fmla="val 85905"/>
            </a:avLst>
          </a:prstGeom>
          <a:gradFill rotWithShape="1">
            <a:gsLst>
              <a:gs pos="0">
                <a:srgbClr val="6666FF"/>
              </a:gs>
              <a:gs pos="50000">
                <a:srgbClr val="6666FF">
                  <a:gamma/>
                  <a:shade val="4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靈智派</a:t>
            </a:r>
            <a:r>
              <a:rPr lang="en-US" altLang="zh-TW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諾斯底主義</a:t>
            </a:r>
            <a:r>
              <a:rPr lang="en-US" altLang="zh-TW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43436" name="Text Box 76">
            <a:extLst>
              <a:ext uri="{FF2B5EF4-FFF2-40B4-BE49-F238E27FC236}">
                <a16:creationId xmlns:a16="http://schemas.microsoft.com/office/drawing/2014/main" id="{44AA62AA-C5FB-C52E-5DDE-5841FF4AC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877" y="22539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43441" name="Text Box 81">
            <a:extLst>
              <a:ext uri="{FF2B5EF4-FFF2-40B4-BE49-F238E27FC236}">
                <a16:creationId xmlns:a16="http://schemas.microsoft.com/office/drawing/2014/main" id="{48F4E136-B54A-B939-36F4-8CB6DF9E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79" y="2668908"/>
            <a:ext cx="11590574" cy="41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最大特点：</a:t>
            </a:r>
            <a:endParaRPr lang="en-US" altLang="zh-CN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神论的混乱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：鄙视独一，创造的神，称神创造了无数流涌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CN" sz="2400" dirty="0" err="1">
                <a:latin typeface="SimHei" panose="02010609060101010101" pitchFamily="49" charset="-122"/>
                <a:ea typeface="SimHei" panose="02010609060101010101" pitchFamily="49" charset="-122"/>
              </a:rPr>
              <a:t>Aeons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，流涌创造其他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人论的混乱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：灵是善的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（善流涌造的）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，物质是恶的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（恶流涌造的）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，因此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物质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世界是恶的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；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是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灵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物质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组成。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基督论的错误：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幻影说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因为物质是恶的，所以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耶稣只是个幻影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这是使徒约翰在他书信中所驳斥的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主要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对象。</a:t>
            </a: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救恩论的错误：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主张人得救是凭借一种神秘的知识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得到的自救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容易与信心混淆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行为的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极端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须极端的禁欲，以摆脱物质的辖制；极端的纵欲，反正灵与物质无关</a:t>
            </a:r>
          </a:p>
        </p:txBody>
      </p:sp>
    </p:spTree>
    <p:extLst>
      <p:ext uri="{BB962C8B-B14F-4D97-AF65-F5344CB8AC3E}">
        <p14:creationId xmlns:p14="http://schemas.microsoft.com/office/powerpoint/2010/main" val="27467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Group 2">
            <a:extLst>
              <a:ext uri="{FF2B5EF4-FFF2-40B4-BE49-F238E27FC236}">
                <a16:creationId xmlns:a16="http://schemas.microsoft.com/office/drawing/2014/main" id="{472F3E18-D436-DD8C-8F94-907D16D8A731}"/>
              </a:ext>
            </a:extLst>
          </p:cNvPr>
          <p:cNvGraphicFramePr>
            <a:graphicFrameLocks noGrp="1"/>
          </p:cNvGraphicFramePr>
          <p:nvPr/>
        </p:nvGraphicFramePr>
        <p:xfrm>
          <a:off x="1176702" y="155317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9680615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601197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6437633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2365437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958198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5687613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644665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510253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3813894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4811268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41933"/>
                  </a:ext>
                </a:extLst>
              </a:tr>
            </a:tbl>
          </a:graphicData>
        </a:graphic>
      </p:graphicFrame>
      <p:graphicFrame>
        <p:nvGraphicFramePr>
          <p:cNvPr id="143386" name="Group 26">
            <a:extLst>
              <a:ext uri="{FF2B5EF4-FFF2-40B4-BE49-F238E27FC236}">
                <a16:creationId xmlns:a16="http://schemas.microsoft.com/office/drawing/2014/main" id="{36944347-774D-2030-2A7A-80972F7F7EDA}"/>
              </a:ext>
            </a:extLst>
          </p:cNvPr>
          <p:cNvGraphicFramePr>
            <a:graphicFrameLocks noGrp="1"/>
          </p:cNvGraphicFramePr>
          <p:nvPr/>
        </p:nvGraphicFramePr>
        <p:xfrm>
          <a:off x="776653" y="167540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6090403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1680245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3882238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7626408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93480164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85303657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733274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634265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260829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3436061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2779690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20913"/>
                  </a:ext>
                </a:extLst>
              </a:tr>
            </a:tbl>
          </a:graphicData>
        </a:graphic>
      </p:graphicFrame>
      <p:sp>
        <p:nvSpPr>
          <p:cNvPr id="143402" name="Rectangle 42">
            <a:extLst>
              <a:ext uri="{FF2B5EF4-FFF2-40B4-BE49-F238E27FC236}">
                <a16:creationId xmlns:a16="http://schemas.microsoft.com/office/drawing/2014/main" id="{B63E343E-7490-A1AC-D3CC-42E0F082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502" y="880071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3403" name="Rectangle 43">
            <a:extLst>
              <a:ext uri="{FF2B5EF4-FFF2-40B4-BE49-F238E27FC236}">
                <a16:creationId xmlns:a16="http://schemas.microsoft.com/office/drawing/2014/main" id="{5F5B064C-F940-9436-9F3D-52626605E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527" y="880071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3404" name="Rectangle 44">
            <a:extLst>
              <a:ext uri="{FF2B5EF4-FFF2-40B4-BE49-F238E27FC236}">
                <a16:creationId xmlns:a16="http://schemas.microsoft.com/office/drawing/2014/main" id="{06500501-2FF3-1281-CCC9-89117A20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228" y="880071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3405" name="Rectangle 45">
            <a:extLst>
              <a:ext uri="{FF2B5EF4-FFF2-40B4-BE49-F238E27FC236}">
                <a16:creationId xmlns:a16="http://schemas.microsoft.com/office/drawing/2014/main" id="{AC4D170F-E9FA-939F-1C0C-4D29189A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289" y="880071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3406" name="Rectangle 46">
            <a:extLst>
              <a:ext uri="{FF2B5EF4-FFF2-40B4-BE49-F238E27FC236}">
                <a16:creationId xmlns:a16="http://schemas.microsoft.com/office/drawing/2014/main" id="{1775F593-E794-68ED-FD6E-E263612E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577" y="880071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07" name="Rectangle 47">
            <a:extLst>
              <a:ext uri="{FF2B5EF4-FFF2-40B4-BE49-F238E27FC236}">
                <a16:creationId xmlns:a16="http://schemas.microsoft.com/office/drawing/2014/main" id="{5EDC743B-4422-DFE5-8786-EE86D18E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577" y="880071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08" name="Rectangle 48">
            <a:extLst>
              <a:ext uri="{FF2B5EF4-FFF2-40B4-BE49-F238E27FC236}">
                <a16:creationId xmlns:a16="http://schemas.microsoft.com/office/drawing/2014/main" id="{98448766-9F3D-C2F2-E3E0-4A37DC88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903" y="880071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09" name="Rectangle 49">
            <a:extLst>
              <a:ext uri="{FF2B5EF4-FFF2-40B4-BE49-F238E27FC236}">
                <a16:creationId xmlns:a16="http://schemas.microsoft.com/office/drawing/2014/main" id="{D131299E-481F-090A-BB57-B4FD60AE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552" y="880071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3410" name="Rectangle 50">
            <a:extLst>
              <a:ext uri="{FF2B5EF4-FFF2-40B4-BE49-F238E27FC236}">
                <a16:creationId xmlns:a16="http://schemas.microsoft.com/office/drawing/2014/main" id="{166C3B78-1275-AF94-3CC6-3D7A1A1B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664" y="880071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1" name="Text Box 51">
            <a:extLst>
              <a:ext uri="{FF2B5EF4-FFF2-40B4-BE49-F238E27FC236}">
                <a16:creationId xmlns:a16="http://schemas.microsoft.com/office/drawing/2014/main" id="{2E3A6C1B-133F-96BC-624E-F741944B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17" y="1867022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3412" name="Rectangle 52">
            <a:extLst>
              <a:ext uri="{FF2B5EF4-FFF2-40B4-BE49-F238E27FC236}">
                <a16:creationId xmlns:a16="http://schemas.microsoft.com/office/drawing/2014/main" id="{57EFC70F-24ED-FC7B-9AA3-317ED2D1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852" y="880071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3413" name="Rectangle 53">
            <a:extLst>
              <a:ext uri="{FF2B5EF4-FFF2-40B4-BE49-F238E27FC236}">
                <a16:creationId xmlns:a16="http://schemas.microsoft.com/office/drawing/2014/main" id="{6A8BE9EC-8543-CE89-B767-51BD7BB9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527" y="880071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3414" name="Rectangle 54">
            <a:extLst>
              <a:ext uri="{FF2B5EF4-FFF2-40B4-BE49-F238E27FC236}">
                <a16:creationId xmlns:a16="http://schemas.microsoft.com/office/drawing/2014/main" id="{8C721685-C34B-C7E4-CBA0-3B45EE04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464" y="880070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5" name="Rectangle 55">
            <a:extLst>
              <a:ext uri="{FF2B5EF4-FFF2-40B4-BE49-F238E27FC236}">
                <a16:creationId xmlns:a16="http://schemas.microsoft.com/office/drawing/2014/main" id="{D25BC390-4251-1A2D-3195-B28FEB23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127" y="886420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6" name="Rectangle 56">
            <a:extLst>
              <a:ext uri="{FF2B5EF4-FFF2-40B4-BE49-F238E27FC236}">
                <a16:creationId xmlns:a16="http://schemas.microsoft.com/office/drawing/2014/main" id="{A145A409-5AE6-A7E0-48D7-41F62E21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177" y="880071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7" name="Rectangle 57">
            <a:extLst>
              <a:ext uri="{FF2B5EF4-FFF2-40B4-BE49-F238E27FC236}">
                <a16:creationId xmlns:a16="http://schemas.microsoft.com/office/drawing/2014/main" id="{5E79AE69-6FD6-C4F4-9FA1-F34AD9CC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078" y="880071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18" name="Rectangle 58">
            <a:extLst>
              <a:ext uri="{FF2B5EF4-FFF2-40B4-BE49-F238E27FC236}">
                <a16:creationId xmlns:a16="http://schemas.microsoft.com/office/drawing/2014/main" id="{4770C6BD-F1AB-328A-D4DA-EC2CC451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765" y="880071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19" name="Rectangle 59">
            <a:extLst>
              <a:ext uri="{FF2B5EF4-FFF2-40B4-BE49-F238E27FC236}">
                <a16:creationId xmlns:a16="http://schemas.microsoft.com/office/drawing/2014/main" id="{77DD6F5A-11AF-7F47-3992-960222BA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640" y="880071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20" name="Text Box 60">
            <a:extLst>
              <a:ext uri="{FF2B5EF4-FFF2-40B4-BE49-F238E27FC236}">
                <a16:creationId xmlns:a16="http://schemas.microsoft.com/office/drawing/2014/main" id="{452DCBF2-A9C4-8643-A8AF-D347103C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752" y="111721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3421" name="Rectangle 61">
            <a:extLst>
              <a:ext uri="{FF2B5EF4-FFF2-40B4-BE49-F238E27FC236}">
                <a16:creationId xmlns:a16="http://schemas.microsoft.com/office/drawing/2014/main" id="{40298934-74CF-9616-3BD8-CD584A327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739" y="34190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3422" name="Rectangle 62">
            <a:extLst>
              <a:ext uri="{FF2B5EF4-FFF2-40B4-BE49-F238E27FC236}">
                <a16:creationId xmlns:a16="http://schemas.microsoft.com/office/drawing/2014/main" id="{1A6C0EAD-B331-FA20-9792-C4FB05BE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339" y="880071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23" name="Rectangle 63">
            <a:extLst>
              <a:ext uri="{FF2B5EF4-FFF2-40B4-BE49-F238E27FC236}">
                <a16:creationId xmlns:a16="http://schemas.microsoft.com/office/drawing/2014/main" id="{2218FC56-FB85-EBC4-F7C5-DA5BFA7E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778" y="880071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24" name="Rectangle 64">
            <a:extLst>
              <a:ext uri="{FF2B5EF4-FFF2-40B4-BE49-F238E27FC236}">
                <a16:creationId xmlns:a16="http://schemas.microsoft.com/office/drawing/2014/main" id="{3B5BDEFE-E347-44A6-D459-98226FEB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228" y="880071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3425" name="Rectangle 65">
            <a:extLst>
              <a:ext uri="{FF2B5EF4-FFF2-40B4-BE49-F238E27FC236}">
                <a16:creationId xmlns:a16="http://schemas.microsoft.com/office/drawing/2014/main" id="{C39EE594-E08E-9604-3739-D86CD819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590" y="880071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3426" name="Text Box 66">
            <a:extLst>
              <a:ext uri="{FF2B5EF4-FFF2-40B4-BE49-F238E27FC236}">
                <a16:creationId xmlns:a16="http://schemas.microsoft.com/office/drawing/2014/main" id="{CF02831B-05F3-FC06-FA7B-C5FCFE29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714" y="34032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3427" name="Rectangle 67">
            <a:extLst>
              <a:ext uri="{FF2B5EF4-FFF2-40B4-BE49-F238E27FC236}">
                <a16:creationId xmlns:a16="http://schemas.microsoft.com/office/drawing/2014/main" id="{261F06E0-89FC-196A-BB8B-C376FBED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915" y="2599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3428" name="Line 68">
            <a:extLst>
              <a:ext uri="{FF2B5EF4-FFF2-40B4-BE49-F238E27FC236}">
                <a16:creationId xmlns:a16="http://schemas.microsoft.com/office/drawing/2014/main" id="{F0829C2F-3EBC-3099-25B8-3F6539700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252" y="68004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9" name="Line 69">
            <a:extLst>
              <a:ext uri="{FF2B5EF4-FFF2-40B4-BE49-F238E27FC236}">
                <a16:creationId xmlns:a16="http://schemas.microsoft.com/office/drawing/2014/main" id="{06901558-577C-365A-8BF3-D78FFA9C4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414" y="68480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0" name="Line 70">
            <a:extLst>
              <a:ext uri="{FF2B5EF4-FFF2-40B4-BE49-F238E27FC236}">
                <a16:creationId xmlns:a16="http://schemas.microsoft.com/office/drawing/2014/main" id="{8395CFEB-0642-9E59-B6BC-27C7151A50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2239" y="353021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1" name="Line 71">
            <a:extLst>
              <a:ext uri="{FF2B5EF4-FFF2-40B4-BE49-F238E27FC236}">
                <a16:creationId xmlns:a16="http://schemas.microsoft.com/office/drawing/2014/main" id="{108E6436-AC1C-46C9-E644-C20733D80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2002" y="68163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5" name="AutoShape 75">
            <a:extLst>
              <a:ext uri="{FF2B5EF4-FFF2-40B4-BE49-F238E27FC236}">
                <a16:creationId xmlns:a16="http://schemas.microsoft.com/office/drawing/2014/main" id="{4BB0A4EF-47D1-6925-6125-9594E826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17" y="2258341"/>
            <a:ext cx="7912100" cy="338137"/>
          </a:xfrm>
          <a:prstGeom prst="homePlate">
            <a:avLst>
              <a:gd name="adj" fmla="val 85905"/>
            </a:avLst>
          </a:prstGeom>
          <a:gradFill rotWithShape="1">
            <a:gsLst>
              <a:gs pos="0">
                <a:srgbClr val="6666FF"/>
              </a:gs>
              <a:gs pos="50000">
                <a:srgbClr val="6666FF">
                  <a:gamma/>
                  <a:shade val="4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靈智派</a:t>
            </a:r>
            <a:r>
              <a:rPr lang="en-US" altLang="zh-TW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諾斯底主義</a:t>
            </a:r>
            <a:r>
              <a:rPr lang="en-US" altLang="zh-TW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43436" name="Text Box 76">
            <a:extLst>
              <a:ext uri="{FF2B5EF4-FFF2-40B4-BE49-F238E27FC236}">
                <a16:creationId xmlns:a16="http://schemas.microsoft.com/office/drawing/2014/main" id="{44AA62AA-C5FB-C52E-5DDE-5841FF4AC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877" y="22539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43441" name="Text Box 81">
            <a:extLst>
              <a:ext uri="{FF2B5EF4-FFF2-40B4-BE49-F238E27FC236}">
                <a16:creationId xmlns:a16="http://schemas.microsoft.com/office/drawing/2014/main" id="{48F4E136-B54A-B939-36F4-8CB6DF9E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53" y="3011469"/>
            <a:ext cx="9763236" cy="283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+mn-ea"/>
                <a:ea typeface="+mn-ea"/>
              </a:rPr>
              <a:t>教父们与诺斯底有过多次的交锋，最终教父们一致认为：诺斯底本质上只是借用基督教概念的异教体系，因为它脱离了基督教，它仍然是诺斯底。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+mn-ea"/>
                <a:ea typeface="+mn-ea"/>
              </a:rPr>
              <a:t>在教会最初的</a:t>
            </a:r>
            <a:r>
              <a:rPr lang="en-US" altLang="zh-CN" sz="2400" dirty="0">
                <a:latin typeface="+mn-ea"/>
                <a:ea typeface="+mn-ea"/>
              </a:rPr>
              <a:t>300</a:t>
            </a:r>
            <a:r>
              <a:rPr lang="zh-CN" altLang="en-US" sz="2400" dirty="0">
                <a:latin typeface="+mn-ea"/>
                <a:ea typeface="+mn-ea"/>
              </a:rPr>
              <a:t>年，有多位教父著书立说反对诺斯底异端，其中有</a:t>
            </a:r>
            <a:r>
              <a:rPr lang="zh-CN" altLang="en-US" sz="2400" dirty="0">
                <a:highlight>
                  <a:srgbClr val="00FFFF"/>
                </a:highlight>
                <a:latin typeface="+mn-ea"/>
                <a:ea typeface="+mn-ea"/>
              </a:rPr>
              <a:t>爱任纽（</a:t>
            </a:r>
            <a:r>
              <a:rPr lang="en-US" altLang="zh-CN" sz="2400" dirty="0">
                <a:highlight>
                  <a:srgbClr val="00FFFF"/>
                </a:highlight>
                <a:latin typeface="+mn-ea"/>
                <a:ea typeface="+mn-ea"/>
              </a:rPr>
              <a:t>Irenaeus</a:t>
            </a:r>
            <a:r>
              <a:rPr lang="zh-CN" altLang="en-US" sz="2400" dirty="0">
                <a:highlight>
                  <a:srgbClr val="00FFFF"/>
                </a:highlight>
                <a:latin typeface="+mn-ea"/>
                <a:ea typeface="+mn-ea"/>
              </a:rPr>
              <a:t>）</a:t>
            </a:r>
            <a:r>
              <a:rPr lang="zh-CN" altLang="en-US" sz="2400" dirty="0">
                <a:latin typeface="+mn-ea"/>
                <a:ea typeface="+mn-ea"/>
              </a:rPr>
              <a:t>、 </a:t>
            </a: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特土良（</a:t>
            </a:r>
            <a:r>
              <a:rPr lang="en-US" altLang="zh-CN" sz="2400" dirty="0">
                <a:highlight>
                  <a:srgbClr val="FFFF00"/>
                </a:highlight>
                <a:latin typeface="+mn-ea"/>
                <a:ea typeface="+mn-ea"/>
              </a:rPr>
              <a:t>Tertullian</a:t>
            </a: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）</a:t>
            </a:r>
            <a:r>
              <a:rPr lang="zh-CN" altLang="en-US" sz="2400" dirty="0">
                <a:latin typeface="+mn-ea"/>
                <a:ea typeface="+mn-ea"/>
              </a:rPr>
              <a:t>、希播律坨（</a:t>
            </a:r>
            <a:r>
              <a:rPr lang="en-US" altLang="zh-CN" sz="2400" dirty="0">
                <a:latin typeface="+mn-ea"/>
                <a:ea typeface="+mn-ea"/>
              </a:rPr>
              <a:t>Hippolytus)</a:t>
            </a:r>
            <a:r>
              <a:rPr lang="zh-CN" altLang="en-US" sz="2400" dirty="0">
                <a:latin typeface="+mn-ea"/>
                <a:ea typeface="+mn-ea"/>
              </a:rPr>
              <a:t>、</a:t>
            </a: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俄利根（</a:t>
            </a:r>
            <a:r>
              <a:rPr lang="en-US" altLang="zh-CN" sz="2400" dirty="0">
                <a:highlight>
                  <a:srgbClr val="FFFF00"/>
                </a:highlight>
                <a:latin typeface="+mn-ea"/>
                <a:ea typeface="+mn-ea"/>
              </a:rPr>
              <a:t>Origen</a:t>
            </a:r>
            <a:r>
              <a:rPr lang="zh-CN" altLang="en-US" sz="2400" dirty="0">
                <a:highlight>
                  <a:srgbClr val="FFFF00"/>
                </a:highlight>
                <a:latin typeface="+mn-ea"/>
                <a:ea typeface="+mn-ea"/>
              </a:rPr>
              <a:t>）</a:t>
            </a:r>
            <a:endParaRPr lang="zh-TW" altLang="en-US" sz="2400" dirty="0">
              <a:highlight>
                <a:srgbClr val="FFFF00"/>
              </a:highligh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86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Group 2">
            <a:extLst>
              <a:ext uri="{FF2B5EF4-FFF2-40B4-BE49-F238E27FC236}">
                <a16:creationId xmlns:a16="http://schemas.microsoft.com/office/drawing/2014/main" id="{D65E45E7-002B-8A6E-C928-C429A3863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0590"/>
              </p:ext>
            </p:extLst>
          </p:nvPr>
        </p:nvGraphicFramePr>
        <p:xfrm>
          <a:off x="1111373" y="1844919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22633014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107133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7047485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1181265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87825985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8633611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228588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277517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7490224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12031183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15295"/>
                  </a:ext>
                </a:extLst>
              </a:tr>
            </a:tbl>
          </a:graphicData>
        </a:graphic>
      </p:graphicFrame>
      <p:graphicFrame>
        <p:nvGraphicFramePr>
          <p:cNvPr id="145434" name="Group 26">
            <a:extLst>
              <a:ext uri="{FF2B5EF4-FFF2-40B4-BE49-F238E27FC236}">
                <a16:creationId xmlns:a16="http://schemas.microsoft.com/office/drawing/2014/main" id="{DD0786D0-4AFA-7246-DF23-546EF0171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16543"/>
              </p:ext>
            </p:extLst>
          </p:nvPr>
        </p:nvGraphicFramePr>
        <p:xfrm>
          <a:off x="711324" y="196715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9486387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3081360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871401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3215603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31083388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98995801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61053577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6028987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5155714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649427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9058596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49962"/>
                  </a:ext>
                </a:extLst>
              </a:tr>
            </a:tbl>
          </a:graphicData>
        </a:graphic>
      </p:graphicFrame>
      <p:sp>
        <p:nvSpPr>
          <p:cNvPr id="145450" name="Rectangle 42">
            <a:extLst>
              <a:ext uri="{FF2B5EF4-FFF2-40B4-BE49-F238E27FC236}">
                <a16:creationId xmlns:a16="http://schemas.microsoft.com/office/drawing/2014/main" id="{6FEB75BC-B188-DB83-A395-6A4BF9D1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73" y="117182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5451" name="Rectangle 43">
            <a:extLst>
              <a:ext uri="{FF2B5EF4-FFF2-40B4-BE49-F238E27FC236}">
                <a16:creationId xmlns:a16="http://schemas.microsoft.com/office/drawing/2014/main" id="{6D003DD3-E879-9CA6-D625-131CA08DA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198" y="117182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5452" name="Rectangle 44">
            <a:extLst>
              <a:ext uri="{FF2B5EF4-FFF2-40B4-BE49-F238E27FC236}">
                <a16:creationId xmlns:a16="http://schemas.microsoft.com/office/drawing/2014/main" id="{CDECA676-CF7F-3C16-68F0-D1FC1D93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899" y="117182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5453" name="Rectangle 45">
            <a:extLst>
              <a:ext uri="{FF2B5EF4-FFF2-40B4-BE49-F238E27FC236}">
                <a16:creationId xmlns:a16="http://schemas.microsoft.com/office/drawing/2014/main" id="{29CE3860-9614-0E0E-98CB-B8FBEAF1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960" y="117182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5454" name="Rectangle 46">
            <a:extLst>
              <a:ext uri="{FF2B5EF4-FFF2-40B4-BE49-F238E27FC236}">
                <a16:creationId xmlns:a16="http://schemas.microsoft.com/office/drawing/2014/main" id="{108F48EF-050B-E734-B59E-6388C82CC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248" y="117182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55" name="Rectangle 47">
            <a:extLst>
              <a:ext uri="{FF2B5EF4-FFF2-40B4-BE49-F238E27FC236}">
                <a16:creationId xmlns:a16="http://schemas.microsoft.com/office/drawing/2014/main" id="{22717B93-CA75-C7DE-2D3C-9FC666AE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248" y="117182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5456" name="Rectangle 48">
            <a:extLst>
              <a:ext uri="{FF2B5EF4-FFF2-40B4-BE49-F238E27FC236}">
                <a16:creationId xmlns:a16="http://schemas.microsoft.com/office/drawing/2014/main" id="{70F96208-D28C-7416-0598-5BB395517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574" y="117182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57" name="Rectangle 49">
            <a:extLst>
              <a:ext uri="{FF2B5EF4-FFF2-40B4-BE49-F238E27FC236}">
                <a16:creationId xmlns:a16="http://schemas.microsoft.com/office/drawing/2014/main" id="{77B2D0E1-EF21-C8D9-F01E-879D2115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223" y="117182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5458" name="Rectangle 50">
            <a:extLst>
              <a:ext uri="{FF2B5EF4-FFF2-40B4-BE49-F238E27FC236}">
                <a16:creationId xmlns:a16="http://schemas.microsoft.com/office/drawing/2014/main" id="{E03CB78E-BEFF-4AD1-6D04-7721E2B7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335" y="117182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59" name="Text Box 51">
            <a:extLst>
              <a:ext uri="{FF2B5EF4-FFF2-40B4-BE49-F238E27FC236}">
                <a16:creationId xmlns:a16="http://schemas.microsoft.com/office/drawing/2014/main" id="{950142CF-9CC3-C2B0-927A-CBD1F78A0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48" y="1960807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5460" name="Rectangle 52">
            <a:extLst>
              <a:ext uri="{FF2B5EF4-FFF2-40B4-BE49-F238E27FC236}">
                <a16:creationId xmlns:a16="http://schemas.microsoft.com/office/drawing/2014/main" id="{19819FC1-8793-8A0C-537B-9B0CD926D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523" y="117182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5461" name="Rectangle 53">
            <a:extLst>
              <a:ext uri="{FF2B5EF4-FFF2-40B4-BE49-F238E27FC236}">
                <a16:creationId xmlns:a16="http://schemas.microsoft.com/office/drawing/2014/main" id="{EB7DD235-537D-38A7-1CCF-3DA025B6D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198" y="117182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5462" name="Rectangle 54">
            <a:extLst>
              <a:ext uri="{FF2B5EF4-FFF2-40B4-BE49-F238E27FC236}">
                <a16:creationId xmlns:a16="http://schemas.microsoft.com/office/drawing/2014/main" id="{E5008F24-CD0F-288B-D5E8-09AC2BEDF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135" y="117181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63" name="Rectangle 55">
            <a:extLst>
              <a:ext uri="{FF2B5EF4-FFF2-40B4-BE49-F238E27FC236}">
                <a16:creationId xmlns:a16="http://schemas.microsoft.com/office/drawing/2014/main" id="{603CD8AA-22EB-2083-84FD-F56664A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798" y="117816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64" name="Rectangle 56">
            <a:extLst>
              <a:ext uri="{FF2B5EF4-FFF2-40B4-BE49-F238E27FC236}">
                <a16:creationId xmlns:a16="http://schemas.microsoft.com/office/drawing/2014/main" id="{A1E8A5F9-63EB-755C-C732-70CBEC0B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848" y="117182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65" name="Rectangle 57">
            <a:extLst>
              <a:ext uri="{FF2B5EF4-FFF2-40B4-BE49-F238E27FC236}">
                <a16:creationId xmlns:a16="http://schemas.microsoft.com/office/drawing/2014/main" id="{7503FB6F-E419-8287-2F5B-CA8F6A77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749" y="117182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5466" name="Rectangle 58">
            <a:extLst>
              <a:ext uri="{FF2B5EF4-FFF2-40B4-BE49-F238E27FC236}">
                <a16:creationId xmlns:a16="http://schemas.microsoft.com/office/drawing/2014/main" id="{383230F6-6741-34E5-B769-C707A6510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436" y="117182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5467" name="Rectangle 59">
            <a:extLst>
              <a:ext uri="{FF2B5EF4-FFF2-40B4-BE49-F238E27FC236}">
                <a16:creationId xmlns:a16="http://schemas.microsoft.com/office/drawing/2014/main" id="{87B12EDF-2662-5FBA-A532-3BF0078E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311" y="117182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5468" name="Text Box 60">
            <a:extLst>
              <a:ext uri="{FF2B5EF4-FFF2-40B4-BE49-F238E27FC236}">
                <a16:creationId xmlns:a16="http://schemas.microsoft.com/office/drawing/2014/main" id="{4E85F8C0-145D-952F-8408-D663D00F2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423" y="40347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5469" name="Rectangle 61">
            <a:extLst>
              <a:ext uri="{FF2B5EF4-FFF2-40B4-BE49-F238E27FC236}">
                <a16:creationId xmlns:a16="http://schemas.microsoft.com/office/drawing/2014/main" id="{D8E72ADE-8EA2-7431-58F2-DD3A93C7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410" y="63365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5470" name="Rectangle 62">
            <a:extLst>
              <a:ext uri="{FF2B5EF4-FFF2-40B4-BE49-F238E27FC236}">
                <a16:creationId xmlns:a16="http://schemas.microsoft.com/office/drawing/2014/main" id="{247DC1F5-1270-A76E-1B5D-9D255317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010" y="117182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71" name="Rectangle 63">
            <a:extLst>
              <a:ext uri="{FF2B5EF4-FFF2-40B4-BE49-F238E27FC236}">
                <a16:creationId xmlns:a16="http://schemas.microsoft.com/office/drawing/2014/main" id="{2BB66984-72E7-5784-9063-33899FA81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449" y="117182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5472" name="Rectangle 64">
            <a:extLst>
              <a:ext uri="{FF2B5EF4-FFF2-40B4-BE49-F238E27FC236}">
                <a16:creationId xmlns:a16="http://schemas.microsoft.com/office/drawing/2014/main" id="{E8200626-0417-B52C-4C8F-4FD01393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899" y="117182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5473" name="Rectangle 65">
            <a:extLst>
              <a:ext uri="{FF2B5EF4-FFF2-40B4-BE49-F238E27FC236}">
                <a16:creationId xmlns:a16="http://schemas.microsoft.com/office/drawing/2014/main" id="{85F391C7-798D-5BDC-7C7E-CB31FB0B4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261" y="117182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5474" name="Text Box 66">
            <a:extLst>
              <a:ext uri="{FF2B5EF4-FFF2-40B4-BE49-F238E27FC236}">
                <a16:creationId xmlns:a16="http://schemas.microsoft.com/office/drawing/2014/main" id="{BEBD7DC4-4446-0AF4-6C8F-C03E234C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5" y="63206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5475" name="Rectangle 67">
            <a:extLst>
              <a:ext uri="{FF2B5EF4-FFF2-40B4-BE49-F238E27FC236}">
                <a16:creationId xmlns:a16="http://schemas.microsoft.com/office/drawing/2014/main" id="{D439BFB5-DA85-F7DE-FD88-B63C7F5F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586" y="31774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5476" name="Line 68">
            <a:extLst>
              <a:ext uri="{FF2B5EF4-FFF2-40B4-BE49-F238E27FC236}">
                <a16:creationId xmlns:a16="http://schemas.microsoft.com/office/drawing/2014/main" id="{E19F7EC6-92EF-0635-5CBF-820EDD57D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923" y="97179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7" name="Line 69">
            <a:extLst>
              <a:ext uri="{FF2B5EF4-FFF2-40B4-BE49-F238E27FC236}">
                <a16:creationId xmlns:a16="http://schemas.microsoft.com/office/drawing/2014/main" id="{6397CDAD-3A0E-57BD-6C55-1F59912ED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6085" y="97655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8" name="Line 70">
            <a:extLst>
              <a:ext uri="{FF2B5EF4-FFF2-40B4-BE49-F238E27FC236}">
                <a16:creationId xmlns:a16="http://schemas.microsoft.com/office/drawing/2014/main" id="{B0F4B054-A38D-9414-9586-B18087E4D7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6910" y="64477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9" name="Line 71">
            <a:extLst>
              <a:ext uri="{FF2B5EF4-FFF2-40B4-BE49-F238E27FC236}">
                <a16:creationId xmlns:a16="http://schemas.microsoft.com/office/drawing/2014/main" id="{CDA6276D-D3E3-8935-C55E-5D0101060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673" y="97338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82" name="Text Box 74">
            <a:extLst>
              <a:ext uri="{FF2B5EF4-FFF2-40B4-BE49-F238E27FC236}">
                <a16:creationId xmlns:a16="http://schemas.microsoft.com/office/drawing/2014/main" id="{545DA4A0-4943-A1B5-FA48-9E9DBDB7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25" y="3085392"/>
            <a:ext cx="10865324" cy="324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马吉安 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400" dirty="0" err="1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Marcion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主后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85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年生于黑海岸边（今天的土耳其）。他是一位主教的儿子，聪慧、有才能、坚强、富有、野心勃勃。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135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到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139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年间去到罗马，给了教会一大笔捐款，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144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年被正式逐出教会。马吉安被逐出教会之后，周游世界宣传他的基督教版本，并且赢得大量信徒。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成了异端首领，遭到坡旅甲的反对（坡旅甲把他称为撒但的长子），反对他的人还有殉道士游斯丁、爱任纽、格利免、特土良和俄利根。讲希腊文和拉丁文的教会一致定为有罪的异端分子为数甚少，他是其中一位。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5483" name="AutoShape 75">
            <a:extLst>
              <a:ext uri="{FF2B5EF4-FFF2-40B4-BE49-F238E27FC236}">
                <a16:creationId xmlns:a16="http://schemas.microsoft.com/office/drawing/2014/main" id="{68E3CE9A-D64E-45E0-0295-0D2B0DD75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523" y="2541833"/>
            <a:ext cx="5613400" cy="338137"/>
          </a:xfrm>
          <a:prstGeom prst="homePlate">
            <a:avLst>
              <a:gd name="adj" fmla="val 97684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馬吉安派</a:t>
            </a:r>
          </a:p>
        </p:txBody>
      </p:sp>
      <p:sp>
        <p:nvSpPr>
          <p:cNvPr id="145484" name="Text Box 76">
            <a:extLst>
              <a:ext uri="{FF2B5EF4-FFF2-40B4-BE49-F238E27FC236}">
                <a16:creationId xmlns:a16="http://schemas.microsoft.com/office/drawing/2014/main" id="{FF960DF7-9BD7-BBB9-45A2-49E3EFF3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010" y="249897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83" grpId="0" animBg="1"/>
      <p:bldP spid="145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Group 2">
            <a:extLst>
              <a:ext uri="{FF2B5EF4-FFF2-40B4-BE49-F238E27FC236}">
                <a16:creationId xmlns:a16="http://schemas.microsoft.com/office/drawing/2014/main" id="{D65E45E7-002B-8A6E-C928-C429A38635D6}"/>
              </a:ext>
            </a:extLst>
          </p:cNvPr>
          <p:cNvGraphicFramePr>
            <a:graphicFrameLocks noGrp="1"/>
          </p:cNvGraphicFramePr>
          <p:nvPr/>
        </p:nvGraphicFramePr>
        <p:xfrm>
          <a:off x="1111373" y="1844919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22633014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107133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7047485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1181265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87825985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8633611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228588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277517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7490224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12031183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15295"/>
                  </a:ext>
                </a:extLst>
              </a:tr>
            </a:tbl>
          </a:graphicData>
        </a:graphic>
      </p:graphicFrame>
      <p:graphicFrame>
        <p:nvGraphicFramePr>
          <p:cNvPr id="145434" name="Group 26">
            <a:extLst>
              <a:ext uri="{FF2B5EF4-FFF2-40B4-BE49-F238E27FC236}">
                <a16:creationId xmlns:a16="http://schemas.microsoft.com/office/drawing/2014/main" id="{DD0786D0-4AFA-7246-DF23-546EF0171923}"/>
              </a:ext>
            </a:extLst>
          </p:cNvPr>
          <p:cNvGraphicFramePr>
            <a:graphicFrameLocks noGrp="1"/>
          </p:cNvGraphicFramePr>
          <p:nvPr/>
        </p:nvGraphicFramePr>
        <p:xfrm>
          <a:off x="711324" y="196715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9486387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3081360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871401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3215603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31083388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98995801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61053577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6028987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5155714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649427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9058596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49962"/>
                  </a:ext>
                </a:extLst>
              </a:tr>
            </a:tbl>
          </a:graphicData>
        </a:graphic>
      </p:graphicFrame>
      <p:sp>
        <p:nvSpPr>
          <p:cNvPr id="145450" name="Rectangle 42">
            <a:extLst>
              <a:ext uri="{FF2B5EF4-FFF2-40B4-BE49-F238E27FC236}">
                <a16:creationId xmlns:a16="http://schemas.microsoft.com/office/drawing/2014/main" id="{6FEB75BC-B188-DB83-A395-6A4BF9D1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73" y="117182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5451" name="Rectangle 43">
            <a:extLst>
              <a:ext uri="{FF2B5EF4-FFF2-40B4-BE49-F238E27FC236}">
                <a16:creationId xmlns:a16="http://schemas.microsoft.com/office/drawing/2014/main" id="{6D003DD3-E879-9CA6-D625-131CA08DA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198" y="117182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5452" name="Rectangle 44">
            <a:extLst>
              <a:ext uri="{FF2B5EF4-FFF2-40B4-BE49-F238E27FC236}">
                <a16:creationId xmlns:a16="http://schemas.microsoft.com/office/drawing/2014/main" id="{CDECA676-CF7F-3C16-68F0-D1FC1D93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899" y="117182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5453" name="Rectangle 45">
            <a:extLst>
              <a:ext uri="{FF2B5EF4-FFF2-40B4-BE49-F238E27FC236}">
                <a16:creationId xmlns:a16="http://schemas.microsoft.com/office/drawing/2014/main" id="{29CE3860-9614-0E0E-98CB-B8FBEAF1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960" y="117182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5454" name="Rectangle 46">
            <a:extLst>
              <a:ext uri="{FF2B5EF4-FFF2-40B4-BE49-F238E27FC236}">
                <a16:creationId xmlns:a16="http://schemas.microsoft.com/office/drawing/2014/main" id="{108F48EF-050B-E734-B59E-6388C82CC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248" y="117182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55" name="Rectangle 47">
            <a:extLst>
              <a:ext uri="{FF2B5EF4-FFF2-40B4-BE49-F238E27FC236}">
                <a16:creationId xmlns:a16="http://schemas.microsoft.com/office/drawing/2014/main" id="{22717B93-CA75-C7DE-2D3C-9FC666AE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248" y="117182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5456" name="Rectangle 48">
            <a:extLst>
              <a:ext uri="{FF2B5EF4-FFF2-40B4-BE49-F238E27FC236}">
                <a16:creationId xmlns:a16="http://schemas.microsoft.com/office/drawing/2014/main" id="{70F96208-D28C-7416-0598-5BB395517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574" y="117182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57" name="Rectangle 49">
            <a:extLst>
              <a:ext uri="{FF2B5EF4-FFF2-40B4-BE49-F238E27FC236}">
                <a16:creationId xmlns:a16="http://schemas.microsoft.com/office/drawing/2014/main" id="{77B2D0E1-EF21-C8D9-F01E-879D2115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223" y="117182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5458" name="Rectangle 50">
            <a:extLst>
              <a:ext uri="{FF2B5EF4-FFF2-40B4-BE49-F238E27FC236}">
                <a16:creationId xmlns:a16="http://schemas.microsoft.com/office/drawing/2014/main" id="{E03CB78E-BEFF-4AD1-6D04-7721E2B7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335" y="117182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59" name="Text Box 51">
            <a:extLst>
              <a:ext uri="{FF2B5EF4-FFF2-40B4-BE49-F238E27FC236}">
                <a16:creationId xmlns:a16="http://schemas.microsoft.com/office/drawing/2014/main" id="{950142CF-9CC3-C2B0-927A-CBD1F78A0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48" y="1960807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5460" name="Rectangle 52">
            <a:extLst>
              <a:ext uri="{FF2B5EF4-FFF2-40B4-BE49-F238E27FC236}">
                <a16:creationId xmlns:a16="http://schemas.microsoft.com/office/drawing/2014/main" id="{19819FC1-8793-8A0C-537B-9B0CD926D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523" y="117182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5461" name="Rectangle 53">
            <a:extLst>
              <a:ext uri="{FF2B5EF4-FFF2-40B4-BE49-F238E27FC236}">
                <a16:creationId xmlns:a16="http://schemas.microsoft.com/office/drawing/2014/main" id="{EB7DD235-537D-38A7-1CCF-3DA025B6D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198" y="117182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5462" name="Rectangle 54">
            <a:extLst>
              <a:ext uri="{FF2B5EF4-FFF2-40B4-BE49-F238E27FC236}">
                <a16:creationId xmlns:a16="http://schemas.microsoft.com/office/drawing/2014/main" id="{E5008F24-CD0F-288B-D5E8-09AC2BEDF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135" y="117181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63" name="Rectangle 55">
            <a:extLst>
              <a:ext uri="{FF2B5EF4-FFF2-40B4-BE49-F238E27FC236}">
                <a16:creationId xmlns:a16="http://schemas.microsoft.com/office/drawing/2014/main" id="{603CD8AA-22EB-2083-84FD-F56664A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798" y="117816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64" name="Rectangle 56">
            <a:extLst>
              <a:ext uri="{FF2B5EF4-FFF2-40B4-BE49-F238E27FC236}">
                <a16:creationId xmlns:a16="http://schemas.microsoft.com/office/drawing/2014/main" id="{A1E8A5F9-63EB-755C-C732-70CBEC0B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848" y="117182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65" name="Rectangle 57">
            <a:extLst>
              <a:ext uri="{FF2B5EF4-FFF2-40B4-BE49-F238E27FC236}">
                <a16:creationId xmlns:a16="http://schemas.microsoft.com/office/drawing/2014/main" id="{7503FB6F-E419-8287-2F5B-CA8F6A77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749" y="117182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5466" name="Rectangle 58">
            <a:extLst>
              <a:ext uri="{FF2B5EF4-FFF2-40B4-BE49-F238E27FC236}">
                <a16:creationId xmlns:a16="http://schemas.microsoft.com/office/drawing/2014/main" id="{383230F6-6741-34E5-B769-C707A6510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436" y="117182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5467" name="Rectangle 59">
            <a:extLst>
              <a:ext uri="{FF2B5EF4-FFF2-40B4-BE49-F238E27FC236}">
                <a16:creationId xmlns:a16="http://schemas.microsoft.com/office/drawing/2014/main" id="{87B12EDF-2662-5FBA-A532-3BF0078E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311" y="117182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5468" name="Text Box 60">
            <a:extLst>
              <a:ext uri="{FF2B5EF4-FFF2-40B4-BE49-F238E27FC236}">
                <a16:creationId xmlns:a16="http://schemas.microsoft.com/office/drawing/2014/main" id="{4E85F8C0-145D-952F-8408-D663D00F2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423" y="40347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5469" name="Rectangle 61">
            <a:extLst>
              <a:ext uri="{FF2B5EF4-FFF2-40B4-BE49-F238E27FC236}">
                <a16:creationId xmlns:a16="http://schemas.microsoft.com/office/drawing/2014/main" id="{D8E72ADE-8EA2-7431-58F2-DD3A93C7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410" y="63365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5470" name="Rectangle 62">
            <a:extLst>
              <a:ext uri="{FF2B5EF4-FFF2-40B4-BE49-F238E27FC236}">
                <a16:creationId xmlns:a16="http://schemas.microsoft.com/office/drawing/2014/main" id="{247DC1F5-1270-A76E-1B5D-9D255317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010" y="117182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5471" name="Rectangle 63">
            <a:extLst>
              <a:ext uri="{FF2B5EF4-FFF2-40B4-BE49-F238E27FC236}">
                <a16:creationId xmlns:a16="http://schemas.microsoft.com/office/drawing/2014/main" id="{2BB66984-72E7-5784-9063-33899FA81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449" y="117182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5472" name="Rectangle 64">
            <a:extLst>
              <a:ext uri="{FF2B5EF4-FFF2-40B4-BE49-F238E27FC236}">
                <a16:creationId xmlns:a16="http://schemas.microsoft.com/office/drawing/2014/main" id="{E8200626-0417-B52C-4C8F-4FD01393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899" y="117182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5473" name="Rectangle 65">
            <a:extLst>
              <a:ext uri="{FF2B5EF4-FFF2-40B4-BE49-F238E27FC236}">
                <a16:creationId xmlns:a16="http://schemas.microsoft.com/office/drawing/2014/main" id="{85F391C7-798D-5BDC-7C7E-CB31FB0B4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261" y="117182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5474" name="Text Box 66">
            <a:extLst>
              <a:ext uri="{FF2B5EF4-FFF2-40B4-BE49-F238E27FC236}">
                <a16:creationId xmlns:a16="http://schemas.microsoft.com/office/drawing/2014/main" id="{BEBD7DC4-4446-0AF4-6C8F-C03E234C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85" y="63206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5475" name="Rectangle 67">
            <a:extLst>
              <a:ext uri="{FF2B5EF4-FFF2-40B4-BE49-F238E27FC236}">
                <a16:creationId xmlns:a16="http://schemas.microsoft.com/office/drawing/2014/main" id="{D439BFB5-DA85-F7DE-FD88-B63C7F5F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586" y="31774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5476" name="Line 68">
            <a:extLst>
              <a:ext uri="{FF2B5EF4-FFF2-40B4-BE49-F238E27FC236}">
                <a16:creationId xmlns:a16="http://schemas.microsoft.com/office/drawing/2014/main" id="{E19F7EC6-92EF-0635-5CBF-820EDD57D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923" y="97179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7" name="Line 69">
            <a:extLst>
              <a:ext uri="{FF2B5EF4-FFF2-40B4-BE49-F238E27FC236}">
                <a16:creationId xmlns:a16="http://schemas.microsoft.com/office/drawing/2014/main" id="{6397CDAD-3A0E-57BD-6C55-1F59912ED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6085" y="97655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8" name="Line 70">
            <a:extLst>
              <a:ext uri="{FF2B5EF4-FFF2-40B4-BE49-F238E27FC236}">
                <a16:creationId xmlns:a16="http://schemas.microsoft.com/office/drawing/2014/main" id="{B0F4B054-A38D-9414-9586-B18087E4D7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6910" y="64477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9" name="Line 71">
            <a:extLst>
              <a:ext uri="{FF2B5EF4-FFF2-40B4-BE49-F238E27FC236}">
                <a16:creationId xmlns:a16="http://schemas.microsoft.com/office/drawing/2014/main" id="{CDA6276D-D3E3-8935-C55E-5D0101060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673" y="97338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82" name="Text Box 74">
            <a:extLst>
              <a:ext uri="{FF2B5EF4-FFF2-40B4-BE49-F238E27FC236}">
                <a16:creationId xmlns:a16="http://schemas.microsoft.com/office/drawing/2014/main" id="{545DA4A0-4943-A1B5-FA48-9E9DBDB7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43" y="3085392"/>
            <a:ext cx="11007305" cy="368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马吉安：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马吉安的神学错误（他的错误很多）来自一个主要根源：他</a:t>
            </a:r>
            <a:r>
              <a:rPr lang="zh-CN" altLang="en-US" sz="24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拒绝相信旧约圣经的上帝与主耶稣基督的父是同一位上帝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他认为旧约的神是易变、任性、无知、专制、残酷的，新约的神才是仁爱怜悯的神。福音乃是爱的福音，是绝对排斥律法的。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马吉安不能忍受的，就是在传讲基督教信息时讲到地狱，教导律法时向人发出警告，呼吁人顺服，用地狱发出威胁，以及西乃山上呈现的上帝的画面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一位上帝，祂的临在彰显在雷鸣闪电当中，人在祂面前惧怕俯伏。他认为基督教信仰需要清理，好让人可以领受“纯爱”的福音，这福音有根本的单纯和对人心的吸引。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5483" name="AutoShape 75">
            <a:extLst>
              <a:ext uri="{FF2B5EF4-FFF2-40B4-BE49-F238E27FC236}">
                <a16:creationId xmlns:a16="http://schemas.microsoft.com/office/drawing/2014/main" id="{68E3CE9A-D64E-45E0-0295-0D2B0DD75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523" y="2541833"/>
            <a:ext cx="5613400" cy="338137"/>
          </a:xfrm>
          <a:prstGeom prst="homePlate">
            <a:avLst>
              <a:gd name="adj" fmla="val 97684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馬吉安派</a:t>
            </a:r>
          </a:p>
        </p:txBody>
      </p:sp>
      <p:sp>
        <p:nvSpPr>
          <p:cNvPr id="145484" name="Text Box 76">
            <a:extLst>
              <a:ext uri="{FF2B5EF4-FFF2-40B4-BE49-F238E27FC236}">
                <a16:creationId xmlns:a16="http://schemas.microsoft.com/office/drawing/2014/main" id="{FF960DF7-9BD7-BBB9-45A2-49E3EFF3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010" y="249897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</p:spTree>
    <p:extLst>
      <p:ext uri="{BB962C8B-B14F-4D97-AF65-F5344CB8AC3E}">
        <p14:creationId xmlns:p14="http://schemas.microsoft.com/office/powerpoint/2010/main" val="23301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83" grpId="0" animBg="1"/>
      <p:bldP spid="145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2A62-040C-3CC0-D655-2FBBD840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40" y="336533"/>
            <a:ext cx="8229600" cy="775564"/>
          </a:xfrm>
        </p:spPr>
        <p:txBody>
          <a:bodyPr/>
          <a:lstStyle/>
          <a:p>
            <a:r>
              <a:rPr lang="zh-CN" altLang="en-US" sz="3600" b="1" dirty="0"/>
              <a:t>神在历史中的作为、历史作为显现的神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53" y="1342227"/>
            <a:ext cx="9000421" cy="5057192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1. </a:t>
            </a:r>
            <a:r>
              <a:rPr lang="zh-CN" altLang="en-US" b="1" dirty="0"/>
              <a:t>在与各种异端的争斗过程中，建立正统的神学观。</a:t>
            </a:r>
          </a:p>
          <a:p>
            <a:pPr marL="0" indent="0">
              <a:buNone/>
            </a:pPr>
            <a:r>
              <a:rPr lang="en-US" altLang="zh-CN" b="1" dirty="0"/>
              <a:t>2. </a:t>
            </a:r>
            <a:r>
              <a:rPr lang="zh-CN" altLang="en-US" b="1" dirty="0"/>
              <a:t>在对付逼迫、利诱、世俗化的过程中，锻炼品格</a:t>
            </a:r>
          </a:p>
          <a:p>
            <a:pPr marL="0" indent="0">
              <a:buNone/>
            </a:pPr>
            <a:r>
              <a:rPr lang="en-US" altLang="zh-CN" b="1" dirty="0"/>
              <a:t>3. </a:t>
            </a:r>
            <a:r>
              <a:rPr lang="zh-CN" altLang="en-US" b="1" dirty="0"/>
              <a:t>神权与世俗权力、神本思想与世俗思想的交战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4. </a:t>
            </a:r>
            <a:r>
              <a:rPr lang="zh-CN" altLang="en-US" b="1" dirty="0"/>
              <a:t>在历史关键节点上神如何使用祂的器皿成就祂的旨意</a:t>
            </a:r>
            <a:endParaRPr lang="en-US" altLang="zh-CN" b="1" dirty="0"/>
          </a:p>
          <a:p>
            <a:pPr marL="514350" indent="-514350">
              <a:buAutoNum type="arabicPeriod" startAt="5"/>
            </a:pPr>
            <a:r>
              <a:rPr lang="zh-CN" altLang="en-US" b="1" dirty="0"/>
              <a:t>历史问题的正确认识</a:t>
            </a:r>
            <a:endParaRPr lang="en-US" altLang="zh-CN" b="1" dirty="0"/>
          </a:p>
          <a:p>
            <a:pPr marL="514350" indent="-514350">
              <a:buAutoNum type="arabicPeriod" startAt="5"/>
            </a:pPr>
            <a:r>
              <a:rPr lang="zh-CN" altLang="en-US" b="1" dirty="0"/>
              <a:t>对近代教会信徒神学观，人生观，世界观影响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AEA556B-151C-56E6-345B-9B74C46CC160}"/>
              </a:ext>
            </a:extLst>
          </p:cNvPr>
          <p:cNvSpPr/>
          <p:nvPr/>
        </p:nvSpPr>
        <p:spPr bwMode="auto">
          <a:xfrm>
            <a:off x="9137195" y="4840118"/>
            <a:ext cx="1716959" cy="1900511"/>
          </a:xfrm>
          <a:prstGeom prst="flowChartConnector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B10D17B-B59E-726B-522F-8CDDBBCB5027}"/>
              </a:ext>
            </a:extLst>
          </p:cNvPr>
          <p:cNvSpPr/>
          <p:nvPr/>
        </p:nvSpPr>
        <p:spPr bwMode="auto">
          <a:xfrm>
            <a:off x="8020421" y="3852574"/>
            <a:ext cx="2146046" cy="2052098"/>
          </a:xfrm>
          <a:prstGeom prst="flowChartConnecto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E35F3F9-F694-8C42-340E-A36FF1EFB656}"/>
              </a:ext>
            </a:extLst>
          </p:cNvPr>
          <p:cNvSpPr/>
          <p:nvPr/>
        </p:nvSpPr>
        <p:spPr bwMode="auto">
          <a:xfrm>
            <a:off x="9874480" y="3845714"/>
            <a:ext cx="2029569" cy="2007675"/>
          </a:xfrm>
          <a:prstGeom prst="flowChartConnector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A80767-BF6E-1913-4669-0A5C1DDACA9F}"/>
              </a:ext>
            </a:extLst>
          </p:cNvPr>
          <p:cNvSpPr txBox="1"/>
          <p:nvPr/>
        </p:nvSpPr>
        <p:spPr>
          <a:xfrm>
            <a:off x="9380396" y="5911533"/>
            <a:ext cx="127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思想交锋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45052-3EA1-8DC8-FBB3-B22362CDDFA3}"/>
              </a:ext>
            </a:extLst>
          </p:cNvPr>
          <p:cNvSpPr txBox="1"/>
          <p:nvPr/>
        </p:nvSpPr>
        <p:spPr>
          <a:xfrm>
            <a:off x="10543976" y="4446304"/>
            <a:ext cx="12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生活目标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2A057-F331-E4CB-8760-E0C5F659CC37}"/>
              </a:ext>
            </a:extLst>
          </p:cNvPr>
          <p:cNvSpPr txBox="1"/>
          <p:nvPr/>
        </p:nvSpPr>
        <p:spPr>
          <a:xfrm>
            <a:off x="8086510" y="4446304"/>
            <a:ext cx="131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权力争斗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F21F4-396C-E2A9-9435-420CD1D14D43}"/>
              </a:ext>
            </a:extLst>
          </p:cNvPr>
          <p:cNvSpPr/>
          <p:nvPr/>
        </p:nvSpPr>
        <p:spPr bwMode="auto">
          <a:xfrm>
            <a:off x="1981387" y="4843220"/>
            <a:ext cx="4786102" cy="550505"/>
          </a:xfrm>
          <a:prstGeom prst="rect">
            <a:avLst/>
          </a:prstGeom>
          <a:gradFill flip="none" rotWithShape="1">
            <a:gsLst>
              <a:gs pos="67000">
                <a:schemeClr val="tx1"/>
              </a:gs>
              <a:gs pos="35000">
                <a:schemeClr val="accent2">
                  <a:lumMod val="0"/>
                  <a:lumOff val="100000"/>
                </a:schemeClr>
              </a:gs>
              <a:gs pos="64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48121C23-F035-FD54-3806-FDC677CA2E27}"/>
              </a:ext>
            </a:extLst>
          </p:cNvPr>
          <p:cNvSpPr/>
          <p:nvPr/>
        </p:nvSpPr>
        <p:spPr bwMode="auto">
          <a:xfrm>
            <a:off x="1716581" y="5023133"/>
            <a:ext cx="5028143" cy="1189089"/>
          </a:xfrm>
          <a:prstGeom prst="curved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43B07120-F19F-6ED2-680D-FDE67B421B11}"/>
              </a:ext>
            </a:extLst>
          </p:cNvPr>
          <p:cNvSpPr/>
          <p:nvPr/>
        </p:nvSpPr>
        <p:spPr bwMode="auto">
          <a:xfrm>
            <a:off x="1972138" y="4304355"/>
            <a:ext cx="4722769" cy="858569"/>
          </a:xfrm>
          <a:prstGeom prst="curved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50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Group 2">
            <a:extLst>
              <a:ext uri="{FF2B5EF4-FFF2-40B4-BE49-F238E27FC236}">
                <a16:creationId xmlns:a16="http://schemas.microsoft.com/office/drawing/2014/main" id="{E158B544-7640-ED20-9C8C-9B3650003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43599"/>
              </p:ext>
            </p:extLst>
          </p:nvPr>
        </p:nvGraphicFramePr>
        <p:xfrm>
          <a:off x="1527542" y="1874227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468099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2235893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4869677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679406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9879854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35260709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7249711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2371208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6030841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2858091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11582"/>
                  </a:ext>
                </a:extLst>
              </a:tr>
            </a:tbl>
          </a:graphicData>
        </a:graphic>
      </p:graphicFrame>
      <p:graphicFrame>
        <p:nvGraphicFramePr>
          <p:cNvPr id="149530" name="Group 26">
            <a:extLst>
              <a:ext uri="{FF2B5EF4-FFF2-40B4-BE49-F238E27FC236}">
                <a16:creationId xmlns:a16="http://schemas.microsoft.com/office/drawing/2014/main" id="{425F2D66-7CD2-B6EF-4F1E-C5547D20B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28668"/>
              </p:ext>
            </p:extLst>
          </p:nvPr>
        </p:nvGraphicFramePr>
        <p:xfrm>
          <a:off x="1127493" y="199646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41678115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8633851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388547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0374566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1152010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02439541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5787959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9308469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55366247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3685850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2485189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1040"/>
                  </a:ext>
                </a:extLst>
              </a:tr>
            </a:tbl>
          </a:graphicData>
        </a:graphic>
      </p:graphicFrame>
      <p:sp>
        <p:nvSpPr>
          <p:cNvPr id="149546" name="Rectangle 42">
            <a:extLst>
              <a:ext uri="{FF2B5EF4-FFF2-40B4-BE49-F238E27FC236}">
                <a16:creationId xmlns:a16="http://schemas.microsoft.com/office/drawing/2014/main" id="{94DC82FB-8E60-A36C-8335-A27C118B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342" y="1201128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9547" name="Rectangle 43">
            <a:extLst>
              <a:ext uri="{FF2B5EF4-FFF2-40B4-BE49-F238E27FC236}">
                <a16:creationId xmlns:a16="http://schemas.microsoft.com/office/drawing/2014/main" id="{442061AE-0160-E82C-14D0-774EF48E6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367" y="1201128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9548" name="Rectangle 44">
            <a:extLst>
              <a:ext uri="{FF2B5EF4-FFF2-40B4-BE49-F238E27FC236}">
                <a16:creationId xmlns:a16="http://schemas.microsoft.com/office/drawing/2014/main" id="{DEFAE718-719C-5F3A-C915-6E453BA1F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068" y="1201128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9549" name="Rectangle 45">
            <a:extLst>
              <a:ext uri="{FF2B5EF4-FFF2-40B4-BE49-F238E27FC236}">
                <a16:creationId xmlns:a16="http://schemas.microsoft.com/office/drawing/2014/main" id="{673BEAC8-EB8A-CD8D-A0C9-A0B40C1CC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129" y="1201128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9550" name="Rectangle 46">
            <a:extLst>
              <a:ext uri="{FF2B5EF4-FFF2-40B4-BE49-F238E27FC236}">
                <a16:creationId xmlns:a16="http://schemas.microsoft.com/office/drawing/2014/main" id="{AD9AF8EE-F64A-E4F8-9958-69A4D239F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417" y="1201128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51" name="Rectangle 47">
            <a:extLst>
              <a:ext uri="{FF2B5EF4-FFF2-40B4-BE49-F238E27FC236}">
                <a16:creationId xmlns:a16="http://schemas.microsoft.com/office/drawing/2014/main" id="{A9033224-C0F6-63CD-454A-FF215813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417" y="1201128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9552" name="Rectangle 48">
            <a:extLst>
              <a:ext uri="{FF2B5EF4-FFF2-40B4-BE49-F238E27FC236}">
                <a16:creationId xmlns:a16="http://schemas.microsoft.com/office/drawing/2014/main" id="{A7DB7F51-0333-854B-4BB6-33994D24A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743" y="1201128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53" name="Rectangle 49">
            <a:extLst>
              <a:ext uri="{FF2B5EF4-FFF2-40B4-BE49-F238E27FC236}">
                <a16:creationId xmlns:a16="http://schemas.microsoft.com/office/drawing/2014/main" id="{33F68A0B-40B4-D592-6187-6D0513544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392" y="1201128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9554" name="Rectangle 50">
            <a:extLst>
              <a:ext uri="{FF2B5EF4-FFF2-40B4-BE49-F238E27FC236}">
                <a16:creationId xmlns:a16="http://schemas.microsoft.com/office/drawing/2014/main" id="{C340C1D2-161D-9CCE-A213-6D1C2CE0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504" y="1201128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55" name="Text Box 51">
            <a:extLst>
              <a:ext uri="{FF2B5EF4-FFF2-40B4-BE49-F238E27FC236}">
                <a16:creationId xmlns:a16="http://schemas.microsoft.com/office/drawing/2014/main" id="{8F2F9768-CEE9-DED1-7D15-7A75DA63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17" y="1990115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9556" name="Rectangle 52">
            <a:extLst>
              <a:ext uri="{FF2B5EF4-FFF2-40B4-BE49-F238E27FC236}">
                <a16:creationId xmlns:a16="http://schemas.microsoft.com/office/drawing/2014/main" id="{4A49CAF0-92FD-CA30-0401-727CD56BC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692" y="1201128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9557" name="Rectangle 53">
            <a:extLst>
              <a:ext uri="{FF2B5EF4-FFF2-40B4-BE49-F238E27FC236}">
                <a16:creationId xmlns:a16="http://schemas.microsoft.com/office/drawing/2014/main" id="{608ABA7D-FD47-EC79-1A46-67E3717B4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367" y="1201128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9558" name="Rectangle 54">
            <a:extLst>
              <a:ext uri="{FF2B5EF4-FFF2-40B4-BE49-F238E27FC236}">
                <a16:creationId xmlns:a16="http://schemas.microsoft.com/office/drawing/2014/main" id="{D72A72D6-6020-26A3-6A14-0556E5FA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304" y="1201127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59" name="Rectangle 55">
            <a:extLst>
              <a:ext uri="{FF2B5EF4-FFF2-40B4-BE49-F238E27FC236}">
                <a16:creationId xmlns:a16="http://schemas.microsoft.com/office/drawing/2014/main" id="{2470943C-ED8E-4199-ECCE-40BDDF57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967" y="1207477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60" name="Rectangle 56">
            <a:extLst>
              <a:ext uri="{FF2B5EF4-FFF2-40B4-BE49-F238E27FC236}">
                <a16:creationId xmlns:a16="http://schemas.microsoft.com/office/drawing/2014/main" id="{F7461136-BB49-E38C-AE40-B1AAC121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017" y="1201128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61" name="Rectangle 57">
            <a:extLst>
              <a:ext uri="{FF2B5EF4-FFF2-40B4-BE49-F238E27FC236}">
                <a16:creationId xmlns:a16="http://schemas.microsoft.com/office/drawing/2014/main" id="{B43E8AEE-9EA9-D96D-393D-E516665A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918" y="1201128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9562" name="Rectangle 58">
            <a:extLst>
              <a:ext uri="{FF2B5EF4-FFF2-40B4-BE49-F238E27FC236}">
                <a16:creationId xmlns:a16="http://schemas.microsoft.com/office/drawing/2014/main" id="{E69CE609-14C3-A992-5619-5266D737C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05" y="1201128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9563" name="Rectangle 59">
            <a:extLst>
              <a:ext uri="{FF2B5EF4-FFF2-40B4-BE49-F238E27FC236}">
                <a16:creationId xmlns:a16="http://schemas.microsoft.com/office/drawing/2014/main" id="{F0F3BD46-A212-162E-CA3D-5A19FC39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480" y="1201128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9564" name="Text Box 60">
            <a:extLst>
              <a:ext uri="{FF2B5EF4-FFF2-40B4-BE49-F238E27FC236}">
                <a16:creationId xmlns:a16="http://schemas.microsoft.com/office/drawing/2014/main" id="{FF0E134F-C7FE-EBA4-0841-2626CF90B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592" y="432778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9565" name="Rectangle 61">
            <a:extLst>
              <a:ext uri="{FF2B5EF4-FFF2-40B4-BE49-F238E27FC236}">
                <a16:creationId xmlns:a16="http://schemas.microsoft.com/office/drawing/2014/main" id="{64046E9A-7C1D-29D1-834A-225453A70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579" y="662965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9566" name="Rectangle 62">
            <a:extLst>
              <a:ext uri="{FF2B5EF4-FFF2-40B4-BE49-F238E27FC236}">
                <a16:creationId xmlns:a16="http://schemas.microsoft.com/office/drawing/2014/main" id="{939ECE77-A13F-AD51-7EEE-8C070A8E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179" y="1201128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9567" name="Rectangle 63">
            <a:extLst>
              <a:ext uri="{FF2B5EF4-FFF2-40B4-BE49-F238E27FC236}">
                <a16:creationId xmlns:a16="http://schemas.microsoft.com/office/drawing/2014/main" id="{F2602268-20CB-EDC2-A350-5ACA0DA1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618" y="1201128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9568" name="Rectangle 64">
            <a:extLst>
              <a:ext uri="{FF2B5EF4-FFF2-40B4-BE49-F238E27FC236}">
                <a16:creationId xmlns:a16="http://schemas.microsoft.com/office/drawing/2014/main" id="{580537C3-C4F0-B4E8-B5A0-5EB0E0A45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068" y="1201128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9569" name="Rectangle 65">
            <a:extLst>
              <a:ext uri="{FF2B5EF4-FFF2-40B4-BE49-F238E27FC236}">
                <a16:creationId xmlns:a16="http://schemas.microsoft.com/office/drawing/2014/main" id="{05BEFBB5-7901-C539-E3C0-9095BE43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430" y="1201128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9570" name="Text Box 66">
            <a:extLst>
              <a:ext uri="{FF2B5EF4-FFF2-40B4-BE49-F238E27FC236}">
                <a16:creationId xmlns:a16="http://schemas.microsoft.com/office/drawing/2014/main" id="{C06CB8D4-BA91-487C-C51E-3C1A3892D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554" y="66137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9571" name="Rectangle 67">
            <a:extLst>
              <a:ext uri="{FF2B5EF4-FFF2-40B4-BE49-F238E27FC236}">
                <a16:creationId xmlns:a16="http://schemas.microsoft.com/office/drawing/2014/main" id="{0A7B46C7-F919-B1F2-B4A0-7634CEC0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755" y="347052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9572" name="Line 68">
            <a:extLst>
              <a:ext uri="{FF2B5EF4-FFF2-40B4-BE49-F238E27FC236}">
                <a16:creationId xmlns:a16="http://schemas.microsoft.com/office/drawing/2014/main" id="{6B6A8C1C-07C6-1C7D-1CF0-014B78912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4092" y="1001102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3" name="Line 69">
            <a:extLst>
              <a:ext uri="{FF2B5EF4-FFF2-40B4-BE49-F238E27FC236}">
                <a16:creationId xmlns:a16="http://schemas.microsoft.com/office/drawing/2014/main" id="{0B12E611-A01A-B440-F21C-157F63E49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2254" y="1005866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4" name="Line 70">
            <a:extLst>
              <a:ext uri="{FF2B5EF4-FFF2-40B4-BE49-F238E27FC236}">
                <a16:creationId xmlns:a16="http://schemas.microsoft.com/office/drawing/2014/main" id="{1E5A5F80-D534-40A9-9184-9A38475211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3079" y="674078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5" name="Line 71">
            <a:extLst>
              <a:ext uri="{FF2B5EF4-FFF2-40B4-BE49-F238E27FC236}">
                <a16:creationId xmlns:a16="http://schemas.microsoft.com/office/drawing/2014/main" id="{4E54B36A-F98F-409F-420D-D2EFC1A59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2842" y="1002691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7" name="AutoShape 73">
            <a:extLst>
              <a:ext uri="{FF2B5EF4-FFF2-40B4-BE49-F238E27FC236}">
                <a16:creationId xmlns:a16="http://schemas.microsoft.com/office/drawing/2014/main" id="{0CC7CFFD-9DEE-B30A-4508-6E35BD59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18" y="2401596"/>
            <a:ext cx="5613400" cy="338137"/>
          </a:xfrm>
          <a:prstGeom prst="homePlate">
            <a:avLst>
              <a:gd name="adj" fmla="val 97684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馬吉安派</a:t>
            </a:r>
          </a:p>
        </p:txBody>
      </p:sp>
      <p:sp>
        <p:nvSpPr>
          <p:cNvPr id="149578" name="Text Box 74">
            <a:extLst>
              <a:ext uri="{FF2B5EF4-FFF2-40B4-BE49-F238E27FC236}">
                <a16:creationId xmlns:a16="http://schemas.microsoft.com/office/drawing/2014/main" id="{EFE2D57F-E497-6A09-22B9-7DE2FC9CC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757" y="233809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SimHei" panose="02010609060101010101" pitchFamily="49" charset="-122"/>
              </a:rPr>
              <a:t>5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49580" name="Text Box 76">
            <a:extLst>
              <a:ext uri="{FF2B5EF4-FFF2-40B4-BE49-F238E27FC236}">
                <a16:creationId xmlns:a16="http://schemas.microsoft.com/office/drawing/2014/main" id="{8AFDB4E4-A98F-2020-D8D5-6853D7973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2809584"/>
            <a:ext cx="11405937" cy="39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25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他是史上首先尝试编定圣经正典的人。他拒绝所有旧约，只接受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卷保罗书信，和被他修改过的路加福音。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25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所以完成这一切复制粘贴之后，马吉安终于得到他想要的基督教：一位良善，仅此而已的上帝；一条鼓舞人心发扬道德的信息；一本删除了所有关于上帝忿怒和地狱这些让人不安部分的圣经。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25000"/>
              </a:spcAft>
            </a:pPr>
            <a:r>
              <a:rPr lang="zh-CN" altLang="en-US" sz="24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马吉安主义是反律主义，对人的潜能持理想主义态度，以及对教义和规矩怀有抗拒之心。</a:t>
            </a:r>
            <a:endParaRPr lang="en-US" altLang="zh-CN" sz="2400" dirty="0">
              <a:highlight>
                <a:srgbClr val="00FFFF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25000"/>
              </a:spcAft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我们在今天的自由派神学思想里面看到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马吉安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的翻版</a:t>
            </a:r>
            <a:endParaRPr lang="zh-TW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Group 2">
            <a:extLst>
              <a:ext uri="{FF2B5EF4-FFF2-40B4-BE49-F238E27FC236}">
                <a16:creationId xmlns:a16="http://schemas.microsoft.com/office/drawing/2014/main" id="{EBC9275C-E4AF-A8B4-17EB-311646822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74273"/>
              </p:ext>
            </p:extLst>
          </p:nvPr>
        </p:nvGraphicFramePr>
        <p:xfrm>
          <a:off x="1105511" y="1654419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605367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6029819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3611527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81649759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5236731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9958260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6422554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0756459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5230666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9878399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692316"/>
                  </a:ext>
                </a:extLst>
              </a:tr>
            </a:tbl>
          </a:graphicData>
        </a:graphic>
      </p:graphicFrame>
      <p:graphicFrame>
        <p:nvGraphicFramePr>
          <p:cNvPr id="147482" name="Group 26">
            <a:extLst>
              <a:ext uri="{FF2B5EF4-FFF2-40B4-BE49-F238E27FC236}">
                <a16:creationId xmlns:a16="http://schemas.microsoft.com/office/drawing/2014/main" id="{1572651A-05BC-2A93-6BA0-B07C6EACF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16378"/>
              </p:ext>
            </p:extLst>
          </p:nvPr>
        </p:nvGraphicFramePr>
        <p:xfrm>
          <a:off x="705462" y="177665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18210836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28428772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81713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23795897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3959366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8823347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4770687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7379837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42285762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041976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9976923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649371"/>
                  </a:ext>
                </a:extLst>
              </a:tr>
            </a:tbl>
          </a:graphicData>
        </a:graphic>
      </p:graphicFrame>
      <p:sp>
        <p:nvSpPr>
          <p:cNvPr id="147498" name="Rectangle 42">
            <a:extLst>
              <a:ext uri="{FF2B5EF4-FFF2-40B4-BE49-F238E27FC236}">
                <a16:creationId xmlns:a16="http://schemas.microsoft.com/office/drawing/2014/main" id="{D0D36FDD-6060-4FFE-A106-AC0D2240B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311" y="98132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7499" name="Rectangle 43">
            <a:extLst>
              <a:ext uri="{FF2B5EF4-FFF2-40B4-BE49-F238E27FC236}">
                <a16:creationId xmlns:a16="http://schemas.microsoft.com/office/drawing/2014/main" id="{BDB0587A-52CD-4C38-4004-9735A6980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336" y="98132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7500" name="Rectangle 44">
            <a:extLst>
              <a:ext uri="{FF2B5EF4-FFF2-40B4-BE49-F238E27FC236}">
                <a16:creationId xmlns:a16="http://schemas.microsoft.com/office/drawing/2014/main" id="{305F19DE-C06E-A4AE-47BC-D15FDE1D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037" y="98132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7501" name="Rectangle 45">
            <a:extLst>
              <a:ext uri="{FF2B5EF4-FFF2-40B4-BE49-F238E27FC236}">
                <a16:creationId xmlns:a16="http://schemas.microsoft.com/office/drawing/2014/main" id="{1EC105C1-12ED-4DC6-1F55-303BF7F07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098" y="98132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7502" name="Rectangle 46">
            <a:extLst>
              <a:ext uri="{FF2B5EF4-FFF2-40B4-BE49-F238E27FC236}">
                <a16:creationId xmlns:a16="http://schemas.microsoft.com/office/drawing/2014/main" id="{148F99D4-66C4-D180-B21A-ADC06ADD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86" y="98132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7503" name="Rectangle 47">
            <a:extLst>
              <a:ext uri="{FF2B5EF4-FFF2-40B4-BE49-F238E27FC236}">
                <a16:creationId xmlns:a16="http://schemas.microsoft.com/office/drawing/2014/main" id="{1DBDC358-95F2-6152-7CBC-0ABF4A367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386" y="98132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7504" name="Rectangle 48">
            <a:extLst>
              <a:ext uri="{FF2B5EF4-FFF2-40B4-BE49-F238E27FC236}">
                <a16:creationId xmlns:a16="http://schemas.microsoft.com/office/drawing/2014/main" id="{53A234E4-4F39-4DAC-B503-8D9D784C1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712" y="98132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7505" name="Rectangle 49">
            <a:extLst>
              <a:ext uri="{FF2B5EF4-FFF2-40B4-BE49-F238E27FC236}">
                <a16:creationId xmlns:a16="http://schemas.microsoft.com/office/drawing/2014/main" id="{3CF7745E-C4AF-63C6-0A0A-EB0E3F2F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4361" y="98132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7506" name="Rectangle 50">
            <a:extLst>
              <a:ext uri="{FF2B5EF4-FFF2-40B4-BE49-F238E27FC236}">
                <a16:creationId xmlns:a16="http://schemas.microsoft.com/office/drawing/2014/main" id="{3D0248E3-6D5D-F4CB-60D3-47A9C2019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473" y="98132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7507" name="Text Box 51">
            <a:extLst>
              <a:ext uri="{FF2B5EF4-FFF2-40B4-BE49-F238E27FC236}">
                <a16:creationId xmlns:a16="http://schemas.microsoft.com/office/drawing/2014/main" id="{D2AD9FA2-D222-3C61-2D63-F66111FDA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7351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7508" name="Rectangle 52">
            <a:extLst>
              <a:ext uri="{FF2B5EF4-FFF2-40B4-BE49-F238E27FC236}">
                <a16:creationId xmlns:a16="http://schemas.microsoft.com/office/drawing/2014/main" id="{52ED6F6D-679F-3898-48B7-5947E0E5B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661" y="98132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7509" name="Rectangle 53">
            <a:extLst>
              <a:ext uri="{FF2B5EF4-FFF2-40B4-BE49-F238E27FC236}">
                <a16:creationId xmlns:a16="http://schemas.microsoft.com/office/drawing/2014/main" id="{E57EF4FE-A0E1-1CE5-63D7-F24FD9CAB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336" y="98132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7510" name="Rectangle 54">
            <a:extLst>
              <a:ext uri="{FF2B5EF4-FFF2-40B4-BE49-F238E27FC236}">
                <a16:creationId xmlns:a16="http://schemas.microsoft.com/office/drawing/2014/main" id="{98C06970-5E5B-9801-1720-DD2EC02B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273" y="98131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7511" name="Rectangle 55">
            <a:extLst>
              <a:ext uri="{FF2B5EF4-FFF2-40B4-BE49-F238E27FC236}">
                <a16:creationId xmlns:a16="http://schemas.microsoft.com/office/drawing/2014/main" id="{10ECA052-2CD9-17BE-D17B-065ED361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936" y="98766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7512" name="Rectangle 56">
            <a:extLst>
              <a:ext uri="{FF2B5EF4-FFF2-40B4-BE49-F238E27FC236}">
                <a16:creationId xmlns:a16="http://schemas.microsoft.com/office/drawing/2014/main" id="{10891A20-D4AC-26C5-6481-948FDCC2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986" y="98132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7513" name="Rectangle 57">
            <a:extLst>
              <a:ext uri="{FF2B5EF4-FFF2-40B4-BE49-F238E27FC236}">
                <a16:creationId xmlns:a16="http://schemas.microsoft.com/office/drawing/2014/main" id="{698A883F-881E-FE1C-3874-5DD5CCF9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887" y="98132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7514" name="Rectangle 58">
            <a:extLst>
              <a:ext uri="{FF2B5EF4-FFF2-40B4-BE49-F238E27FC236}">
                <a16:creationId xmlns:a16="http://schemas.microsoft.com/office/drawing/2014/main" id="{596FBECE-0DAE-4F8F-D80E-7261E5850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574" y="98132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7515" name="Rectangle 59">
            <a:extLst>
              <a:ext uri="{FF2B5EF4-FFF2-40B4-BE49-F238E27FC236}">
                <a16:creationId xmlns:a16="http://schemas.microsoft.com/office/drawing/2014/main" id="{2B1950B9-6117-3145-AEE5-0F0258B2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449" y="98132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7516" name="Text Box 60">
            <a:extLst>
              <a:ext uri="{FF2B5EF4-FFF2-40B4-BE49-F238E27FC236}">
                <a16:creationId xmlns:a16="http://schemas.microsoft.com/office/drawing/2014/main" id="{59D45941-ED7A-2459-D63E-699E412C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561" y="21297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7517" name="Rectangle 61">
            <a:extLst>
              <a:ext uri="{FF2B5EF4-FFF2-40B4-BE49-F238E27FC236}">
                <a16:creationId xmlns:a16="http://schemas.microsoft.com/office/drawing/2014/main" id="{CE504D6F-3DA6-41B8-77FC-127A3B89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548" y="44315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7518" name="Rectangle 62">
            <a:extLst>
              <a:ext uri="{FF2B5EF4-FFF2-40B4-BE49-F238E27FC236}">
                <a16:creationId xmlns:a16="http://schemas.microsoft.com/office/drawing/2014/main" id="{816DDC5D-6963-F46A-385A-C28C4A97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148" y="98132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7519" name="Rectangle 63">
            <a:extLst>
              <a:ext uri="{FF2B5EF4-FFF2-40B4-BE49-F238E27FC236}">
                <a16:creationId xmlns:a16="http://schemas.microsoft.com/office/drawing/2014/main" id="{6BFCEE91-0FAA-645E-6E24-5A3EA1BB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587" y="98132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7520" name="Rectangle 64">
            <a:extLst>
              <a:ext uri="{FF2B5EF4-FFF2-40B4-BE49-F238E27FC236}">
                <a16:creationId xmlns:a16="http://schemas.microsoft.com/office/drawing/2014/main" id="{EBF0D626-3AEC-9A64-33DB-959E9CE0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037" y="98132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7521" name="Rectangle 65">
            <a:extLst>
              <a:ext uri="{FF2B5EF4-FFF2-40B4-BE49-F238E27FC236}">
                <a16:creationId xmlns:a16="http://schemas.microsoft.com/office/drawing/2014/main" id="{A7A423F5-BA8A-DE40-C111-D5F3B6EB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399" y="98132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7522" name="Text Box 66">
            <a:extLst>
              <a:ext uri="{FF2B5EF4-FFF2-40B4-BE49-F238E27FC236}">
                <a16:creationId xmlns:a16="http://schemas.microsoft.com/office/drawing/2014/main" id="{1ECB8FFF-31E8-CD33-1EF5-B19338A9B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523" y="44156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7523" name="Rectangle 67">
            <a:extLst>
              <a:ext uri="{FF2B5EF4-FFF2-40B4-BE49-F238E27FC236}">
                <a16:creationId xmlns:a16="http://schemas.microsoft.com/office/drawing/2014/main" id="{B7E65CCB-A10C-0267-B1BE-B15F9B7D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724" y="12724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7524" name="Line 68">
            <a:extLst>
              <a:ext uri="{FF2B5EF4-FFF2-40B4-BE49-F238E27FC236}">
                <a16:creationId xmlns:a16="http://schemas.microsoft.com/office/drawing/2014/main" id="{EDB2C911-C704-E5C2-4C3D-F084B5F1D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2061" y="78129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25" name="Line 69">
            <a:extLst>
              <a:ext uri="{FF2B5EF4-FFF2-40B4-BE49-F238E27FC236}">
                <a16:creationId xmlns:a16="http://schemas.microsoft.com/office/drawing/2014/main" id="{A39CA96C-E060-01CC-514E-F3E2FE843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0223" y="78605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26" name="Line 70">
            <a:extLst>
              <a:ext uri="{FF2B5EF4-FFF2-40B4-BE49-F238E27FC236}">
                <a16:creationId xmlns:a16="http://schemas.microsoft.com/office/drawing/2014/main" id="{8A752DF9-440D-12FE-0AC8-046B7B69A3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1048" y="45427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27" name="Line 71">
            <a:extLst>
              <a:ext uri="{FF2B5EF4-FFF2-40B4-BE49-F238E27FC236}">
                <a16:creationId xmlns:a16="http://schemas.microsoft.com/office/drawing/2014/main" id="{AB628E2E-293E-8198-50F1-6D4102560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0811" y="78288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28" name="Text Box 72">
            <a:extLst>
              <a:ext uri="{FF2B5EF4-FFF2-40B4-BE49-F238E27FC236}">
                <a16:creationId xmlns:a16="http://schemas.microsoft.com/office/drawing/2014/main" id="{34625B49-E04B-36FA-8BD6-D743307F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2" y="2689470"/>
            <a:ext cx="10791774" cy="380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ea typeface="SimHei" panose="02010609060101010101" pitchFamily="49" charset="-122"/>
              </a:rPr>
              <a:t>孟他努派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4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对教会冷淡和世俗化的</a:t>
            </a:r>
            <a:r>
              <a:rPr lang="zh-CN" altLang="en-US" sz="24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激烈回应</a:t>
            </a:r>
            <a:r>
              <a:rPr lang="zh-TW" altLang="en-US" sz="24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，为灵恩运动始祖。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孟他努原是异教女神的祭司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，信主后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自称得到先知恩赐。传讲「新预言」。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说方言，注重异象、预言，认为这些「新预言」的权威等同圣经。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拒绝接受主教的权威，主张信徒皆祭司，让圣灵在教会中自由运行。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反抗教会世俗化，主张皈依的信徒，必须有真正的生命经历。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断言末日将至，新耶路撒冷将降临在弗吕家附近。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遵守更严苛的道德纪律，严格禁欲，守独身，禁止再婚，鼓励殉道。</a:t>
            </a:r>
          </a:p>
        </p:txBody>
      </p:sp>
      <p:sp>
        <p:nvSpPr>
          <p:cNvPr id="147531" name="AutoShape 75">
            <a:extLst>
              <a:ext uri="{FF2B5EF4-FFF2-40B4-BE49-F238E27FC236}">
                <a16:creationId xmlns:a16="http://schemas.microsoft.com/office/drawing/2014/main" id="{64DE0489-9EA8-A927-75CB-E7EBE146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173" y="2351333"/>
            <a:ext cx="4941888" cy="338137"/>
          </a:xfrm>
          <a:prstGeom prst="homePlate">
            <a:avLst>
              <a:gd name="adj" fmla="val 95336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孟他努派（</a:t>
            </a:r>
            <a:r>
              <a:rPr lang="en-US" altLang="zh-TW" dirty="0" err="1">
                <a:solidFill>
                  <a:schemeClr val="bg1"/>
                </a:solidFill>
                <a:ea typeface="SimHei" panose="02010609060101010101" pitchFamily="49" charset="-122"/>
              </a:rPr>
              <a:t>Montanus</a:t>
            </a: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）</a:t>
            </a:r>
          </a:p>
        </p:txBody>
      </p:sp>
      <p:sp>
        <p:nvSpPr>
          <p:cNvPr id="147532" name="Text Box 76">
            <a:extLst>
              <a:ext uri="{FF2B5EF4-FFF2-40B4-BE49-F238E27FC236}">
                <a16:creationId xmlns:a16="http://schemas.microsoft.com/office/drawing/2014/main" id="{ADDE9147-376E-1E56-B253-3D1D87D8F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148" y="230847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31" grpId="0" animBg="1"/>
      <p:bldP spid="147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Group 2">
            <a:extLst>
              <a:ext uri="{FF2B5EF4-FFF2-40B4-BE49-F238E27FC236}">
                <a16:creationId xmlns:a16="http://schemas.microsoft.com/office/drawing/2014/main" id="{B385F82C-6B2C-531A-49ED-37EA2410E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03910"/>
              </p:ext>
            </p:extLst>
          </p:nvPr>
        </p:nvGraphicFramePr>
        <p:xfrm>
          <a:off x="988902" y="1812681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185457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0237718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59242990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93471458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01185402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1804195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9725355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8753865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4592744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5463802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229602"/>
                  </a:ext>
                </a:extLst>
              </a:tr>
            </a:tbl>
          </a:graphicData>
        </a:graphic>
      </p:graphicFrame>
      <p:graphicFrame>
        <p:nvGraphicFramePr>
          <p:cNvPr id="151578" name="Group 26">
            <a:extLst>
              <a:ext uri="{FF2B5EF4-FFF2-40B4-BE49-F238E27FC236}">
                <a16:creationId xmlns:a16="http://schemas.microsoft.com/office/drawing/2014/main" id="{80E093B3-D599-8037-D0E9-FACAA0641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56068"/>
              </p:ext>
            </p:extLst>
          </p:nvPr>
        </p:nvGraphicFramePr>
        <p:xfrm>
          <a:off x="588853" y="193491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638615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4020309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6436915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2377264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06321348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8271398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2649736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1632580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9035667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7713152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30743362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47078"/>
                  </a:ext>
                </a:extLst>
              </a:tr>
            </a:tbl>
          </a:graphicData>
        </a:graphic>
      </p:graphicFrame>
      <p:sp>
        <p:nvSpPr>
          <p:cNvPr id="151594" name="Rectangle 42">
            <a:extLst>
              <a:ext uri="{FF2B5EF4-FFF2-40B4-BE49-F238E27FC236}">
                <a16:creationId xmlns:a16="http://schemas.microsoft.com/office/drawing/2014/main" id="{3BA2E32A-1F77-3BF1-E571-7C9C571E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02" y="1139581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51595" name="Rectangle 43">
            <a:extLst>
              <a:ext uri="{FF2B5EF4-FFF2-40B4-BE49-F238E27FC236}">
                <a16:creationId xmlns:a16="http://schemas.microsoft.com/office/drawing/2014/main" id="{400CD430-23F0-6A57-B571-4C9A3C348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727" y="1139581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51596" name="Rectangle 44">
            <a:extLst>
              <a:ext uri="{FF2B5EF4-FFF2-40B4-BE49-F238E27FC236}">
                <a16:creationId xmlns:a16="http://schemas.microsoft.com/office/drawing/2014/main" id="{751B9ABD-2C6C-462A-C9F9-6C1FF44F2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428" y="1139581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51597" name="Rectangle 45">
            <a:extLst>
              <a:ext uri="{FF2B5EF4-FFF2-40B4-BE49-F238E27FC236}">
                <a16:creationId xmlns:a16="http://schemas.microsoft.com/office/drawing/2014/main" id="{30FB08CD-1B7A-F3B6-16BB-F31CC7952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489" y="1139581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51598" name="Rectangle 46">
            <a:extLst>
              <a:ext uri="{FF2B5EF4-FFF2-40B4-BE49-F238E27FC236}">
                <a16:creationId xmlns:a16="http://schemas.microsoft.com/office/drawing/2014/main" id="{056E5218-9A30-B218-8F12-3B4C33B33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777" y="1139581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599" name="Rectangle 47">
            <a:extLst>
              <a:ext uri="{FF2B5EF4-FFF2-40B4-BE49-F238E27FC236}">
                <a16:creationId xmlns:a16="http://schemas.microsoft.com/office/drawing/2014/main" id="{9E503987-2C1D-8F78-DDBD-46304FB0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77" y="1139581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51600" name="Rectangle 48">
            <a:extLst>
              <a:ext uri="{FF2B5EF4-FFF2-40B4-BE49-F238E27FC236}">
                <a16:creationId xmlns:a16="http://schemas.microsoft.com/office/drawing/2014/main" id="{AACD2A8B-0CC3-F77B-8191-76E8C46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103" y="1139581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601" name="Rectangle 49">
            <a:extLst>
              <a:ext uri="{FF2B5EF4-FFF2-40B4-BE49-F238E27FC236}">
                <a16:creationId xmlns:a16="http://schemas.microsoft.com/office/drawing/2014/main" id="{5690EF03-DB27-172D-ECBA-6B59A2ABA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752" y="1139581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51602" name="Rectangle 50">
            <a:extLst>
              <a:ext uri="{FF2B5EF4-FFF2-40B4-BE49-F238E27FC236}">
                <a16:creationId xmlns:a16="http://schemas.microsoft.com/office/drawing/2014/main" id="{DA5648A1-25D4-61D5-CA64-6802C5F6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864" y="1139581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603" name="Text Box 51">
            <a:extLst>
              <a:ext uri="{FF2B5EF4-FFF2-40B4-BE49-F238E27FC236}">
                <a16:creationId xmlns:a16="http://schemas.microsoft.com/office/drawing/2014/main" id="{045B16C0-16F4-2689-B3B4-2EF1DA9C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77" y="192856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51604" name="Rectangle 52">
            <a:extLst>
              <a:ext uri="{FF2B5EF4-FFF2-40B4-BE49-F238E27FC236}">
                <a16:creationId xmlns:a16="http://schemas.microsoft.com/office/drawing/2014/main" id="{32C2F922-C87C-D1E7-7008-B57C7EDA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052" y="1139581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1605" name="Rectangle 53">
            <a:extLst>
              <a:ext uri="{FF2B5EF4-FFF2-40B4-BE49-F238E27FC236}">
                <a16:creationId xmlns:a16="http://schemas.microsoft.com/office/drawing/2014/main" id="{881F425A-5A4E-68CF-A0DF-D99C3E77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727" y="1139581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51606" name="Rectangle 54">
            <a:extLst>
              <a:ext uri="{FF2B5EF4-FFF2-40B4-BE49-F238E27FC236}">
                <a16:creationId xmlns:a16="http://schemas.microsoft.com/office/drawing/2014/main" id="{0B0B182A-0C4D-7CE8-8592-A475069DB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64" y="1139580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607" name="Rectangle 55">
            <a:extLst>
              <a:ext uri="{FF2B5EF4-FFF2-40B4-BE49-F238E27FC236}">
                <a16:creationId xmlns:a16="http://schemas.microsoft.com/office/drawing/2014/main" id="{98DC0D8E-5357-507B-6B1F-F6E6F98A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27" y="1145930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608" name="Rectangle 56">
            <a:extLst>
              <a:ext uri="{FF2B5EF4-FFF2-40B4-BE49-F238E27FC236}">
                <a16:creationId xmlns:a16="http://schemas.microsoft.com/office/drawing/2014/main" id="{580590B3-07BF-6B0B-A815-18E819368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77" y="1139581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609" name="Rectangle 57">
            <a:extLst>
              <a:ext uri="{FF2B5EF4-FFF2-40B4-BE49-F238E27FC236}">
                <a16:creationId xmlns:a16="http://schemas.microsoft.com/office/drawing/2014/main" id="{8B6EE2BF-443E-44B2-89A7-2E4E93463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278" y="1139581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51610" name="Rectangle 58">
            <a:extLst>
              <a:ext uri="{FF2B5EF4-FFF2-40B4-BE49-F238E27FC236}">
                <a16:creationId xmlns:a16="http://schemas.microsoft.com/office/drawing/2014/main" id="{554C3D95-D62F-A9CF-82D5-0A6614210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965" y="1139581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51611" name="Rectangle 59">
            <a:extLst>
              <a:ext uri="{FF2B5EF4-FFF2-40B4-BE49-F238E27FC236}">
                <a16:creationId xmlns:a16="http://schemas.microsoft.com/office/drawing/2014/main" id="{DFAB9CE6-0289-5018-BB94-C543573F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840" y="1139581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51612" name="Text Box 60">
            <a:extLst>
              <a:ext uri="{FF2B5EF4-FFF2-40B4-BE49-F238E27FC236}">
                <a16:creationId xmlns:a16="http://schemas.microsoft.com/office/drawing/2014/main" id="{4DF1C6E8-E9E1-16F1-F2E6-55A3B8556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952" y="371231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51613" name="Rectangle 61">
            <a:extLst>
              <a:ext uri="{FF2B5EF4-FFF2-40B4-BE49-F238E27FC236}">
                <a16:creationId xmlns:a16="http://schemas.microsoft.com/office/drawing/2014/main" id="{0033C32C-C45D-9D9D-50D8-59E6AE730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939" y="60141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51614" name="Rectangle 62">
            <a:extLst>
              <a:ext uri="{FF2B5EF4-FFF2-40B4-BE49-F238E27FC236}">
                <a16:creationId xmlns:a16="http://schemas.microsoft.com/office/drawing/2014/main" id="{60DAB964-842F-2DA7-F53A-CD7CE80F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539" y="1139581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1615" name="Rectangle 63">
            <a:extLst>
              <a:ext uri="{FF2B5EF4-FFF2-40B4-BE49-F238E27FC236}">
                <a16:creationId xmlns:a16="http://schemas.microsoft.com/office/drawing/2014/main" id="{9D37DC84-B230-B710-AC22-81BF61B7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978" y="1139581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51616" name="Rectangle 64">
            <a:extLst>
              <a:ext uri="{FF2B5EF4-FFF2-40B4-BE49-F238E27FC236}">
                <a16:creationId xmlns:a16="http://schemas.microsoft.com/office/drawing/2014/main" id="{1019FEAF-F3B6-3CB9-9351-BB3930B05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428" y="1139581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51617" name="Rectangle 65">
            <a:extLst>
              <a:ext uri="{FF2B5EF4-FFF2-40B4-BE49-F238E27FC236}">
                <a16:creationId xmlns:a16="http://schemas.microsoft.com/office/drawing/2014/main" id="{96B01692-1E9C-75D3-B7D0-A7DB410F3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790" y="1139581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51618" name="Text Box 66">
            <a:extLst>
              <a:ext uri="{FF2B5EF4-FFF2-40B4-BE49-F238E27FC236}">
                <a16:creationId xmlns:a16="http://schemas.microsoft.com/office/drawing/2014/main" id="{2FCE684E-F21D-59F3-2E3A-4265D44D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914" y="59983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51619" name="Rectangle 67">
            <a:extLst>
              <a:ext uri="{FF2B5EF4-FFF2-40B4-BE49-F238E27FC236}">
                <a16:creationId xmlns:a16="http://schemas.microsoft.com/office/drawing/2014/main" id="{F7FE8F7F-0BA5-7A9F-449A-5FC71E61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115" y="28550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51620" name="Line 68">
            <a:extLst>
              <a:ext uri="{FF2B5EF4-FFF2-40B4-BE49-F238E27FC236}">
                <a16:creationId xmlns:a16="http://schemas.microsoft.com/office/drawing/2014/main" id="{CD87D542-5C59-D9BC-83A6-369DD807A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452" y="93955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21" name="Line 69">
            <a:extLst>
              <a:ext uri="{FF2B5EF4-FFF2-40B4-BE49-F238E27FC236}">
                <a16:creationId xmlns:a16="http://schemas.microsoft.com/office/drawing/2014/main" id="{3D63FA57-C351-8964-54C8-43E67C2DC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614" y="94431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22" name="Line 70">
            <a:extLst>
              <a:ext uri="{FF2B5EF4-FFF2-40B4-BE49-F238E27FC236}">
                <a16:creationId xmlns:a16="http://schemas.microsoft.com/office/drawing/2014/main" id="{9B62F95F-0A8D-113E-857C-94885C1DE6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4439" y="612531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23" name="Line 71">
            <a:extLst>
              <a:ext uri="{FF2B5EF4-FFF2-40B4-BE49-F238E27FC236}">
                <a16:creationId xmlns:a16="http://schemas.microsoft.com/office/drawing/2014/main" id="{B4F82C6C-6687-B613-F8E8-C356F2BF8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202" y="94114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25" name="AutoShape 73">
            <a:extLst>
              <a:ext uri="{FF2B5EF4-FFF2-40B4-BE49-F238E27FC236}">
                <a16:creationId xmlns:a16="http://schemas.microsoft.com/office/drawing/2014/main" id="{BA7F45A3-C5A4-4EDD-4162-AC44D319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564" y="2509594"/>
            <a:ext cx="4941888" cy="338137"/>
          </a:xfrm>
          <a:prstGeom prst="homePlate">
            <a:avLst>
              <a:gd name="adj" fmla="val 95336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孟他努派</a:t>
            </a:r>
          </a:p>
        </p:txBody>
      </p:sp>
      <p:sp>
        <p:nvSpPr>
          <p:cNvPr id="151626" name="Text Box 74">
            <a:extLst>
              <a:ext uri="{FF2B5EF4-FFF2-40B4-BE49-F238E27FC236}">
                <a16:creationId xmlns:a16="http://schemas.microsoft.com/office/drawing/2014/main" id="{CCA58CA9-89D8-09F5-3722-2B10690F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539" y="2466731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51627" name="Rectangle 75">
            <a:extLst>
              <a:ext uri="{FF2B5EF4-FFF2-40B4-BE49-F238E27FC236}">
                <a16:creationId xmlns:a16="http://schemas.microsoft.com/office/drawing/2014/main" id="{D167713F-37AC-60F6-D89F-0608DEE2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114" y="3028705"/>
            <a:ext cx="2749550" cy="338138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特土良</a:t>
            </a:r>
          </a:p>
        </p:txBody>
      </p:sp>
      <p:sp>
        <p:nvSpPr>
          <p:cNvPr id="151628" name="Line 76">
            <a:extLst>
              <a:ext uri="{FF2B5EF4-FFF2-40B4-BE49-F238E27FC236}">
                <a16:creationId xmlns:a16="http://schemas.microsoft.com/office/drawing/2014/main" id="{7298948D-8781-4D01-9572-6819D9384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3364" y="2844556"/>
            <a:ext cx="0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29" name="Text Box 77">
            <a:extLst>
              <a:ext uri="{FF2B5EF4-FFF2-40B4-BE49-F238E27FC236}">
                <a16:creationId xmlns:a16="http://schemas.microsoft.com/office/drawing/2014/main" id="{9A934067-13CB-DEEE-675F-263144E0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59" y="3726364"/>
            <a:ext cx="10644578" cy="247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三位创始人过世后，北非教父特土良加入该派，成为其领袖。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特土良特别向往其刻苦生活，而「只有纯洁圣徒组成的纯洁教会，才配得赦罪之权柄，而非徒有外在组织的教会」这概念深深吸引了他。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他说：「教会可以赦免众罪，不是拥有数字主教的教会，而是透过那由圣灵充满的人，组成圣灵的教会执行。」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Group 2">
            <a:extLst>
              <a:ext uri="{FF2B5EF4-FFF2-40B4-BE49-F238E27FC236}">
                <a16:creationId xmlns:a16="http://schemas.microsoft.com/office/drawing/2014/main" id="{A85BB935-FB0D-9F66-0723-817ED1000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17553"/>
              </p:ext>
            </p:extLst>
          </p:nvPr>
        </p:nvGraphicFramePr>
        <p:xfrm>
          <a:off x="1219811" y="2234713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42733874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8844696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0628532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12102365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06218287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409776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307674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7897673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448909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8682759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896761"/>
                  </a:ext>
                </a:extLst>
              </a:tr>
            </a:tbl>
          </a:graphicData>
        </a:graphic>
      </p:graphicFrame>
      <p:graphicFrame>
        <p:nvGraphicFramePr>
          <p:cNvPr id="160794" name="Group 26">
            <a:extLst>
              <a:ext uri="{FF2B5EF4-FFF2-40B4-BE49-F238E27FC236}">
                <a16:creationId xmlns:a16="http://schemas.microsoft.com/office/drawing/2014/main" id="{70AD6245-568B-E8D8-2225-62D94D076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41425"/>
              </p:ext>
            </p:extLst>
          </p:nvPr>
        </p:nvGraphicFramePr>
        <p:xfrm>
          <a:off x="819762" y="2356950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19121431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0343511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8744729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7593371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93617899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1065885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3113928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438978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92940440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7462089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96703711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24884"/>
                  </a:ext>
                </a:extLst>
              </a:tr>
            </a:tbl>
          </a:graphicData>
        </a:graphic>
      </p:graphicFrame>
      <p:sp>
        <p:nvSpPr>
          <p:cNvPr id="160810" name="Rectangle 42">
            <a:extLst>
              <a:ext uri="{FF2B5EF4-FFF2-40B4-BE49-F238E27FC236}">
                <a16:creationId xmlns:a16="http://schemas.microsoft.com/office/drawing/2014/main" id="{3DFDE335-2A78-7CD3-2330-4C1C2AC7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611" y="1561613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60811" name="Rectangle 43">
            <a:extLst>
              <a:ext uri="{FF2B5EF4-FFF2-40B4-BE49-F238E27FC236}">
                <a16:creationId xmlns:a16="http://schemas.microsoft.com/office/drawing/2014/main" id="{1FBCE755-4222-C44E-3870-FA4168278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636" y="1561613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60812" name="Rectangle 44">
            <a:extLst>
              <a:ext uri="{FF2B5EF4-FFF2-40B4-BE49-F238E27FC236}">
                <a16:creationId xmlns:a16="http://schemas.microsoft.com/office/drawing/2014/main" id="{B0D3C841-1A76-02C5-EEB1-9881A45D9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337" y="1561613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60813" name="Rectangle 45">
            <a:extLst>
              <a:ext uri="{FF2B5EF4-FFF2-40B4-BE49-F238E27FC236}">
                <a16:creationId xmlns:a16="http://schemas.microsoft.com/office/drawing/2014/main" id="{376A844A-1062-FD75-F57C-CA4AAB00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398" y="1561613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60814" name="Rectangle 46">
            <a:extLst>
              <a:ext uri="{FF2B5EF4-FFF2-40B4-BE49-F238E27FC236}">
                <a16:creationId xmlns:a16="http://schemas.microsoft.com/office/drawing/2014/main" id="{3123833D-FAB7-0DF6-D4BD-2AF15016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86" y="1561613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0815" name="Rectangle 47">
            <a:extLst>
              <a:ext uri="{FF2B5EF4-FFF2-40B4-BE49-F238E27FC236}">
                <a16:creationId xmlns:a16="http://schemas.microsoft.com/office/drawing/2014/main" id="{B6F48F1E-E68A-242E-B7E1-D301F5461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686" y="1561613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0816" name="Rectangle 48">
            <a:extLst>
              <a:ext uri="{FF2B5EF4-FFF2-40B4-BE49-F238E27FC236}">
                <a16:creationId xmlns:a16="http://schemas.microsoft.com/office/drawing/2014/main" id="{1F862D74-76FD-807F-9BED-2B0785D6A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012" y="1561613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0817" name="Rectangle 49">
            <a:extLst>
              <a:ext uri="{FF2B5EF4-FFF2-40B4-BE49-F238E27FC236}">
                <a16:creationId xmlns:a16="http://schemas.microsoft.com/office/drawing/2014/main" id="{F300443A-9474-B5FE-2B05-65BDE8899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661" y="1561613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60818" name="Rectangle 50">
            <a:extLst>
              <a:ext uri="{FF2B5EF4-FFF2-40B4-BE49-F238E27FC236}">
                <a16:creationId xmlns:a16="http://schemas.microsoft.com/office/drawing/2014/main" id="{6B1499F1-C151-8FCF-A087-0AFC727A2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773" y="1561613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0819" name="Text Box 51">
            <a:extLst>
              <a:ext uri="{FF2B5EF4-FFF2-40B4-BE49-F238E27FC236}">
                <a16:creationId xmlns:a16="http://schemas.microsoft.com/office/drawing/2014/main" id="{ABFB7DBD-D0AA-6425-AEE0-61DF477E3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86" y="2350600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60820" name="Rectangle 52">
            <a:extLst>
              <a:ext uri="{FF2B5EF4-FFF2-40B4-BE49-F238E27FC236}">
                <a16:creationId xmlns:a16="http://schemas.microsoft.com/office/drawing/2014/main" id="{D6A96230-EAE6-6ED2-63C8-C8E78FFB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961" y="1561613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60821" name="Rectangle 53">
            <a:extLst>
              <a:ext uri="{FF2B5EF4-FFF2-40B4-BE49-F238E27FC236}">
                <a16:creationId xmlns:a16="http://schemas.microsoft.com/office/drawing/2014/main" id="{96D22844-E06A-0648-B357-8F2258CE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636" y="1561613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0822" name="Rectangle 54">
            <a:extLst>
              <a:ext uri="{FF2B5EF4-FFF2-40B4-BE49-F238E27FC236}">
                <a16:creationId xmlns:a16="http://schemas.microsoft.com/office/drawing/2014/main" id="{8F099762-A944-0EE5-8910-B09688F6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573" y="1561612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0823" name="Rectangle 55">
            <a:extLst>
              <a:ext uri="{FF2B5EF4-FFF2-40B4-BE49-F238E27FC236}">
                <a16:creationId xmlns:a16="http://schemas.microsoft.com/office/drawing/2014/main" id="{133D7ED7-08D6-96B0-28B8-804AAAB7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236" y="1567962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0824" name="Rectangle 56">
            <a:extLst>
              <a:ext uri="{FF2B5EF4-FFF2-40B4-BE49-F238E27FC236}">
                <a16:creationId xmlns:a16="http://schemas.microsoft.com/office/drawing/2014/main" id="{3C0EE407-74EF-A5C3-BDB1-5070D172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286" y="1561613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0825" name="Rectangle 57">
            <a:extLst>
              <a:ext uri="{FF2B5EF4-FFF2-40B4-BE49-F238E27FC236}">
                <a16:creationId xmlns:a16="http://schemas.microsoft.com/office/drawing/2014/main" id="{26EFE5D3-C894-8179-E6F2-5B1D2F467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187" y="1561613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0826" name="Rectangle 58">
            <a:extLst>
              <a:ext uri="{FF2B5EF4-FFF2-40B4-BE49-F238E27FC236}">
                <a16:creationId xmlns:a16="http://schemas.microsoft.com/office/drawing/2014/main" id="{B5B2DDD9-F9A3-7281-9A44-072B354E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874" y="1561613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0827" name="Rectangle 59">
            <a:extLst>
              <a:ext uri="{FF2B5EF4-FFF2-40B4-BE49-F238E27FC236}">
                <a16:creationId xmlns:a16="http://schemas.microsoft.com/office/drawing/2014/main" id="{D20D6845-FF4E-DC15-55D6-78D248BE9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749" y="1561613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0828" name="Text Box 60">
            <a:extLst>
              <a:ext uri="{FF2B5EF4-FFF2-40B4-BE49-F238E27FC236}">
                <a16:creationId xmlns:a16="http://schemas.microsoft.com/office/drawing/2014/main" id="{66EE89E1-BDE1-C508-1C9E-DA145E34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861" y="793263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60829" name="Rectangle 61">
            <a:extLst>
              <a:ext uri="{FF2B5EF4-FFF2-40B4-BE49-F238E27FC236}">
                <a16:creationId xmlns:a16="http://schemas.microsoft.com/office/drawing/2014/main" id="{E20706DE-2B70-681F-0460-80A6C786C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848" y="10234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60830" name="Rectangle 62">
            <a:extLst>
              <a:ext uri="{FF2B5EF4-FFF2-40B4-BE49-F238E27FC236}">
                <a16:creationId xmlns:a16="http://schemas.microsoft.com/office/drawing/2014/main" id="{17B6D3B7-D297-FC91-5C9E-C764C6955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448" y="1561613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0831" name="Rectangle 63">
            <a:extLst>
              <a:ext uri="{FF2B5EF4-FFF2-40B4-BE49-F238E27FC236}">
                <a16:creationId xmlns:a16="http://schemas.microsoft.com/office/drawing/2014/main" id="{7D359E93-C414-F361-C37D-3DC2F4E8D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887" y="1561613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0832" name="Rectangle 64">
            <a:extLst>
              <a:ext uri="{FF2B5EF4-FFF2-40B4-BE49-F238E27FC236}">
                <a16:creationId xmlns:a16="http://schemas.microsoft.com/office/drawing/2014/main" id="{BC6895BC-572D-337F-E569-7BEE80A22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337" y="1561613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0833" name="Rectangle 65">
            <a:extLst>
              <a:ext uri="{FF2B5EF4-FFF2-40B4-BE49-F238E27FC236}">
                <a16:creationId xmlns:a16="http://schemas.microsoft.com/office/drawing/2014/main" id="{8322E8A5-7EC0-4924-585B-D847666F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699" y="1561613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0834" name="Text Box 66">
            <a:extLst>
              <a:ext uri="{FF2B5EF4-FFF2-40B4-BE49-F238E27FC236}">
                <a16:creationId xmlns:a16="http://schemas.microsoft.com/office/drawing/2014/main" id="{87394CAA-4E88-93F6-27E6-6A8D1DDA7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823" y="1021862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60835" name="Rectangle 67">
            <a:extLst>
              <a:ext uri="{FF2B5EF4-FFF2-40B4-BE49-F238E27FC236}">
                <a16:creationId xmlns:a16="http://schemas.microsoft.com/office/drawing/2014/main" id="{AC22136D-E698-E4DA-900C-8DA739473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024" y="707537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60836" name="Line 68">
            <a:extLst>
              <a:ext uri="{FF2B5EF4-FFF2-40B4-BE49-F238E27FC236}">
                <a16:creationId xmlns:a16="http://schemas.microsoft.com/office/drawing/2014/main" id="{21D4AA06-62AC-0FFF-B7D3-3B8144E71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6361" y="1361587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37" name="Line 69">
            <a:extLst>
              <a:ext uri="{FF2B5EF4-FFF2-40B4-BE49-F238E27FC236}">
                <a16:creationId xmlns:a16="http://schemas.microsoft.com/office/drawing/2014/main" id="{71EBE9E4-7202-5FB1-9DBF-111E1C761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4523" y="1366351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38" name="Line 70">
            <a:extLst>
              <a:ext uri="{FF2B5EF4-FFF2-40B4-BE49-F238E27FC236}">
                <a16:creationId xmlns:a16="http://schemas.microsoft.com/office/drawing/2014/main" id="{EC7E0989-1CBD-5667-7768-0E3A4ECE3E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5348" y="1034563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39" name="Line 71">
            <a:extLst>
              <a:ext uri="{FF2B5EF4-FFF2-40B4-BE49-F238E27FC236}">
                <a16:creationId xmlns:a16="http://schemas.microsoft.com/office/drawing/2014/main" id="{6E493581-21F9-1C3F-530D-3E11D656A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5111" y="1363176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840" name="Text Box 72">
            <a:extLst>
              <a:ext uri="{FF2B5EF4-FFF2-40B4-BE49-F238E27FC236}">
                <a16:creationId xmlns:a16="http://schemas.microsoft.com/office/drawing/2014/main" id="{8106E338-7698-45E7-1736-3DD5A080A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611" y="3770372"/>
            <a:ext cx="7894638" cy="269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孟他努派在许多方面，比主流教会更充满活力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因下面原因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被主流教会判为异端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过分高举先知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自称是圣灵化身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过分高举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并妄说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预言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等同圣经权威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lang="en-US" altLang="zh-TW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要求信徒遵守严苛诫命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过于圣经所言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。</a:t>
            </a:r>
          </a:p>
        </p:txBody>
      </p:sp>
      <p:sp>
        <p:nvSpPr>
          <p:cNvPr id="160841" name="AutoShape 73">
            <a:extLst>
              <a:ext uri="{FF2B5EF4-FFF2-40B4-BE49-F238E27FC236}">
                <a16:creationId xmlns:a16="http://schemas.microsoft.com/office/drawing/2014/main" id="{0A3D1196-38CF-3A84-E9FA-6768CD23D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473" y="2931626"/>
            <a:ext cx="4941888" cy="338137"/>
          </a:xfrm>
          <a:prstGeom prst="homePlate">
            <a:avLst>
              <a:gd name="adj" fmla="val 95336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孟他努派</a:t>
            </a:r>
          </a:p>
        </p:txBody>
      </p:sp>
      <p:sp>
        <p:nvSpPr>
          <p:cNvPr id="160842" name="Text Box 74">
            <a:extLst>
              <a:ext uri="{FF2B5EF4-FFF2-40B4-BE49-F238E27FC236}">
                <a16:creationId xmlns:a16="http://schemas.microsoft.com/office/drawing/2014/main" id="{D151B8E6-5FA3-8712-FD25-110C2DA5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448" y="2888763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ACB6D32C-931D-4E71-F713-9385153C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/>
          <a:stretch>
            <a:fillRect/>
          </a:stretch>
        </p:blipFill>
        <p:spPr bwMode="auto">
          <a:xfrm>
            <a:off x="650386" y="198438"/>
            <a:ext cx="9144000" cy="54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Oval 5">
            <a:extLst>
              <a:ext uri="{FF2B5EF4-FFF2-40B4-BE49-F238E27FC236}">
                <a16:creationId xmlns:a16="http://schemas.microsoft.com/office/drawing/2014/main" id="{1B39D8E8-ADD2-2147-AA9D-BE733C14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412" y="4086225"/>
            <a:ext cx="144463" cy="1444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4998" name="Oval 6">
            <a:extLst>
              <a:ext uri="{FF2B5EF4-FFF2-40B4-BE49-F238E27FC236}">
                <a16:creationId xmlns:a16="http://schemas.microsoft.com/office/drawing/2014/main" id="{CCE96AEF-7BF5-CB73-047A-6BCD1D41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237" y="3468688"/>
            <a:ext cx="144463" cy="1444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4999" name="Oval 7">
            <a:extLst>
              <a:ext uri="{FF2B5EF4-FFF2-40B4-BE49-F238E27FC236}">
                <a16:creationId xmlns:a16="http://schemas.microsoft.com/office/drawing/2014/main" id="{1321C7D1-277B-E1BD-6D40-F998CADE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474" y="1863725"/>
            <a:ext cx="144462" cy="1444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id="{AB2649A7-6A10-06BA-44ED-4F08DA60D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624" y="2581275"/>
            <a:ext cx="144462" cy="14446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5001" name="AutoShape 9">
            <a:extLst>
              <a:ext uri="{FF2B5EF4-FFF2-40B4-BE49-F238E27FC236}">
                <a16:creationId xmlns:a16="http://schemas.microsoft.com/office/drawing/2014/main" id="{969DBDC9-7C57-3BA1-1AC0-42B7540EF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411" y="4503738"/>
            <a:ext cx="1125538" cy="428625"/>
          </a:xfrm>
          <a:prstGeom prst="wedgeRectCallout">
            <a:avLst>
              <a:gd name="adj1" fmla="val 23481"/>
              <a:gd name="adj2" fmla="val -1125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 dirty="0">
                <a:ea typeface="SimHei" panose="02010609060101010101" pitchFamily="49" charset="-122"/>
              </a:rPr>
              <a:t>亞歷山太</a:t>
            </a:r>
          </a:p>
        </p:txBody>
      </p:sp>
      <p:sp>
        <p:nvSpPr>
          <p:cNvPr id="85002" name="AutoShape 10">
            <a:extLst>
              <a:ext uri="{FF2B5EF4-FFF2-40B4-BE49-F238E27FC236}">
                <a16:creationId xmlns:a16="http://schemas.microsoft.com/office/drawing/2014/main" id="{936EF147-11DA-2777-F813-B6184833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586" y="3627438"/>
            <a:ext cx="901700" cy="428625"/>
          </a:xfrm>
          <a:prstGeom prst="wedgeRectCallout">
            <a:avLst>
              <a:gd name="adj1" fmla="val 77287"/>
              <a:gd name="adj2" fmla="val -59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迦太基</a:t>
            </a:r>
          </a:p>
        </p:txBody>
      </p:sp>
      <p:sp>
        <p:nvSpPr>
          <p:cNvPr id="85003" name="AutoShape 11">
            <a:extLst>
              <a:ext uri="{FF2B5EF4-FFF2-40B4-BE49-F238E27FC236}">
                <a16:creationId xmlns:a16="http://schemas.microsoft.com/office/drawing/2014/main" id="{13382074-C807-7614-2CCD-9D6BB839C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612" y="1831976"/>
            <a:ext cx="822325" cy="428625"/>
          </a:xfrm>
          <a:prstGeom prst="wedgeRectCallout">
            <a:avLst>
              <a:gd name="adj1" fmla="val 77412"/>
              <a:gd name="adj2" fmla="val -2407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里昂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85004" name="AutoShape 12">
            <a:extLst>
              <a:ext uri="{FF2B5EF4-FFF2-40B4-BE49-F238E27FC236}">
                <a16:creationId xmlns:a16="http://schemas.microsoft.com/office/drawing/2014/main" id="{37B370B7-5917-72F6-D7A3-741EAB24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199" y="2574926"/>
            <a:ext cx="685800" cy="428625"/>
          </a:xfrm>
          <a:prstGeom prst="wedgeRectCallout">
            <a:avLst>
              <a:gd name="adj1" fmla="val 74074"/>
              <a:gd name="adj2" fmla="val -3037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羅馬</a:t>
            </a:r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C9DDA9ED-6F04-D531-FE6E-8833BA93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9" y="5530851"/>
            <a:ext cx="3715994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ea typeface="SimHei" panose="02010609060101010101" pitchFamily="49" charset="-122"/>
                <a:cs typeface="Arial" panose="020B0604020202020204" pitchFamily="34" charset="0"/>
              </a:rPr>
              <a:t>西方教会使用拉丁语，受罗马法治影响，思考模式比较理性，重逻辑、推理、实际应用。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DFF8E102-F275-0274-FE8C-385A33507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812" y="5670550"/>
            <a:ext cx="5444168" cy="8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ea typeface="SimHei" panose="02010609060101010101" pitchFamily="49" charset="-122"/>
                <a:cs typeface="Arial" panose="020B0604020202020204" pitchFamily="34" charset="0"/>
              </a:rPr>
              <a:t>东方教会使用希腊语，受希腊文化影响，思想方式比较感性，重形而上的哲思，偏神秘走向。</a:t>
            </a:r>
          </a:p>
        </p:txBody>
      </p:sp>
      <p:sp>
        <p:nvSpPr>
          <p:cNvPr id="85007" name="Line 15">
            <a:extLst>
              <a:ext uri="{FF2B5EF4-FFF2-40B4-BE49-F238E27FC236}">
                <a16:creationId xmlns:a16="http://schemas.microsoft.com/office/drawing/2014/main" id="{BB3C0F86-093E-46DD-3A7A-4CD23F431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0724" y="198437"/>
            <a:ext cx="0" cy="6858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Rectangle 16">
            <a:extLst>
              <a:ext uri="{FF2B5EF4-FFF2-40B4-BE49-F238E27FC236}">
                <a16:creationId xmlns:a16="http://schemas.microsoft.com/office/drawing/2014/main" id="{FAA72D36-2E42-2EA8-DEF7-2B8353B4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862" y="2346326"/>
            <a:ext cx="900113" cy="33813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ea typeface="SimHei" panose="02010609060101010101" pitchFamily="49" charset="-122"/>
              </a:rPr>
              <a:t>愛任紐</a:t>
            </a:r>
          </a:p>
        </p:txBody>
      </p:sp>
      <p:sp>
        <p:nvSpPr>
          <p:cNvPr id="85009" name="Rectangle 17">
            <a:extLst>
              <a:ext uri="{FF2B5EF4-FFF2-40B4-BE49-F238E27FC236}">
                <a16:creationId xmlns:a16="http://schemas.microsoft.com/office/drawing/2014/main" id="{41CD24BF-B1C0-0052-6B07-3E08E7E2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724" y="4314826"/>
            <a:ext cx="2049462" cy="3381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>
                <a:ea typeface="SimHei" panose="02010609060101010101" pitchFamily="49" charset="-122"/>
              </a:rPr>
              <a:t>亞歷山太的格利免</a:t>
            </a:r>
          </a:p>
        </p:txBody>
      </p:sp>
      <p:sp>
        <p:nvSpPr>
          <p:cNvPr id="85010" name="Rectangle 18">
            <a:extLst>
              <a:ext uri="{FF2B5EF4-FFF2-40B4-BE49-F238E27FC236}">
                <a16:creationId xmlns:a16="http://schemas.microsoft.com/office/drawing/2014/main" id="{C59121DD-16DF-40D1-4CCC-CCECD3CA9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724" y="4713287"/>
            <a:ext cx="900112" cy="3381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俄利根</a:t>
            </a:r>
          </a:p>
        </p:txBody>
      </p:sp>
      <p:sp>
        <p:nvSpPr>
          <p:cNvPr id="85011" name="Rectangle 19">
            <a:extLst>
              <a:ext uri="{FF2B5EF4-FFF2-40B4-BE49-F238E27FC236}">
                <a16:creationId xmlns:a16="http://schemas.microsoft.com/office/drawing/2014/main" id="{E001CC25-846C-BAC1-5127-E599C64F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524" y="4164012"/>
            <a:ext cx="900112" cy="338138"/>
          </a:xfrm>
          <a:prstGeom prst="rect">
            <a:avLst/>
          </a:prstGeom>
          <a:solidFill>
            <a:srgbClr val="33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ea typeface="SimHei" panose="02010609060101010101" pitchFamily="49" charset="-122"/>
              </a:rPr>
              <a:t>特土良</a:t>
            </a:r>
          </a:p>
        </p:txBody>
      </p:sp>
      <p:sp>
        <p:nvSpPr>
          <p:cNvPr id="85012" name="Rectangle 20">
            <a:extLst>
              <a:ext uri="{FF2B5EF4-FFF2-40B4-BE49-F238E27FC236}">
                <a16:creationId xmlns:a16="http://schemas.microsoft.com/office/drawing/2014/main" id="{27070115-C028-518C-D057-001427CB0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524" y="4583112"/>
            <a:ext cx="900112" cy="33813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85016" name="Text Box 24">
            <a:extLst>
              <a:ext uri="{FF2B5EF4-FFF2-40B4-BE49-F238E27FC236}">
                <a16:creationId xmlns:a16="http://schemas.microsoft.com/office/drawing/2014/main" id="{047B3C99-9CD3-A921-9290-A7E504CF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600" y="334963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ea typeface="SimHei" panose="02010609060101010101" pitchFamily="49" charset="-122"/>
                <a:cs typeface="Arial" panose="020B0604020202020204" pitchFamily="34" charset="0"/>
              </a:rPr>
              <a:t>117 AD</a:t>
            </a:r>
            <a:r>
              <a:rPr lang="zh-TW" altLang="en-US" sz="2000">
                <a:ea typeface="SimHei" panose="02010609060101010101" pitchFamily="49" charset="-122"/>
                <a:cs typeface="Arial" panose="020B0604020202020204" pitchFamily="34" charset="0"/>
              </a:rPr>
              <a:t>的羅馬帝國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/>
      <p:bldP spid="85006" grpId="0"/>
      <p:bldP spid="85008" grpId="0" animBg="1"/>
      <p:bldP spid="85009" grpId="0" animBg="1"/>
      <p:bldP spid="85010" grpId="0" animBg="1"/>
      <p:bldP spid="85011" grpId="0" animBg="1"/>
      <p:bldP spid="850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15" name="Rectangle 115">
            <a:extLst>
              <a:ext uri="{FF2B5EF4-FFF2-40B4-BE49-F238E27FC236}">
                <a16:creationId xmlns:a16="http://schemas.microsoft.com/office/drawing/2014/main" id="{5E3E458C-4DC9-A00B-8507-009AF9211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82" y="2254251"/>
            <a:ext cx="9144000" cy="18526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76802" name="Group 2">
            <a:extLst>
              <a:ext uri="{FF2B5EF4-FFF2-40B4-BE49-F238E27FC236}">
                <a16:creationId xmlns:a16="http://schemas.microsoft.com/office/drawing/2014/main" id="{34BCFB52-F11F-333B-0E60-11CFE4671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84813"/>
              </p:ext>
            </p:extLst>
          </p:nvPr>
        </p:nvGraphicFramePr>
        <p:xfrm>
          <a:off x="1203470" y="1720851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1939579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2996886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8210032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82449592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7130836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84925355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2414804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286242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9510476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57888611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580183"/>
                  </a:ext>
                </a:extLst>
              </a:tr>
            </a:tbl>
          </a:graphicData>
        </a:graphic>
      </p:graphicFrame>
      <p:graphicFrame>
        <p:nvGraphicFramePr>
          <p:cNvPr id="76826" name="Group 26">
            <a:extLst>
              <a:ext uri="{FF2B5EF4-FFF2-40B4-BE49-F238E27FC236}">
                <a16:creationId xmlns:a16="http://schemas.microsoft.com/office/drawing/2014/main" id="{2BC45C28-BEF0-3AAB-3273-573C2704C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32322"/>
              </p:ext>
            </p:extLst>
          </p:nvPr>
        </p:nvGraphicFramePr>
        <p:xfrm>
          <a:off x="803421" y="184308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31285267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4296061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260105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3413889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16411394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84659579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2765682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2349809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13827620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8487397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1355074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17832"/>
                  </a:ext>
                </a:extLst>
              </a:tr>
            </a:tbl>
          </a:graphicData>
        </a:graphic>
      </p:graphicFrame>
      <p:sp>
        <p:nvSpPr>
          <p:cNvPr id="76842" name="Rectangle 42">
            <a:extLst>
              <a:ext uri="{FF2B5EF4-FFF2-40B4-BE49-F238E27FC236}">
                <a16:creationId xmlns:a16="http://schemas.microsoft.com/office/drawing/2014/main" id="{0B8F0826-519D-5AA2-91F0-B9D2F3772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270" y="1047751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76843" name="Rectangle 43">
            <a:extLst>
              <a:ext uri="{FF2B5EF4-FFF2-40B4-BE49-F238E27FC236}">
                <a16:creationId xmlns:a16="http://schemas.microsoft.com/office/drawing/2014/main" id="{7071610A-B003-E1A6-B871-94FBC57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295" y="1047751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76844" name="Rectangle 44">
            <a:extLst>
              <a:ext uri="{FF2B5EF4-FFF2-40B4-BE49-F238E27FC236}">
                <a16:creationId xmlns:a16="http://schemas.microsoft.com/office/drawing/2014/main" id="{B0725A4C-211C-587C-8B28-D9C8C74D5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996" y="1047751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6845" name="Rectangle 45">
            <a:extLst>
              <a:ext uri="{FF2B5EF4-FFF2-40B4-BE49-F238E27FC236}">
                <a16:creationId xmlns:a16="http://schemas.microsoft.com/office/drawing/2014/main" id="{94DFEB93-3AEA-046F-86C5-439662240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057" y="1047751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76846" name="Rectangle 46">
            <a:extLst>
              <a:ext uri="{FF2B5EF4-FFF2-40B4-BE49-F238E27FC236}">
                <a16:creationId xmlns:a16="http://schemas.microsoft.com/office/drawing/2014/main" id="{9B437539-8C65-773E-388C-04B0BA0EC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345" y="1047751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47" name="Rectangle 47">
            <a:extLst>
              <a:ext uri="{FF2B5EF4-FFF2-40B4-BE49-F238E27FC236}">
                <a16:creationId xmlns:a16="http://schemas.microsoft.com/office/drawing/2014/main" id="{7CFE8C64-DF46-1B12-36D2-247F2A9E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345" y="1047751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6848" name="Rectangle 48">
            <a:extLst>
              <a:ext uri="{FF2B5EF4-FFF2-40B4-BE49-F238E27FC236}">
                <a16:creationId xmlns:a16="http://schemas.microsoft.com/office/drawing/2014/main" id="{C7F8A16A-8CBA-96E5-F468-FF89B22AC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671" y="1047751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49" name="Rectangle 49">
            <a:extLst>
              <a:ext uri="{FF2B5EF4-FFF2-40B4-BE49-F238E27FC236}">
                <a16:creationId xmlns:a16="http://schemas.microsoft.com/office/drawing/2014/main" id="{6D119161-C3D7-4B9A-9BAB-B81D395A5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320" y="1047751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76850" name="Rectangle 50">
            <a:extLst>
              <a:ext uri="{FF2B5EF4-FFF2-40B4-BE49-F238E27FC236}">
                <a16:creationId xmlns:a16="http://schemas.microsoft.com/office/drawing/2014/main" id="{2DFB3D89-32D5-7F61-19F1-5EF4925F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432" y="1047751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51" name="Text Box 51">
            <a:extLst>
              <a:ext uri="{FF2B5EF4-FFF2-40B4-BE49-F238E27FC236}">
                <a16:creationId xmlns:a16="http://schemas.microsoft.com/office/drawing/2014/main" id="{4B0D78DF-31E6-CE05-3A6D-93E5812C8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45" y="18367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76852" name="Rectangle 52">
            <a:extLst>
              <a:ext uri="{FF2B5EF4-FFF2-40B4-BE49-F238E27FC236}">
                <a16:creationId xmlns:a16="http://schemas.microsoft.com/office/drawing/2014/main" id="{C0120274-99B3-482E-8A3F-399ED18F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620" y="1047751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76853" name="Rectangle 53">
            <a:extLst>
              <a:ext uri="{FF2B5EF4-FFF2-40B4-BE49-F238E27FC236}">
                <a16:creationId xmlns:a16="http://schemas.microsoft.com/office/drawing/2014/main" id="{6EA63C1B-4B37-E01F-C585-C35EC2D9E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295" y="1047751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76854" name="Rectangle 54">
            <a:extLst>
              <a:ext uri="{FF2B5EF4-FFF2-40B4-BE49-F238E27FC236}">
                <a16:creationId xmlns:a16="http://schemas.microsoft.com/office/drawing/2014/main" id="{FD7E5A57-28F2-BFC4-21B2-82F4A5BA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232" y="1047750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55" name="Rectangle 55">
            <a:extLst>
              <a:ext uri="{FF2B5EF4-FFF2-40B4-BE49-F238E27FC236}">
                <a16:creationId xmlns:a16="http://schemas.microsoft.com/office/drawing/2014/main" id="{208075E5-A88D-AC8A-E345-B704CB71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895" y="1054100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56" name="Rectangle 56">
            <a:extLst>
              <a:ext uri="{FF2B5EF4-FFF2-40B4-BE49-F238E27FC236}">
                <a16:creationId xmlns:a16="http://schemas.microsoft.com/office/drawing/2014/main" id="{79D03632-36A9-F9CB-CE0C-024AD1B0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945" y="1047751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57" name="Rectangle 57">
            <a:extLst>
              <a:ext uri="{FF2B5EF4-FFF2-40B4-BE49-F238E27FC236}">
                <a16:creationId xmlns:a16="http://schemas.microsoft.com/office/drawing/2014/main" id="{F93519F7-ABB2-00D3-5EA1-5712612F4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846" y="1047751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6858" name="Rectangle 58">
            <a:extLst>
              <a:ext uri="{FF2B5EF4-FFF2-40B4-BE49-F238E27FC236}">
                <a16:creationId xmlns:a16="http://schemas.microsoft.com/office/drawing/2014/main" id="{011C6C80-2708-CCD0-52A3-2EF00E508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533" y="1047751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6859" name="Rectangle 59">
            <a:extLst>
              <a:ext uri="{FF2B5EF4-FFF2-40B4-BE49-F238E27FC236}">
                <a16:creationId xmlns:a16="http://schemas.microsoft.com/office/drawing/2014/main" id="{6FBA326C-E243-35CE-7111-0F43C1602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408" y="1047751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6860" name="Text Box 60">
            <a:extLst>
              <a:ext uri="{FF2B5EF4-FFF2-40B4-BE49-F238E27FC236}">
                <a16:creationId xmlns:a16="http://schemas.microsoft.com/office/drawing/2014/main" id="{2733B017-D0D7-1916-B032-D72A2C24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520" y="279401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76861" name="Rectangle 61">
            <a:extLst>
              <a:ext uri="{FF2B5EF4-FFF2-40B4-BE49-F238E27FC236}">
                <a16:creationId xmlns:a16="http://schemas.microsoft.com/office/drawing/2014/main" id="{B9353EBA-681F-9E40-68E6-30F3F2C1A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507" y="50958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76862" name="Rectangle 62">
            <a:extLst>
              <a:ext uri="{FF2B5EF4-FFF2-40B4-BE49-F238E27FC236}">
                <a16:creationId xmlns:a16="http://schemas.microsoft.com/office/drawing/2014/main" id="{2E47E90D-5F0E-A78F-92F0-0454A1D46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107" y="1047751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63" name="Rectangle 63">
            <a:extLst>
              <a:ext uri="{FF2B5EF4-FFF2-40B4-BE49-F238E27FC236}">
                <a16:creationId xmlns:a16="http://schemas.microsoft.com/office/drawing/2014/main" id="{D6D047A2-3796-142E-43C4-39388060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546" y="1047751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6864" name="Rectangle 64">
            <a:extLst>
              <a:ext uri="{FF2B5EF4-FFF2-40B4-BE49-F238E27FC236}">
                <a16:creationId xmlns:a16="http://schemas.microsoft.com/office/drawing/2014/main" id="{445DE090-5962-B586-68B9-9B9A815F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996" y="1047751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6865" name="Rectangle 65">
            <a:extLst>
              <a:ext uri="{FF2B5EF4-FFF2-40B4-BE49-F238E27FC236}">
                <a16:creationId xmlns:a16="http://schemas.microsoft.com/office/drawing/2014/main" id="{EA5785FB-1A45-0D9A-07D1-8344F213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358" y="1047751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6866" name="Text Box 66">
            <a:extLst>
              <a:ext uri="{FF2B5EF4-FFF2-40B4-BE49-F238E27FC236}">
                <a16:creationId xmlns:a16="http://schemas.microsoft.com/office/drawing/2014/main" id="{D45B831E-DBFF-273B-C46F-CB34FAAF5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482" y="5080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76867" name="Rectangle 67">
            <a:extLst>
              <a:ext uri="{FF2B5EF4-FFF2-40B4-BE49-F238E27FC236}">
                <a16:creationId xmlns:a16="http://schemas.microsoft.com/office/drawing/2014/main" id="{218494AB-7C55-5C57-B807-77FAD08F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683" y="19367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76868" name="Line 68">
            <a:extLst>
              <a:ext uri="{FF2B5EF4-FFF2-40B4-BE49-F238E27FC236}">
                <a16:creationId xmlns:a16="http://schemas.microsoft.com/office/drawing/2014/main" id="{6AF68399-4604-F2D0-6C4B-20CB708BE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020" y="84772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69" name="Line 69">
            <a:extLst>
              <a:ext uri="{FF2B5EF4-FFF2-40B4-BE49-F238E27FC236}">
                <a16:creationId xmlns:a16="http://schemas.microsoft.com/office/drawing/2014/main" id="{AA7572B0-0952-55C9-9E15-2E0944719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182" y="85248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70" name="Line 70">
            <a:extLst>
              <a:ext uri="{FF2B5EF4-FFF2-40B4-BE49-F238E27FC236}">
                <a16:creationId xmlns:a16="http://schemas.microsoft.com/office/drawing/2014/main" id="{295DFBB3-4BDA-F813-1631-B5AE42269B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9007" y="520701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71" name="Line 71">
            <a:extLst>
              <a:ext uri="{FF2B5EF4-FFF2-40B4-BE49-F238E27FC236}">
                <a16:creationId xmlns:a16="http://schemas.microsoft.com/office/drawing/2014/main" id="{88BF3F3E-1313-5501-8523-E7BEA8A0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8770" y="84931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91" name="Rectangle 91">
            <a:extLst>
              <a:ext uri="{FF2B5EF4-FFF2-40B4-BE49-F238E27FC236}">
                <a16:creationId xmlns:a16="http://schemas.microsoft.com/office/drawing/2014/main" id="{CDDB9C58-7EFD-7073-4AE6-6CBB6DBF7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020" y="4386264"/>
            <a:ext cx="2819400" cy="33813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愛任紐</a:t>
            </a:r>
          </a:p>
        </p:txBody>
      </p:sp>
      <p:sp>
        <p:nvSpPr>
          <p:cNvPr id="76892" name="Rectangle 92">
            <a:extLst>
              <a:ext uri="{FF2B5EF4-FFF2-40B4-BE49-F238E27FC236}">
                <a16:creationId xmlns:a16="http://schemas.microsoft.com/office/drawing/2014/main" id="{3B43084B-4CF5-A876-46A7-6F1EED59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545" y="4854575"/>
            <a:ext cx="2481262" cy="338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 dirty="0">
                <a:ea typeface="SimHei" panose="02010609060101010101" pitchFamily="49" charset="-122"/>
              </a:rPr>
              <a:t>亞歷山太的格利免</a:t>
            </a:r>
          </a:p>
        </p:txBody>
      </p:sp>
      <p:sp>
        <p:nvSpPr>
          <p:cNvPr id="76893" name="Rectangle 93">
            <a:extLst>
              <a:ext uri="{FF2B5EF4-FFF2-40B4-BE49-F238E27FC236}">
                <a16:creationId xmlns:a16="http://schemas.microsoft.com/office/drawing/2014/main" id="{D58562B3-3DD3-1DF0-216B-B30E8C7EA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132" y="5797550"/>
            <a:ext cx="2838450" cy="338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俄利根</a:t>
            </a:r>
          </a:p>
        </p:txBody>
      </p:sp>
      <p:sp>
        <p:nvSpPr>
          <p:cNvPr id="76894" name="Rectangle 94">
            <a:extLst>
              <a:ext uri="{FF2B5EF4-FFF2-40B4-BE49-F238E27FC236}">
                <a16:creationId xmlns:a16="http://schemas.microsoft.com/office/drawing/2014/main" id="{95806E48-8129-C0F4-F96C-B4826ACCB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682" y="5319714"/>
            <a:ext cx="2749550" cy="33813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特土良</a:t>
            </a:r>
          </a:p>
        </p:txBody>
      </p:sp>
      <p:sp>
        <p:nvSpPr>
          <p:cNvPr id="76895" name="Rectangle 95">
            <a:extLst>
              <a:ext uri="{FF2B5EF4-FFF2-40B4-BE49-F238E27FC236}">
                <a16:creationId xmlns:a16="http://schemas.microsoft.com/office/drawing/2014/main" id="{F7AC65D0-678E-C1C5-741A-1B323E64C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696" y="6275389"/>
            <a:ext cx="2293937" cy="338137"/>
          </a:xfrm>
          <a:prstGeom prst="rect">
            <a:avLst/>
          </a:prstGeom>
          <a:solidFill>
            <a:srgbClr val="33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76907" name="AutoShape 107">
            <a:extLst>
              <a:ext uri="{FF2B5EF4-FFF2-40B4-BE49-F238E27FC236}">
                <a16:creationId xmlns:a16="http://schemas.microsoft.com/office/drawing/2014/main" id="{690B0DED-C961-136C-A24C-ABBDA435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82" y="4406900"/>
            <a:ext cx="1100138" cy="2198688"/>
          </a:xfrm>
          <a:prstGeom prst="plaque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早期</a:t>
            </a:r>
          </a:p>
          <a:p>
            <a:pPr algn="ctr"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大公</a:t>
            </a:r>
          </a:p>
          <a:p>
            <a:pPr algn="ctr"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神學家</a:t>
            </a:r>
          </a:p>
        </p:txBody>
      </p:sp>
      <p:sp>
        <p:nvSpPr>
          <p:cNvPr id="76908" name="AutoShape 108">
            <a:extLst>
              <a:ext uri="{FF2B5EF4-FFF2-40B4-BE49-F238E27FC236}">
                <a16:creationId xmlns:a16="http://schemas.microsoft.com/office/drawing/2014/main" id="{9D877E8F-4794-765C-86BF-BCB4977D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95" y="2946400"/>
            <a:ext cx="1619250" cy="973138"/>
          </a:xfrm>
          <a:prstGeom prst="plaque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初期教会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的异端</a:t>
            </a:r>
          </a:p>
        </p:txBody>
      </p:sp>
      <p:sp>
        <p:nvSpPr>
          <p:cNvPr id="76909" name="AutoShape 109">
            <a:extLst>
              <a:ext uri="{FF2B5EF4-FFF2-40B4-BE49-F238E27FC236}">
                <a16:creationId xmlns:a16="http://schemas.microsoft.com/office/drawing/2014/main" id="{1506C0DF-2C09-B330-8C55-71FD8ED9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620" y="2944814"/>
            <a:ext cx="5613400" cy="338137"/>
          </a:xfrm>
          <a:prstGeom prst="homePlate">
            <a:avLst>
              <a:gd name="adj" fmla="val 97684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馬吉安派</a:t>
            </a:r>
          </a:p>
        </p:txBody>
      </p:sp>
      <p:sp>
        <p:nvSpPr>
          <p:cNvPr id="76910" name="AutoShape 110">
            <a:extLst>
              <a:ext uri="{FF2B5EF4-FFF2-40B4-BE49-F238E27FC236}">
                <a16:creationId xmlns:a16="http://schemas.microsoft.com/office/drawing/2014/main" id="{CD5344A9-F4B7-ABBD-0EDF-E3C4359E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132" y="3463925"/>
            <a:ext cx="4941888" cy="338138"/>
          </a:xfrm>
          <a:prstGeom prst="homePlate">
            <a:avLst>
              <a:gd name="adj" fmla="val 95336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孟他努派</a:t>
            </a:r>
          </a:p>
        </p:txBody>
      </p:sp>
      <p:sp>
        <p:nvSpPr>
          <p:cNvPr id="76911" name="AutoShape 111">
            <a:extLst>
              <a:ext uri="{FF2B5EF4-FFF2-40B4-BE49-F238E27FC236}">
                <a16:creationId xmlns:a16="http://schemas.microsoft.com/office/drawing/2014/main" id="{773D0E1D-4EA6-EAF4-BC2A-56E4E912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82" y="2417764"/>
            <a:ext cx="7912100" cy="338137"/>
          </a:xfrm>
          <a:prstGeom prst="homePlate">
            <a:avLst>
              <a:gd name="adj" fmla="val 85905"/>
            </a:avLst>
          </a:prstGeom>
          <a:gradFill rotWithShape="1">
            <a:gsLst>
              <a:gs pos="0">
                <a:srgbClr val="6666FF"/>
              </a:gs>
              <a:gs pos="50000">
                <a:srgbClr val="6666FF">
                  <a:gamma/>
                  <a:shade val="4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靈智派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諾斯底主義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76912" name="Text Box 112">
            <a:extLst>
              <a:ext uri="{FF2B5EF4-FFF2-40B4-BE49-F238E27FC236}">
                <a16:creationId xmlns:a16="http://schemas.microsoft.com/office/drawing/2014/main" id="{F3DDCE6B-A7AE-12CD-3A27-71F7D10D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107" y="23764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76913" name="Text Box 113">
            <a:extLst>
              <a:ext uri="{FF2B5EF4-FFF2-40B4-BE49-F238E27FC236}">
                <a16:creationId xmlns:a16="http://schemas.microsoft.com/office/drawing/2014/main" id="{CCC50EE5-6ACC-CC23-E502-5026B5C3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107" y="290036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76914" name="Text Box 114">
            <a:extLst>
              <a:ext uri="{FF2B5EF4-FFF2-40B4-BE49-F238E27FC236}">
                <a16:creationId xmlns:a16="http://schemas.microsoft.com/office/drawing/2014/main" id="{F1BBE807-CBA4-4D17-5189-FF7F6E98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107" y="34432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91" grpId="0" animBg="1"/>
      <p:bldP spid="76892" grpId="0" animBg="1"/>
      <p:bldP spid="76893" grpId="0" animBg="1"/>
      <p:bldP spid="76894" grpId="0" animBg="1"/>
      <p:bldP spid="76895" grpId="0" animBg="1"/>
      <p:bldP spid="769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>
            <a:extLst>
              <a:ext uri="{FF2B5EF4-FFF2-40B4-BE49-F238E27FC236}">
                <a16:creationId xmlns:a16="http://schemas.microsoft.com/office/drawing/2014/main" id="{471FB4CB-6D46-FFBA-AA5C-8AAA17630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87906"/>
              </p:ext>
            </p:extLst>
          </p:nvPr>
        </p:nvGraphicFramePr>
        <p:xfrm>
          <a:off x="1009506" y="1868632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0623616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9546209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50599520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75584634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7648133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7661944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020685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816918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8090786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49082413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503372"/>
                  </a:ext>
                </a:extLst>
              </a:tr>
            </a:tbl>
          </a:graphicData>
        </a:graphic>
      </p:graphicFrame>
      <p:graphicFrame>
        <p:nvGraphicFramePr>
          <p:cNvPr id="75802" name="Group 26">
            <a:extLst>
              <a:ext uri="{FF2B5EF4-FFF2-40B4-BE49-F238E27FC236}">
                <a16:creationId xmlns:a16="http://schemas.microsoft.com/office/drawing/2014/main" id="{F27612A1-A515-5B39-799E-339A15391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56704"/>
              </p:ext>
            </p:extLst>
          </p:nvPr>
        </p:nvGraphicFramePr>
        <p:xfrm>
          <a:off x="609457" y="1990869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9259122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6435533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5503435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7790668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82591894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42287928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529998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3561965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59426613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132425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8256596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35428"/>
                  </a:ext>
                </a:extLst>
              </a:tr>
            </a:tbl>
          </a:graphicData>
        </a:graphic>
      </p:graphicFrame>
      <p:sp>
        <p:nvSpPr>
          <p:cNvPr id="75818" name="Rectangle 42">
            <a:extLst>
              <a:ext uri="{FF2B5EF4-FFF2-40B4-BE49-F238E27FC236}">
                <a16:creationId xmlns:a16="http://schemas.microsoft.com/office/drawing/2014/main" id="{8C554784-3D55-A204-0E1B-6240CB2E3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06" y="1195532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75819" name="Rectangle 43">
            <a:extLst>
              <a:ext uri="{FF2B5EF4-FFF2-40B4-BE49-F238E27FC236}">
                <a16:creationId xmlns:a16="http://schemas.microsoft.com/office/drawing/2014/main" id="{D4BBD798-0B0E-420A-6594-7C1B420AB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331" y="1195532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75820" name="Rectangle 44">
            <a:extLst>
              <a:ext uri="{FF2B5EF4-FFF2-40B4-BE49-F238E27FC236}">
                <a16:creationId xmlns:a16="http://schemas.microsoft.com/office/drawing/2014/main" id="{99BE1580-03F8-FDB3-E8F9-F7B2ECFC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032" y="1195532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5821" name="Rectangle 45">
            <a:extLst>
              <a:ext uri="{FF2B5EF4-FFF2-40B4-BE49-F238E27FC236}">
                <a16:creationId xmlns:a16="http://schemas.microsoft.com/office/drawing/2014/main" id="{F7D0B8E5-D26E-6791-60D4-FEC09C8F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093" y="1195532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75822" name="Rectangle 46">
            <a:extLst>
              <a:ext uri="{FF2B5EF4-FFF2-40B4-BE49-F238E27FC236}">
                <a16:creationId xmlns:a16="http://schemas.microsoft.com/office/drawing/2014/main" id="{9E32E432-2092-A209-C809-C1BC7604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381" y="1195532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5823" name="Rectangle 47">
            <a:extLst>
              <a:ext uri="{FF2B5EF4-FFF2-40B4-BE49-F238E27FC236}">
                <a16:creationId xmlns:a16="http://schemas.microsoft.com/office/drawing/2014/main" id="{E8637999-3464-148F-4674-2E476D942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381" y="1195532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5824" name="Rectangle 48">
            <a:extLst>
              <a:ext uri="{FF2B5EF4-FFF2-40B4-BE49-F238E27FC236}">
                <a16:creationId xmlns:a16="http://schemas.microsoft.com/office/drawing/2014/main" id="{B9E802B6-A7DA-D021-A23D-F3B46CBC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707" y="1195532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5825" name="Rectangle 49">
            <a:extLst>
              <a:ext uri="{FF2B5EF4-FFF2-40B4-BE49-F238E27FC236}">
                <a16:creationId xmlns:a16="http://schemas.microsoft.com/office/drawing/2014/main" id="{990232F8-1A97-A76C-2F25-E77997975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356" y="1195532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75826" name="Rectangle 50">
            <a:extLst>
              <a:ext uri="{FF2B5EF4-FFF2-40B4-BE49-F238E27FC236}">
                <a16:creationId xmlns:a16="http://schemas.microsoft.com/office/drawing/2014/main" id="{0EAB859B-6A97-C533-B2DC-41894621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468" y="1195532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5827" name="Text Box 51">
            <a:extLst>
              <a:ext uri="{FF2B5EF4-FFF2-40B4-BE49-F238E27FC236}">
                <a16:creationId xmlns:a16="http://schemas.microsoft.com/office/drawing/2014/main" id="{F7AA2227-4653-9507-94CE-6B1DC802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81" y="1984519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75828" name="Rectangle 52">
            <a:extLst>
              <a:ext uri="{FF2B5EF4-FFF2-40B4-BE49-F238E27FC236}">
                <a16:creationId xmlns:a16="http://schemas.microsoft.com/office/drawing/2014/main" id="{BB50AE00-A5CA-720A-6CFE-528B74AE6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6" y="1195532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75829" name="Rectangle 53">
            <a:extLst>
              <a:ext uri="{FF2B5EF4-FFF2-40B4-BE49-F238E27FC236}">
                <a16:creationId xmlns:a16="http://schemas.microsoft.com/office/drawing/2014/main" id="{236A60C2-F9E9-BCAB-2711-3AF8E1263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331" y="1195532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75830" name="Rectangle 54">
            <a:extLst>
              <a:ext uri="{FF2B5EF4-FFF2-40B4-BE49-F238E27FC236}">
                <a16:creationId xmlns:a16="http://schemas.microsoft.com/office/drawing/2014/main" id="{6291F08B-93F5-4DB8-BA1D-D4E6EE24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268" y="1195531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5831" name="Rectangle 55">
            <a:extLst>
              <a:ext uri="{FF2B5EF4-FFF2-40B4-BE49-F238E27FC236}">
                <a16:creationId xmlns:a16="http://schemas.microsoft.com/office/drawing/2014/main" id="{84119949-DDD9-4EB5-F7C8-D13F187E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931" y="1201881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5832" name="Rectangle 56">
            <a:extLst>
              <a:ext uri="{FF2B5EF4-FFF2-40B4-BE49-F238E27FC236}">
                <a16:creationId xmlns:a16="http://schemas.microsoft.com/office/drawing/2014/main" id="{FE5A2072-27D3-D7E0-7C20-3A481C1A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981" y="1195532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5833" name="Rectangle 57">
            <a:extLst>
              <a:ext uri="{FF2B5EF4-FFF2-40B4-BE49-F238E27FC236}">
                <a16:creationId xmlns:a16="http://schemas.microsoft.com/office/drawing/2014/main" id="{51569718-E9D9-8F8F-48C1-AAF1DF83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82" y="1195532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5834" name="Rectangle 58">
            <a:extLst>
              <a:ext uri="{FF2B5EF4-FFF2-40B4-BE49-F238E27FC236}">
                <a16:creationId xmlns:a16="http://schemas.microsoft.com/office/drawing/2014/main" id="{82374E60-FFF8-88AD-6BDE-A0F106FD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569" y="1195532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5835" name="Rectangle 59">
            <a:extLst>
              <a:ext uri="{FF2B5EF4-FFF2-40B4-BE49-F238E27FC236}">
                <a16:creationId xmlns:a16="http://schemas.microsoft.com/office/drawing/2014/main" id="{FB37D0F8-D501-715A-7A84-0359D3A93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444" y="1195532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5836" name="Text Box 60">
            <a:extLst>
              <a:ext uri="{FF2B5EF4-FFF2-40B4-BE49-F238E27FC236}">
                <a16:creationId xmlns:a16="http://schemas.microsoft.com/office/drawing/2014/main" id="{0CDABA8E-4382-FCA0-8627-5D4DB473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556" y="427182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75837" name="Rectangle 61">
            <a:extLst>
              <a:ext uri="{FF2B5EF4-FFF2-40B4-BE49-F238E27FC236}">
                <a16:creationId xmlns:a16="http://schemas.microsoft.com/office/drawing/2014/main" id="{F2475D58-B20F-3486-34E0-87782DDC5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543" y="657369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75838" name="Rectangle 62">
            <a:extLst>
              <a:ext uri="{FF2B5EF4-FFF2-40B4-BE49-F238E27FC236}">
                <a16:creationId xmlns:a16="http://schemas.microsoft.com/office/drawing/2014/main" id="{F3A4A843-A66A-3235-886B-5EE1E63FB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143" y="1195532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5839" name="Rectangle 63">
            <a:extLst>
              <a:ext uri="{FF2B5EF4-FFF2-40B4-BE49-F238E27FC236}">
                <a16:creationId xmlns:a16="http://schemas.microsoft.com/office/drawing/2014/main" id="{229D96DF-99F3-7544-FB77-38C0E8C7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582" y="1195532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5840" name="Rectangle 64">
            <a:extLst>
              <a:ext uri="{FF2B5EF4-FFF2-40B4-BE49-F238E27FC236}">
                <a16:creationId xmlns:a16="http://schemas.microsoft.com/office/drawing/2014/main" id="{557C9AF3-9F92-3D4F-36C7-AA09BC81D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032" y="1195532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5841" name="Rectangle 65">
            <a:extLst>
              <a:ext uri="{FF2B5EF4-FFF2-40B4-BE49-F238E27FC236}">
                <a16:creationId xmlns:a16="http://schemas.microsoft.com/office/drawing/2014/main" id="{D898BD30-036A-E6A6-3DC4-45276F9E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394" y="1195532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5842" name="Text Box 66">
            <a:extLst>
              <a:ext uri="{FF2B5EF4-FFF2-40B4-BE49-F238E27FC236}">
                <a16:creationId xmlns:a16="http://schemas.microsoft.com/office/drawing/2014/main" id="{B67FA68B-5E64-B7FA-E760-3D60E73D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518" y="655781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75843" name="Rectangle 67">
            <a:extLst>
              <a:ext uri="{FF2B5EF4-FFF2-40B4-BE49-F238E27FC236}">
                <a16:creationId xmlns:a16="http://schemas.microsoft.com/office/drawing/2014/main" id="{99C5279E-B0C9-FFB2-A4BA-5297049E2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19" y="341456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75844" name="Line 68">
            <a:extLst>
              <a:ext uri="{FF2B5EF4-FFF2-40B4-BE49-F238E27FC236}">
                <a16:creationId xmlns:a16="http://schemas.microsoft.com/office/drawing/2014/main" id="{574E955B-F7EF-D40C-330C-412991224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056" y="995506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5" name="Line 69">
            <a:extLst>
              <a:ext uri="{FF2B5EF4-FFF2-40B4-BE49-F238E27FC236}">
                <a16:creationId xmlns:a16="http://schemas.microsoft.com/office/drawing/2014/main" id="{B3B79FC5-637A-79BC-E771-88C09C906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4218" y="1000270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6" name="Line 70">
            <a:extLst>
              <a:ext uri="{FF2B5EF4-FFF2-40B4-BE49-F238E27FC236}">
                <a16:creationId xmlns:a16="http://schemas.microsoft.com/office/drawing/2014/main" id="{5F6D396E-FE1B-3AC4-7458-C72AD58F34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5043" y="668482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7" name="Line 71">
            <a:extLst>
              <a:ext uri="{FF2B5EF4-FFF2-40B4-BE49-F238E27FC236}">
                <a16:creationId xmlns:a16="http://schemas.microsoft.com/office/drawing/2014/main" id="{35A94CBB-ABD9-EE7F-C2F8-0718C0A98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806" y="997095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8" name="Text Box 72">
            <a:extLst>
              <a:ext uri="{FF2B5EF4-FFF2-40B4-BE49-F238E27FC236}">
                <a16:creationId xmlns:a16="http://schemas.microsoft.com/office/drawing/2014/main" id="{044F96A7-27B1-5B33-C5AD-A2DF0BB7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01" y="3146251"/>
            <a:ext cx="9876559" cy="311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b="1" dirty="0">
                <a:solidFill>
                  <a:srgbClr val="0070C0"/>
                </a:solidFill>
                <a:ea typeface="SimHei" panose="02010609060101010101" pitchFamily="49" charset="-122"/>
              </a:rPr>
              <a:t>爱任纽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800" b="1" dirty="0">
                <a:solidFill>
                  <a:srgbClr val="0070C0"/>
                </a:solidFill>
                <a:cs typeface="Arial" panose="020B0604020202020204" pitchFamily="34" charset="0"/>
              </a:rPr>
              <a:t>Irenaeus</a:t>
            </a:r>
            <a:r>
              <a:rPr lang="zh-TW" altLang="en-US" sz="2800" b="1" dirty="0">
                <a:solidFill>
                  <a:srgbClr val="0070C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130-20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</a:rPr>
              <a:t>2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CN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西方教会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被公认是第一位伟大的大公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正统派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神学家，他的著作开启了早期基督教神学的发展。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用希腊文写作</a:t>
            </a:r>
            <a:endParaRPr lang="zh-TW" altLang="en-US" sz="24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曾受教于士每拿主教坡旅甲，后来到高卢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今法国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南部的里昂宣教，成为当地的主教。他的神学观念保守纯正，被东西方教会接纳和尊崇。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他写了一本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驳异端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，分析并反驳诺斯底主义，成为经典之作。</a:t>
            </a:r>
          </a:p>
        </p:txBody>
      </p:sp>
      <p:sp>
        <p:nvSpPr>
          <p:cNvPr id="75851" name="Rectangle 75">
            <a:extLst>
              <a:ext uri="{FF2B5EF4-FFF2-40B4-BE49-F238E27FC236}">
                <a16:creationId xmlns:a16="http://schemas.microsoft.com/office/drawing/2014/main" id="{253B49B4-D148-9205-7A4A-81706CE99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056" y="2567131"/>
            <a:ext cx="2819400" cy="338138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愛任紐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1" name="Group 3">
            <a:extLst>
              <a:ext uri="{FF2B5EF4-FFF2-40B4-BE49-F238E27FC236}">
                <a16:creationId xmlns:a16="http://schemas.microsoft.com/office/drawing/2014/main" id="{B9ACFEA1-EAA2-C500-FCC2-D1D950BA7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02710"/>
              </p:ext>
            </p:extLst>
          </p:nvPr>
        </p:nvGraphicFramePr>
        <p:xfrm>
          <a:off x="1268125" y="174856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9292388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799063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5235537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36292877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88087945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58577254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202632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650337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60453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399271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18725"/>
                  </a:ext>
                </a:extLst>
              </a:tr>
            </a:tbl>
          </a:graphicData>
        </a:graphic>
      </p:graphicFrame>
      <p:graphicFrame>
        <p:nvGraphicFramePr>
          <p:cNvPr id="165915" name="Group 27">
            <a:extLst>
              <a:ext uri="{FF2B5EF4-FFF2-40B4-BE49-F238E27FC236}">
                <a16:creationId xmlns:a16="http://schemas.microsoft.com/office/drawing/2014/main" id="{BE0CBE5E-7144-3CAB-B12B-4CED7AD79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07839"/>
              </p:ext>
            </p:extLst>
          </p:nvPr>
        </p:nvGraphicFramePr>
        <p:xfrm>
          <a:off x="868076" y="187079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95549714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169324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8487801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6224185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8040048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7401816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0270658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0330145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26092756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4469678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20798615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13461"/>
                  </a:ext>
                </a:extLst>
              </a:tr>
            </a:tbl>
          </a:graphicData>
        </a:graphic>
      </p:graphicFrame>
      <p:sp>
        <p:nvSpPr>
          <p:cNvPr id="165931" name="Rectangle 43">
            <a:extLst>
              <a:ext uri="{FF2B5EF4-FFF2-40B4-BE49-F238E27FC236}">
                <a16:creationId xmlns:a16="http://schemas.microsoft.com/office/drawing/2014/main" id="{8C3B23BC-F2EB-8993-6773-BFC9ABB3F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25" y="107546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65932" name="Rectangle 44">
            <a:extLst>
              <a:ext uri="{FF2B5EF4-FFF2-40B4-BE49-F238E27FC236}">
                <a16:creationId xmlns:a16="http://schemas.microsoft.com/office/drawing/2014/main" id="{F6E1011B-BB1B-6C4C-5420-A0A16F288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950" y="107546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65933" name="Rectangle 45">
            <a:extLst>
              <a:ext uri="{FF2B5EF4-FFF2-40B4-BE49-F238E27FC236}">
                <a16:creationId xmlns:a16="http://schemas.microsoft.com/office/drawing/2014/main" id="{919A8BC8-D8BE-9AE3-190B-C5FAD266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651" y="107546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65934" name="Rectangle 46">
            <a:extLst>
              <a:ext uri="{FF2B5EF4-FFF2-40B4-BE49-F238E27FC236}">
                <a16:creationId xmlns:a16="http://schemas.microsoft.com/office/drawing/2014/main" id="{5A498FCE-CEAF-3A93-4A84-988B1E70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712" y="107546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65935" name="Rectangle 47">
            <a:extLst>
              <a:ext uri="{FF2B5EF4-FFF2-40B4-BE49-F238E27FC236}">
                <a16:creationId xmlns:a16="http://schemas.microsoft.com/office/drawing/2014/main" id="{C30701E4-85D1-E554-A305-61F269B2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000" y="107546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5936" name="Rectangle 48">
            <a:extLst>
              <a:ext uri="{FF2B5EF4-FFF2-40B4-BE49-F238E27FC236}">
                <a16:creationId xmlns:a16="http://schemas.microsoft.com/office/drawing/2014/main" id="{E8ED0FE5-97CC-FCE7-1F8D-FFBC5CFDB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000" y="107546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5937" name="Rectangle 49">
            <a:extLst>
              <a:ext uri="{FF2B5EF4-FFF2-40B4-BE49-F238E27FC236}">
                <a16:creationId xmlns:a16="http://schemas.microsoft.com/office/drawing/2014/main" id="{E0906755-027C-09E5-61AC-D38780042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326" y="107546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5938" name="Rectangle 50">
            <a:extLst>
              <a:ext uri="{FF2B5EF4-FFF2-40B4-BE49-F238E27FC236}">
                <a16:creationId xmlns:a16="http://schemas.microsoft.com/office/drawing/2014/main" id="{882B59E1-9C60-E46C-4B84-B069335C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75" y="107546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65939" name="Rectangle 51">
            <a:extLst>
              <a:ext uri="{FF2B5EF4-FFF2-40B4-BE49-F238E27FC236}">
                <a16:creationId xmlns:a16="http://schemas.microsoft.com/office/drawing/2014/main" id="{3D18D86F-9D8A-DA6C-34EE-5A021C27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087" y="107546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5940" name="Text Box 52">
            <a:extLst>
              <a:ext uri="{FF2B5EF4-FFF2-40B4-BE49-F238E27FC236}">
                <a16:creationId xmlns:a16="http://schemas.microsoft.com/office/drawing/2014/main" id="{41A51465-CDC0-F991-B1B7-F6DAC993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00" y="1864447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65941" name="Rectangle 53">
            <a:extLst>
              <a:ext uri="{FF2B5EF4-FFF2-40B4-BE49-F238E27FC236}">
                <a16:creationId xmlns:a16="http://schemas.microsoft.com/office/drawing/2014/main" id="{40F1EF87-0977-1D80-1745-725AE3A01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275" y="107546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65942" name="Rectangle 54">
            <a:extLst>
              <a:ext uri="{FF2B5EF4-FFF2-40B4-BE49-F238E27FC236}">
                <a16:creationId xmlns:a16="http://schemas.microsoft.com/office/drawing/2014/main" id="{B222E2EA-D99F-9863-9CA0-19F87061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950" y="107546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5943" name="Rectangle 55">
            <a:extLst>
              <a:ext uri="{FF2B5EF4-FFF2-40B4-BE49-F238E27FC236}">
                <a16:creationId xmlns:a16="http://schemas.microsoft.com/office/drawing/2014/main" id="{978F9674-C1F1-9EB4-9673-2766AE80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887" y="107545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5944" name="Rectangle 56">
            <a:extLst>
              <a:ext uri="{FF2B5EF4-FFF2-40B4-BE49-F238E27FC236}">
                <a16:creationId xmlns:a16="http://schemas.microsoft.com/office/drawing/2014/main" id="{D68A3DBB-3ADD-B709-284A-FADBFA79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50" y="108180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5945" name="Rectangle 57">
            <a:extLst>
              <a:ext uri="{FF2B5EF4-FFF2-40B4-BE49-F238E27FC236}">
                <a16:creationId xmlns:a16="http://schemas.microsoft.com/office/drawing/2014/main" id="{7853C9DC-99DD-CA25-77B1-2481D6F0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600" y="107546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5946" name="Rectangle 58">
            <a:extLst>
              <a:ext uri="{FF2B5EF4-FFF2-40B4-BE49-F238E27FC236}">
                <a16:creationId xmlns:a16="http://schemas.microsoft.com/office/drawing/2014/main" id="{9735D292-4BF6-E4A4-7D98-8BCBA3B58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01" y="107546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5947" name="Rectangle 59">
            <a:extLst>
              <a:ext uri="{FF2B5EF4-FFF2-40B4-BE49-F238E27FC236}">
                <a16:creationId xmlns:a16="http://schemas.microsoft.com/office/drawing/2014/main" id="{7EBC4F4B-7AE7-2659-F6E2-80A451F2B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188" y="107546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5948" name="Rectangle 60">
            <a:extLst>
              <a:ext uri="{FF2B5EF4-FFF2-40B4-BE49-F238E27FC236}">
                <a16:creationId xmlns:a16="http://schemas.microsoft.com/office/drawing/2014/main" id="{B8CB3EBE-6644-D524-E3A5-C1687C829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63" y="107546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5949" name="Text Box 61">
            <a:extLst>
              <a:ext uri="{FF2B5EF4-FFF2-40B4-BE49-F238E27FC236}">
                <a16:creationId xmlns:a16="http://schemas.microsoft.com/office/drawing/2014/main" id="{88CCF3AC-5492-DE17-3B8D-7E11FD37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175" y="30711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65950" name="Rectangle 62">
            <a:extLst>
              <a:ext uri="{FF2B5EF4-FFF2-40B4-BE49-F238E27FC236}">
                <a16:creationId xmlns:a16="http://schemas.microsoft.com/office/drawing/2014/main" id="{78062AC4-B680-2D98-7998-C0604F5F8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162" y="53729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65951" name="Rectangle 63">
            <a:extLst>
              <a:ext uri="{FF2B5EF4-FFF2-40B4-BE49-F238E27FC236}">
                <a16:creationId xmlns:a16="http://schemas.microsoft.com/office/drawing/2014/main" id="{409FA624-77D4-AE5F-A7A9-2EE094E3F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762" y="107546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5952" name="Rectangle 64">
            <a:extLst>
              <a:ext uri="{FF2B5EF4-FFF2-40B4-BE49-F238E27FC236}">
                <a16:creationId xmlns:a16="http://schemas.microsoft.com/office/drawing/2014/main" id="{7D082960-BD7E-7E32-A138-24A53B5D6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201" y="107546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5953" name="Rectangle 65">
            <a:extLst>
              <a:ext uri="{FF2B5EF4-FFF2-40B4-BE49-F238E27FC236}">
                <a16:creationId xmlns:a16="http://schemas.microsoft.com/office/drawing/2014/main" id="{F784C841-467B-7A84-D90B-8BAA6550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651" y="107546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5954" name="Rectangle 66">
            <a:extLst>
              <a:ext uri="{FF2B5EF4-FFF2-40B4-BE49-F238E27FC236}">
                <a16:creationId xmlns:a16="http://schemas.microsoft.com/office/drawing/2014/main" id="{900E703C-AEA7-90ED-38A9-E3660ED26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013" y="107546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5955" name="Text Box 67">
            <a:extLst>
              <a:ext uri="{FF2B5EF4-FFF2-40B4-BE49-F238E27FC236}">
                <a16:creationId xmlns:a16="http://schemas.microsoft.com/office/drawing/2014/main" id="{6CAF8072-C870-7094-77E2-DB9BF42C3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137" y="53570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65956" name="Rectangle 68">
            <a:extLst>
              <a:ext uri="{FF2B5EF4-FFF2-40B4-BE49-F238E27FC236}">
                <a16:creationId xmlns:a16="http://schemas.microsoft.com/office/drawing/2014/main" id="{477598CC-0FD9-F723-1475-F4E09F8E9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338" y="22138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65957" name="Line 69">
            <a:extLst>
              <a:ext uri="{FF2B5EF4-FFF2-40B4-BE49-F238E27FC236}">
                <a16:creationId xmlns:a16="http://schemas.microsoft.com/office/drawing/2014/main" id="{0F6426C9-B0C9-F9D2-BE87-273290D00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675" y="87543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58" name="Line 70">
            <a:extLst>
              <a:ext uri="{FF2B5EF4-FFF2-40B4-BE49-F238E27FC236}">
                <a16:creationId xmlns:a16="http://schemas.microsoft.com/office/drawing/2014/main" id="{6A950869-7044-0B59-BA84-710E38096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2837" y="88019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59" name="Line 71">
            <a:extLst>
              <a:ext uri="{FF2B5EF4-FFF2-40B4-BE49-F238E27FC236}">
                <a16:creationId xmlns:a16="http://schemas.microsoft.com/office/drawing/2014/main" id="{E6A57AF1-7959-C52C-6156-4FBE37DEA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3662" y="54841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60" name="Line 72">
            <a:extLst>
              <a:ext uri="{FF2B5EF4-FFF2-40B4-BE49-F238E27FC236}">
                <a16:creationId xmlns:a16="http://schemas.microsoft.com/office/drawing/2014/main" id="{80A84E38-2EC0-027F-3229-CD731A3B4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3425" y="87702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61" name="Text Box 73">
            <a:extLst>
              <a:ext uri="{FF2B5EF4-FFF2-40B4-BE49-F238E27FC236}">
                <a16:creationId xmlns:a16="http://schemas.microsoft.com/office/drawing/2014/main" id="{F5953E5D-36BD-AD56-01CC-2CF13F48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76" y="3429000"/>
            <a:ext cx="10171132" cy="28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驳异端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Against Heresies》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教会真理必须与使徒教导符合，这套检验的系统包含：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圣经正典、爱任纽首先主张四福音皆属正典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（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针对马吉安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传统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信经、主教制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凡属乎教会的人，必须承认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信经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为信仰准绳，承认新约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正典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，承认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主教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权威。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5962" name="Rectangle 74">
            <a:extLst>
              <a:ext uri="{FF2B5EF4-FFF2-40B4-BE49-F238E27FC236}">
                <a16:creationId xmlns:a16="http://schemas.microsoft.com/office/drawing/2014/main" id="{903A1491-917C-B55F-2B4B-CD455377E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675" y="2447059"/>
            <a:ext cx="2819400" cy="338138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愛任紐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Group 2">
            <a:extLst>
              <a:ext uri="{FF2B5EF4-FFF2-40B4-BE49-F238E27FC236}">
                <a16:creationId xmlns:a16="http://schemas.microsoft.com/office/drawing/2014/main" id="{076EFAD5-994E-F203-6B21-58DF8BF30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54404"/>
              </p:ext>
            </p:extLst>
          </p:nvPr>
        </p:nvGraphicFramePr>
        <p:xfrm>
          <a:off x="1369724" y="1619251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94372726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9998046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29679761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02595727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6125761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8254262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81494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2942891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2483410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4765678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723602"/>
                  </a:ext>
                </a:extLst>
              </a:tr>
            </a:tbl>
          </a:graphicData>
        </a:graphic>
      </p:graphicFrame>
      <p:graphicFrame>
        <p:nvGraphicFramePr>
          <p:cNvPr id="163866" name="Group 26">
            <a:extLst>
              <a:ext uri="{FF2B5EF4-FFF2-40B4-BE49-F238E27FC236}">
                <a16:creationId xmlns:a16="http://schemas.microsoft.com/office/drawing/2014/main" id="{3BA3A587-61D5-0475-8FA4-EBDD55A40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23228"/>
              </p:ext>
            </p:extLst>
          </p:nvPr>
        </p:nvGraphicFramePr>
        <p:xfrm>
          <a:off x="969675" y="174148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0259749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218252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4634352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1524275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704680982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33956422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1142132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3515921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75618810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6977625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68460073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55019"/>
                  </a:ext>
                </a:extLst>
              </a:tr>
            </a:tbl>
          </a:graphicData>
        </a:graphic>
      </p:graphicFrame>
      <p:sp>
        <p:nvSpPr>
          <p:cNvPr id="163882" name="Rectangle 42">
            <a:extLst>
              <a:ext uri="{FF2B5EF4-FFF2-40B4-BE49-F238E27FC236}">
                <a16:creationId xmlns:a16="http://schemas.microsoft.com/office/drawing/2014/main" id="{207C5619-398C-9311-2A51-903DE30A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524" y="946151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63883" name="Rectangle 43">
            <a:extLst>
              <a:ext uri="{FF2B5EF4-FFF2-40B4-BE49-F238E27FC236}">
                <a16:creationId xmlns:a16="http://schemas.microsoft.com/office/drawing/2014/main" id="{F85F502F-5267-DA23-4D67-7671399F8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549" y="946151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63884" name="Rectangle 44">
            <a:extLst>
              <a:ext uri="{FF2B5EF4-FFF2-40B4-BE49-F238E27FC236}">
                <a16:creationId xmlns:a16="http://schemas.microsoft.com/office/drawing/2014/main" id="{9A303C03-AB5D-44D2-D918-C2E3D72F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250" y="946151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63885" name="Rectangle 45">
            <a:extLst>
              <a:ext uri="{FF2B5EF4-FFF2-40B4-BE49-F238E27FC236}">
                <a16:creationId xmlns:a16="http://schemas.microsoft.com/office/drawing/2014/main" id="{DD026A4F-E436-CDDC-9301-6B3653E7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311" y="946151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63886" name="Rectangle 46">
            <a:extLst>
              <a:ext uri="{FF2B5EF4-FFF2-40B4-BE49-F238E27FC236}">
                <a16:creationId xmlns:a16="http://schemas.microsoft.com/office/drawing/2014/main" id="{50DBB170-49EA-F90A-D50C-C391B908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599" y="946151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3887" name="Rectangle 47">
            <a:extLst>
              <a:ext uri="{FF2B5EF4-FFF2-40B4-BE49-F238E27FC236}">
                <a16:creationId xmlns:a16="http://schemas.microsoft.com/office/drawing/2014/main" id="{3706E069-98A1-49A9-B89A-4B4B7944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599" y="946151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3888" name="Rectangle 48">
            <a:extLst>
              <a:ext uri="{FF2B5EF4-FFF2-40B4-BE49-F238E27FC236}">
                <a16:creationId xmlns:a16="http://schemas.microsoft.com/office/drawing/2014/main" id="{EE0E3A0F-9086-DD13-EBAB-519B9D9AC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925" y="946151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3889" name="Rectangle 49">
            <a:extLst>
              <a:ext uri="{FF2B5EF4-FFF2-40B4-BE49-F238E27FC236}">
                <a16:creationId xmlns:a16="http://schemas.microsoft.com/office/drawing/2014/main" id="{B487459E-958F-068B-5563-89C7838D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574" y="946151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63890" name="Rectangle 50">
            <a:extLst>
              <a:ext uri="{FF2B5EF4-FFF2-40B4-BE49-F238E27FC236}">
                <a16:creationId xmlns:a16="http://schemas.microsoft.com/office/drawing/2014/main" id="{1119FD8D-8B79-61A0-2392-2C596984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686" y="946151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3891" name="Text Box 51">
            <a:extLst>
              <a:ext uri="{FF2B5EF4-FFF2-40B4-BE49-F238E27FC236}">
                <a16:creationId xmlns:a16="http://schemas.microsoft.com/office/drawing/2014/main" id="{275AA8DE-8CBA-9BA1-2FFB-8CD0A4FA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9" y="17351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63892" name="Rectangle 52">
            <a:extLst>
              <a:ext uri="{FF2B5EF4-FFF2-40B4-BE49-F238E27FC236}">
                <a16:creationId xmlns:a16="http://schemas.microsoft.com/office/drawing/2014/main" id="{17630FD8-4FD1-BB01-C86D-03DCFEBED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74" y="946151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63893" name="Rectangle 53">
            <a:extLst>
              <a:ext uri="{FF2B5EF4-FFF2-40B4-BE49-F238E27FC236}">
                <a16:creationId xmlns:a16="http://schemas.microsoft.com/office/drawing/2014/main" id="{9DA169C9-9C58-76F6-7B4D-2DD6646EE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49" y="946151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3894" name="Rectangle 54">
            <a:extLst>
              <a:ext uri="{FF2B5EF4-FFF2-40B4-BE49-F238E27FC236}">
                <a16:creationId xmlns:a16="http://schemas.microsoft.com/office/drawing/2014/main" id="{D0557E18-31C6-0879-954F-7C472BE69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486" y="946150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3895" name="Rectangle 55">
            <a:extLst>
              <a:ext uri="{FF2B5EF4-FFF2-40B4-BE49-F238E27FC236}">
                <a16:creationId xmlns:a16="http://schemas.microsoft.com/office/drawing/2014/main" id="{BB3DC260-3CD1-489B-B3BE-26C5E63E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149" y="952500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3896" name="Rectangle 56">
            <a:extLst>
              <a:ext uri="{FF2B5EF4-FFF2-40B4-BE49-F238E27FC236}">
                <a16:creationId xmlns:a16="http://schemas.microsoft.com/office/drawing/2014/main" id="{D5019B92-0AD6-3736-6F02-DB87B793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199" y="946151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3897" name="Rectangle 57">
            <a:extLst>
              <a:ext uri="{FF2B5EF4-FFF2-40B4-BE49-F238E27FC236}">
                <a16:creationId xmlns:a16="http://schemas.microsoft.com/office/drawing/2014/main" id="{DC394485-E2C3-C4A7-3344-B706A89C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100" y="946151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3898" name="Rectangle 58">
            <a:extLst>
              <a:ext uri="{FF2B5EF4-FFF2-40B4-BE49-F238E27FC236}">
                <a16:creationId xmlns:a16="http://schemas.microsoft.com/office/drawing/2014/main" id="{9B9B4EA4-F852-52F7-1963-6F32FB9B6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787" y="946151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3899" name="Rectangle 59">
            <a:extLst>
              <a:ext uri="{FF2B5EF4-FFF2-40B4-BE49-F238E27FC236}">
                <a16:creationId xmlns:a16="http://schemas.microsoft.com/office/drawing/2014/main" id="{C93F17FC-A8A2-C8E2-94E0-45410A2F0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662" y="946151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3900" name="Text Box 60">
            <a:extLst>
              <a:ext uri="{FF2B5EF4-FFF2-40B4-BE49-F238E27FC236}">
                <a16:creationId xmlns:a16="http://schemas.microsoft.com/office/drawing/2014/main" id="{666F9C34-6900-1087-9519-B90EBFB6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774" y="177801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63901" name="Rectangle 61">
            <a:extLst>
              <a:ext uri="{FF2B5EF4-FFF2-40B4-BE49-F238E27FC236}">
                <a16:creationId xmlns:a16="http://schemas.microsoft.com/office/drawing/2014/main" id="{4614F3E0-2D86-8337-C796-88FB1970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761" y="40798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63902" name="Rectangle 62">
            <a:extLst>
              <a:ext uri="{FF2B5EF4-FFF2-40B4-BE49-F238E27FC236}">
                <a16:creationId xmlns:a16="http://schemas.microsoft.com/office/drawing/2014/main" id="{BCFCEA02-103E-0857-3A34-E4C25214B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361" y="946151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3903" name="Rectangle 63">
            <a:extLst>
              <a:ext uri="{FF2B5EF4-FFF2-40B4-BE49-F238E27FC236}">
                <a16:creationId xmlns:a16="http://schemas.microsoft.com/office/drawing/2014/main" id="{2B749F9A-DF46-71B2-25B1-682E68FA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800" y="946151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3904" name="Rectangle 64">
            <a:extLst>
              <a:ext uri="{FF2B5EF4-FFF2-40B4-BE49-F238E27FC236}">
                <a16:creationId xmlns:a16="http://schemas.microsoft.com/office/drawing/2014/main" id="{7B7245D4-22DD-D27E-C2C1-95FE122A1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250" y="946151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3905" name="Rectangle 65">
            <a:extLst>
              <a:ext uri="{FF2B5EF4-FFF2-40B4-BE49-F238E27FC236}">
                <a16:creationId xmlns:a16="http://schemas.microsoft.com/office/drawing/2014/main" id="{2280E1A0-5320-0134-64AD-F1349C53F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612" y="946151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3906" name="Text Box 66">
            <a:extLst>
              <a:ext uri="{FF2B5EF4-FFF2-40B4-BE49-F238E27FC236}">
                <a16:creationId xmlns:a16="http://schemas.microsoft.com/office/drawing/2014/main" id="{728109E0-9D62-EDCD-2564-7039C92F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736" y="4064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63907" name="Rectangle 67">
            <a:extLst>
              <a:ext uri="{FF2B5EF4-FFF2-40B4-BE49-F238E27FC236}">
                <a16:creationId xmlns:a16="http://schemas.microsoft.com/office/drawing/2014/main" id="{FB567339-C230-8EB8-C4CA-71E90765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937" y="9207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63908" name="Line 68">
            <a:extLst>
              <a:ext uri="{FF2B5EF4-FFF2-40B4-BE49-F238E27FC236}">
                <a16:creationId xmlns:a16="http://schemas.microsoft.com/office/drawing/2014/main" id="{3525E92E-914D-600E-A95B-32C2958F2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6274" y="74612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9" name="Line 69">
            <a:extLst>
              <a:ext uri="{FF2B5EF4-FFF2-40B4-BE49-F238E27FC236}">
                <a16:creationId xmlns:a16="http://schemas.microsoft.com/office/drawing/2014/main" id="{98B2C253-A37A-4E3B-3CED-1C209382C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4436" y="75088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0" name="Line 70">
            <a:extLst>
              <a:ext uri="{FF2B5EF4-FFF2-40B4-BE49-F238E27FC236}">
                <a16:creationId xmlns:a16="http://schemas.microsoft.com/office/drawing/2014/main" id="{9098CDFA-4B34-EC9C-E733-1B045DD232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261" y="419101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1" name="Line 71">
            <a:extLst>
              <a:ext uri="{FF2B5EF4-FFF2-40B4-BE49-F238E27FC236}">
                <a16:creationId xmlns:a16="http://schemas.microsoft.com/office/drawing/2014/main" id="{0214BEDE-A0D0-03F9-7146-341665BA8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024" y="74771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3" name="Rectangle 73">
            <a:extLst>
              <a:ext uri="{FF2B5EF4-FFF2-40B4-BE49-F238E27FC236}">
                <a16:creationId xmlns:a16="http://schemas.microsoft.com/office/drawing/2014/main" id="{3407AF85-FEE5-3B89-F39A-8708B619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274" y="2317750"/>
            <a:ext cx="2819400" cy="338138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愛任紐</a:t>
            </a:r>
          </a:p>
        </p:txBody>
      </p:sp>
      <p:sp>
        <p:nvSpPr>
          <p:cNvPr id="163915" name="AutoShape 75">
            <a:extLst>
              <a:ext uri="{FF2B5EF4-FFF2-40B4-BE49-F238E27FC236}">
                <a16:creationId xmlns:a16="http://schemas.microsoft.com/office/drawing/2014/main" id="{2BB97C4C-B9CB-A97D-EC16-B4A2E6283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909" y="2859724"/>
            <a:ext cx="10179423" cy="3820475"/>
          </a:xfrm>
          <a:prstGeom prst="wedgeRectCallout">
            <a:avLst>
              <a:gd name="adj1" fmla="val -13449"/>
              <a:gd name="adj2" fmla="val -5023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Aft>
                <a:spcPct val="15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最早曾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见于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爱任纽的著作中，但今日所呈现之形式大约形成于七世纪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15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我信上帝，全能的父，创造天地的主。</a:t>
            </a:r>
          </a:p>
          <a:p>
            <a:pPr>
              <a:lnSpc>
                <a:spcPct val="120000"/>
              </a:lnSpc>
              <a:spcAft>
                <a:spcPct val="15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信我主耶稣基督，上帝的独生子。因圣灵感孕，由童贞女马里亚所生；在本丢彼拉多手下受难，被钉于十字架上，受死，埋葬；降在阴间；第三天从死人中复活；升天，坐在全能父上帝的右边；将来必从那里降临，审判活人死人。</a:t>
            </a:r>
          </a:p>
          <a:p>
            <a:pPr>
              <a:lnSpc>
                <a:spcPct val="120000"/>
              </a:lnSpc>
              <a:spcAft>
                <a:spcPct val="15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我信圣灵。我信圣而公之教会。我信圣徒相通。我信罪得赦免。我信身体复活。我信永生。阿们。</a:t>
            </a:r>
          </a:p>
        </p:txBody>
      </p:sp>
      <p:sp>
        <p:nvSpPr>
          <p:cNvPr id="163917" name="Rectangle 77">
            <a:extLst>
              <a:ext uri="{FF2B5EF4-FFF2-40B4-BE49-F238E27FC236}">
                <a16:creationId xmlns:a16="http://schemas.microsoft.com/office/drawing/2014/main" id="{7F9AFAB7-529F-4FBE-8F7D-2A6E5803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68" y="3995500"/>
            <a:ext cx="544513" cy="1516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使</a:t>
            </a:r>
          </a:p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徒</a:t>
            </a:r>
          </a:p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信</a:t>
            </a:r>
          </a:p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9" name="Group 3">
            <a:extLst>
              <a:ext uri="{FF2B5EF4-FFF2-40B4-BE49-F238E27FC236}">
                <a16:creationId xmlns:a16="http://schemas.microsoft.com/office/drawing/2014/main" id="{A3416242-F893-8509-0B9A-B4FA465C0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71739"/>
              </p:ext>
            </p:extLst>
          </p:nvPr>
        </p:nvGraphicFramePr>
        <p:xfrm>
          <a:off x="972561" y="1527176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2653157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2442438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296179256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1731656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582181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6698662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299410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703653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2623212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7556188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688477"/>
                  </a:ext>
                </a:extLst>
              </a:tr>
            </a:tbl>
          </a:graphicData>
        </a:graphic>
      </p:graphicFrame>
      <p:graphicFrame>
        <p:nvGraphicFramePr>
          <p:cNvPr id="178203" name="Group 27">
            <a:extLst>
              <a:ext uri="{FF2B5EF4-FFF2-40B4-BE49-F238E27FC236}">
                <a16:creationId xmlns:a16="http://schemas.microsoft.com/office/drawing/2014/main" id="{39AC76CD-6DE2-5B01-02AA-C820224E3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08231"/>
              </p:ext>
            </p:extLst>
          </p:nvPr>
        </p:nvGraphicFramePr>
        <p:xfrm>
          <a:off x="572512" y="1649413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59128876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8805226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29291194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3771421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34584383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12905028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551763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8914121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71551514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4311554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85593736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93519"/>
                  </a:ext>
                </a:extLst>
              </a:tr>
            </a:tbl>
          </a:graphicData>
        </a:graphic>
      </p:graphicFrame>
      <p:sp>
        <p:nvSpPr>
          <p:cNvPr id="178219" name="Rectangle 43">
            <a:extLst>
              <a:ext uri="{FF2B5EF4-FFF2-40B4-BE49-F238E27FC236}">
                <a16:creationId xmlns:a16="http://schemas.microsoft.com/office/drawing/2014/main" id="{386A314A-9A9B-06CF-B1A4-AD2676AC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61" y="854076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78220" name="Rectangle 44">
            <a:extLst>
              <a:ext uri="{FF2B5EF4-FFF2-40B4-BE49-F238E27FC236}">
                <a16:creationId xmlns:a16="http://schemas.microsoft.com/office/drawing/2014/main" id="{5A73C8BF-00A6-DC16-BEBD-52B38F1C2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386" y="854076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78221" name="Rectangle 45">
            <a:extLst>
              <a:ext uri="{FF2B5EF4-FFF2-40B4-BE49-F238E27FC236}">
                <a16:creationId xmlns:a16="http://schemas.microsoft.com/office/drawing/2014/main" id="{E99E875B-5CE1-E0BF-91A2-8214BE2DC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087" y="854076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78222" name="Rectangle 46">
            <a:extLst>
              <a:ext uri="{FF2B5EF4-FFF2-40B4-BE49-F238E27FC236}">
                <a16:creationId xmlns:a16="http://schemas.microsoft.com/office/drawing/2014/main" id="{6C68B299-BD05-507C-BD41-EF5420ABD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148" y="854076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78223" name="Rectangle 47">
            <a:extLst>
              <a:ext uri="{FF2B5EF4-FFF2-40B4-BE49-F238E27FC236}">
                <a16:creationId xmlns:a16="http://schemas.microsoft.com/office/drawing/2014/main" id="{2A572B0C-ECFD-DE2D-67EE-1514E04C9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436" y="854076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8224" name="Rectangle 48">
            <a:extLst>
              <a:ext uri="{FF2B5EF4-FFF2-40B4-BE49-F238E27FC236}">
                <a16:creationId xmlns:a16="http://schemas.microsoft.com/office/drawing/2014/main" id="{7D0D37BC-DD35-4C67-98DB-D4787F2FC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436" y="854076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8225" name="Rectangle 49">
            <a:extLst>
              <a:ext uri="{FF2B5EF4-FFF2-40B4-BE49-F238E27FC236}">
                <a16:creationId xmlns:a16="http://schemas.microsoft.com/office/drawing/2014/main" id="{335584C3-FFE1-0850-2564-342106C0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762" y="854076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8226" name="Rectangle 50">
            <a:extLst>
              <a:ext uri="{FF2B5EF4-FFF2-40B4-BE49-F238E27FC236}">
                <a16:creationId xmlns:a16="http://schemas.microsoft.com/office/drawing/2014/main" id="{B8A0096A-7C3C-13F5-EAC2-9D50C5A9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411" y="854076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78227" name="Rectangle 51">
            <a:extLst>
              <a:ext uri="{FF2B5EF4-FFF2-40B4-BE49-F238E27FC236}">
                <a16:creationId xmlns:a16="http://schemas.microsoft.com/office/drawing/2014/main" id="{390427DA-45E4-B650-9C6B-F326ABE8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523" y="854076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8228" name="Text Box 52">
            <a:extLst>
              <a:ext uri="{FF2B5EF4-FFF2-40B4-BE49-F238E27FC236}">
                <a16:creationId xmlns:a16="http://schemas.microsoft.com/office/drawing/2014/main" id="{B16EA0F2-94A5-9734-59D0-CECFF65C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36" y="1643063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78229" name="Rectangle 53">
            <a:extLst>
              <a:ext uri="{FF2B5EF4-FFF2-40B4-BE49-F238E27FC236}">
                <a16:creationId xmlns:a16="http://schemas.microsoft.com/office/drawing/2014/main" id="{E464A15E-ACEF-BFA8-4E61-D31F3E85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711" y="854076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78230" name="Rectangle 54">
            <a:extLst>
              <a:ext uri="{FF2B5EF4-FFF2-40B4-BE49-F238E27FC236}">
                <a16:creationId xmlns:a16="http://schemas.microsoft.com/office/drawing/2014/main" id="{9EE22602-B42D-DC0D-AE13-875DC4E2A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386" y="854076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78231" name="Rectangle 55">
            <a:extLst>
              <a:ext uri="{FF2B5EF4-FFF2-40B4-BE49-F238E27FC236}">
                <a16:creationId xmlns:a16="http://schemas.microsoft.com/office/drawing/2014/main" id="{6441FED1-1809-7341-2D0D-6949FC13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323" y="854075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8232" name="Rectangle 56">
            <a:extLst>
              <a:ext uri="{FF2B5EF4-FFF2-40B4-BE49-F238E27FC236}">
                <a16:creationId xmlns:a16="http://schemas.microsoft.com/office/drawing/2014/main" id="{443BDD4D-6C86-2C84-E216-307B746F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986" y="860425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8233" name="Rectangle 57">
            <a:extLst>
              <a:ext uri="{FF2B5EF4-FFF2-40B4-BE49-F238E27FC236}">
                <a16:creationId xmlns:a16="http://schemas.microsoft.com/office/drawing/2014/main" id="{F92D2715-DD79-3923-6C77-5F9FAC9A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036" y="854076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8234" name="Rectangle 58">
            <a:extLst>
              <a:ext uri="{FF2B5EF4-FFF2-40B4-BE49-F238E27FC236}">
                <a16:creationId xmlns:a16="http://schemas.microsoft.com/office/drawing/2014/main" id="{DBBCD463-326A-3825-F339-22C18345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937" y="854076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8235" name="Rectangle 59">
            <a:extLst>
              <a:ext uri="{FF2B5EF4-FFF2-40B4-BE49-F238E27FC236}">
                <a16:creationId xmlns:a16="http://schemas.microsoft.com/office/drawing/2014/main" id="{483F3A38-9D1D-CF5C-2969-449BB572F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624" y="854076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8236" name="Rectangle 60">
            <a:extLst>
              <a:ext uri="{FF2B5EF4-FFF2-40B4-BE49-F238E27FC236}">
                <a16:creationId xmlns:a16="http://schemas.microsoft.com/office/drawing/2014/main" id="{72E46690-31C9-5218-1129-79E2B052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499" y="854076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8237" name="Text Box 61">
            <a:extLst>
              <a:ext uri="{FF2B5EF4-FFF2-40B4-BE49-F238E27FC236}">
                <a16:creationId xmlns:a16="http://schemas.microsoft.com/office/drawing/2014/main" id="{9D3794F9-0C6C-5DD3-9941-3A17E55A7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611" y="85726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78238" name="Rectangle 62">
            <a:extLst>
              <a:ext uri="{FF2B5EF4-FFF2-40B4-BE49-F238E27FC236}">
                <a16:creationId xmlns:a16="http://schemas.microsoft.com/office/drawing/2014/main" id="{37739F68-99EA-F581-BE4F-FF72D437E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598" y="31591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78239" name="Rectangle 63">
            <a:extLst>
              <a:ext uri="{FF2B5EF4-FFF2-40B4-BE49-F238E27FC236}">
                <a16:creationId xmlns:a16="http://schemas.microsoft.com/office/drawing/2014/main" id="{0394DCBD-AF59-CC4A-45E4-F66D7341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198" y="854076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8240" name="Rectangle 64">
            <a:extLst>
              <a:ext uri="{FF2B5EF4-FFF2-40B4-BE49-F238E27FC236}">
                <a16:creationId xmlns:a16="http://schemas.microsoft.com/office/drawing/2014/main" id="{7E5D6E3E-22B3-AD6A-EC00-7D3EF24D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637" y="854076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8241" name="Rectangle 65">
            <a:extLst>
              <a:ext uri="{FF2B5EF4-FFF2-40B4-BE49-F238E27FC236}">
                <a16:creationId xmlns:a16="http://schemas.microsoft.com/office/drawing/2014/main" id="{587A1827-51AD-4A1B-0D29-CCE6F12A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087" y="854076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8242" name="Rectangle 66">
            <a:extLst>
              <a:ext uri="{FF2B5EF4-FFF2-40B4-BE49-F238E27FC236}">
                <a16:creationId xmlns:a16="http://schemas.microsoft.com/office/drawing/2014/main" id="{C5804AA4-AFAE-9C87-DD77-110ADCF7B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1449" y="854076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8243" name="Text Box 67">
            <a:extLst>
              <a:ext uri="{FF2B5EF4-FFF2-40B4-BE49-F238E27FC236}">
                <a16:creationId xmlns:a16="http://schemas.microsoft.com/office/drawing/2014/main" id="{31BA6167-4E89-F223-2987-1DB73102C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573" y="3143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78244" name="Rectangle 68">
            <a:extLst>
              <a:ext uri="{FF2B5EF4-FFF2-40B4-BE49-F238E27FC236}">
                <a16:creationId xmlns:a16="http://schemas.microsoft.com/office/drawing/2014/main" id="{8E95D922-603D-5027-A5DA-8DD9EF88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774" y="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78245" name="Line 69">
            <a:extLst>
              <a:ext uri="{FF2B5EF4-FFF2-40B4-BE49-F238E27FC236}">
                <a16:creationId xmlns:a16="http://schemas.microsoft.com/office/drawing/2014/main" id="{451CD55D-3FCF-308C-23D5-A70AF81D3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111" y="65405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6" name="Line 70">
            <a:extLst>
              <a:ext uri="{FF2B5EF4-FFF2-40B4-BE49-F238E27FC236}">
                <a16:creationId xmlns:a16="http://schemas.microsoft.com/office/drawing/2014/main" id="{6C3633F3-98E6-3591-0B57-A80338D63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273" y="65881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7" name="Line 71">
            <a:extLst>
              <a:ext uri="{FF2B5EF4-FFF2-40B4-BE49-F238E27FC236}">
                <a16:creationId xmlns:a16="http://schemas.microsoft.com/office/drawing/2014/main" id="{FFF0001F-6985-62BC-BD13-600BF1831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8098" y="327026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8" name="Line 72">
            <a:extLst>
              <a:ext uri="{FF2B5EF4-FFF2-40B4-BE49-F238E27FC236}">
                <a16:creationId xmlns:a16="http://schemas.microsoft.com/office/drawing/2014/main" id="{206DACAE-783B-25C0-C685-A269D4577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61" y="65563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49" name="Text Box 73">
            <a:extLst>
              <a:ext uri="{FF2B5EF4-FFF2-40B4-BE49-F238E27FC236}">
                <a16:creationId xmlns:a16="http://schemas.microsoft.com/office/drawing/2014/main" id="{0A2568DD-96CF-44BF-982B-0485B2A4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12" y="2767649"/>
            <a:ext cx="10189873" cy="38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b="0" i="0" dirty="0">
                <a:effectLst/>
                <a:latin typeface="Manuale"/>
              </a:rPr>
              <a:t>在他的“论异端” 一书中，他写道：</a:t>
            </a:r>
            <a:endParaRPr lang="en-US" sz="2000" b="0" i="0" dirty="0">
              <a:effectLst/>
              <a:latin typeface="Manuale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sz="2000" b="0" i="0" dirty="0">
                <a:effectLst/>
                <a:latin typeface="Manuale"/>
              </a:rPr>
              <a:t>The Church, though dispersed throughout the whole world, even to the ends of the earth, has received from the apostles and their disciples this faith: [She believes] in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Manuale"/>
              </a:rPr>
              <a:t>one God, the Father Almighty, Maker of heaven and earth</a:t>
            </a:r>
            <a:r>
              <a:rPr lang="en-US" sz="2000" b="0" i="0" dirty="0">
                <a:effectLst/>
                <a:latin typeface="Manuale"/>
              </a:rPr>
              <a:t>, and the sea, and all things that are in them; and in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Manuale"/>
              </a:rPr>
              <a:t>one Christ Jesus, the Son of God, who became incarnate for our salvation</a:t>
            </a:r>
            <a:r>
              <a:rPr lang="en-US" sz="2000" b="0" i="0" dirty="0">
                <a:effectLst/>
                <a:latin typeface="Manuale"/>
              </a:rPr>
              <a:t>; and in the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Manuale"/>
              </a:rPr>
              <a:t>Holy Spirit, who proclaimed through the prophets the dispensations of God</a:t>
            </a:r>
            <a:r>
              <a:rPr lang="en-US" sz="2000" b="0" i="0" dirty="0">
                <a:effectLst/>
                <a:latin typeface="Manuale"/>
              </a:rPr>
              <a:t>, and the advents, and the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Manuale"/>
              </a:rPr>
              <a:t>birth from a virgin, and the passion, and the resurrection of the dead, and the ascension into heaven </a:t>
            </a:r>
            <a:r>
              <a:rPr lang="en-US" sz="2000" b="0" i="0" dirty="0">
                <a:effectLst/>
                <a:latin typeface="Manuale"/>
              </a:rPr>
              <a:t>in the flesh of the beloved Christ Jesus, our Lord, and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Manuale"/>
              </a:rPr>
              <a:t>his [future] manifestation from heaven </a:t>
            </a:r>
            <a:r>
              <a:rPr lang="en-US" sz="2000" b="0" i="0" dirty="0">
                <a:effectLst/>
                <a:latin typeface="Manuale"/>
              </a:rPr>
              <a:t>in the glory of the Father “to gather all things in one” and to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Manuale"/>
              </a:rPr>
              <a:t>raise up anew all flesh </a:t>
            </a:r>
            <a:r>
              <a:rPr lang="en-US" sz="2000" b="0" i="0" dirty="0">
                <a:effectLst/>
                <a:latin typeface="Manuale"/>
              </a:rPr>
              <a:t>of the whole human race…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78250" name="Rectangle 74">
            <a:extLst>
              <a:ext uri="{FF2B5EF4-FFF2-40B4-BE49-F238E27FC236}">
                <a16:creationId xmlns:a16="http://schemas.microsoft.com/office/drawing/2014/main" id="{841D82DC-45AF-3138-4CBA-3958C183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111" y="2225675"/>
            <a:ext cx="2819400" cy="338138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愛任紐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54D66A27-D821-3B4E-83CF-B9D0EF660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887" y="1785473"/>
            <a:ext cx="7473461" cy="16435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zh-TW" altLang="en-US" sz="5400" dirty="0">
                <a:ea typeface="SimHei" panose="02010609060101010101" pitchFamily="49" charset="-122"/>
              </a:rPr>
              <a:t>教会历史概览 </a:t>
            </a:r>
            <a:r>
              <a:rPr lang="zh-CN" altLang="en-US" sz="5400" dirty="0">
                <a:ea typeface="SimHei" panose="02010609060101010101" pitchFamily="49" charset="-122"/>
              </a:rPr>
              <a:t>第二课</a:t>
            </a:r>
            <a:endParaRPr lang="en-US" altLang="zh-CN" sz="5400" dirty="0"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zh-CN" altLang="en-US" sz="3600" dirty="0">
                <a:ea typeface="SimHei" panose="02010609060101010101" pitchFamily="49" charset="-122"/>
              </a:rPr>
              <a:t>逼迫中扎根的初代教会（下）</a:t>
            </a:r>
            <a:endParaRPr lang="zh-TW" altLang="en-US" sz="3600" dirty="0"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Group 2">
            <a:extLst>
              <a:ext uri="{FF2B5EF4-FFF2-40B4-BE49-F238E27FC236}">
                <a16:creationId xmlns:a16="http://schemas.microsoft.com/office/drawing/2014/main" id="{3F591941-83DC-BD4C-425F-3899CE3E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63371"/>
              </p:ext>
            </p:extLst>
          </p:nvPr>
        </p:nvGraphicFramePr>
        <p:xfrm>
          <a:off x="1037215" y="1738710"/>
          <a:ext cx="7915660" cy="365760"/>
        </p:xfrm>
        <a:graphic>
          <a:graphicData uri="http://schemas.openxmlformats.org/drawingml/2006/table">
            <a:tbl>
              <a:tblPr/>
              <a:tblGrid>
                <a:gridCol w="789342">
                  <a:extLst>
                    <a:ext uri="{9D8B030D-6E8A-4147-A177-3AD203B41FA5}">
                      <a16:colId xmlns:a16="http://schemas.microsoft.com/office/drawing/2014/main" val="2708551179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1099092522"/>
                    </a:ext>
                  </a:extLst>
                </a:gridCol>
                <a:gridCol w="792519">
                  <a:extLst>
                    <a:ext uri="{9D8B030D-6E8A-4147-A177-3AD203B41FA5}">
                      <a16:colId xmlns:a16="http://schemas.microsoft.com/office/drawing/2014/main" val="2054649663"/>
                    </a:ext>
                  </a:extLst>
                </a:gridCol>
                <a:gridCol w="789342">
                  <a:extLst>
                    <a:ext uri="{9D8B030D-6E8A-4147-A177-3AD203B41FA5}">
                      <a16:colId xmlns:a16="http://schemas.microsoft.com/office/drawing/2014/main" val="4042867816"/>
                    </a:ext>
                  </a:extLst>
                </a:gridCol>
                <a:gridCol w="792519">
                  <a:extLst>
                    <a:ext uri="{9D8B030D-6E8A-4147-A177-3AD203B41FA5}">
                      <a16:colId xmlns:a16="http://schemas.microsoft.com/office/drawing/2014/main" val="1315808429"/>
                    </a:ext>
                  </a:extLst>
                </a:gridCol>
                <a:gridCol w="795695">
                  <a:extLst>
                    <a:ext uri="{9D8B030D-6E8A-4147-A177-3AD203B41FA5}">
                      <a16:colId xmlns:a16="http://schemas.microsoft.com/office/drawing/2014/main" val="928264199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2752568388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146077032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3512109096"/>
                    </a:ext>
                  </a:extLst>
                </a:gridCol>
                <a:gridCol w="792519">
                  <a:extLst>
                    <a:ext uri="{9D8B030D-6E8A-4147-A177-3AD203B41FA5}">
                      <a16:colId xmlns:a16="http://schemas.microsoft.com/office/drawing/2014/main" val="2519992594"/>
                    </a:ext>
                  </a:extLst>
                </a:gridCol>
              </a:tblGrid>
              <a:tr h="36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911821"/>
                  </a:ext>
                </a:extLst>
              </a:tr>
            </a:tbl>
          </a:graphicData>
        </a:graphic>
      </p:graphicFrame>
      <p:graphicFrame>
        <p:nvGraphicFramePr>
          <p:cNvPr id="168986" name="Group 26">
            <a:extLst>
              <a:ext uri="{FF2B5EF4-FFF2-40B4-BE49-F238E27FC236}">
                <a16:creationId xmlns:a16="http://schemas.microsoft.com/office/drawing/2014/main" id="{BBA1B548-ACBD-0352-2EC0-6F280B12C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65312"/>
              </p:ext>
            </p:extLst>
          </p:nvPr>
        </p:nvGraphicFramePr>
        <p:xfrm>
          <a:off x="637166" y="1860947"/>
          <a:ext cx="8712942" cy="335280"/>
        </p:xfrm>
        <a:graphic>
          <a:graphicData uri="http://schemas.openxmlformats.org/drawingml/2006/table">
            <a:tbl>
              <a:tblPr/>
              <a:tblGrid>
                <a:gridCol w="792518">
                  <a:extLst>
                    <a:ext uri="{9D8B030D-6E8A-4147-A177-3AD203B41FA5}">
                      <a16:colId xmlns:a16="http://schemas.microsoft.com/office/drawing/2014/main" val="2848235074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3291517911"/>
                    </a:ext>
                  </a:extLst>
                </a:gridCol>
                <a:gridCol w="792519">
                  <a:extLst>
                    <a:ext uri="{9D8B030D-6E8A-4147-A177-3AD203B41FA5}">
                      <a16:colId xmlns:a16="http://schemas.microsoft.com/office/drawing/2014/main" val="419826564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342132704"/>
                    </a:ext>
                  </a:extLst>
                </a:gridCol>
                <a:gridCol w="792518">
                  <a:extLst>
                    <a:ext uri="{9D8B030D-6E8A-4147-A177-3AD203B41FA5}">
                      <a16:colId xmlns:a16="http://schemas.microsoft.com/office/drawing/2014/main" val="3010209102"/>
                    </a:ext>
                  </a:extLst>
                </a:gridCol>
                <a:gridCol w="794107">
                  <a:extLst>
                    <a:ext uri="{9D8B030D-6E8A-4147-A177-3AD203B41FA5}">
                      <a16:colId xmlns:a16="http://schemas.microsoft.com/office/drawing/2014/main" val="721949117"/>
                    </a:ext>
                  </a:extLst>
                </a:gridCol>
                <a:gridCol w="792519">
                  <a:extLst>
                    <a:ext uri="{9D8B030D-6E8A-4147-A177-3AD203B41FA5}">
                      <a16:colId xmlns:a16="http://schemas.microsoft.com/office/drawing/2014/main" val="3408890068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2733207759"/>
                    </a:ext>
                  </a:extLst>
                </a:gridCol>
                <a:gridCol w="792518">
                  <a:extLst>
                    <a:ext uri="{9D8B030D-6E8A-4147-A177-3AD203B41FA5}">
                      <a16:colId xmlns:a16="http://schemas.microsoft.com/office/drawing/2014/main" val="923743975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3920814239"/>
                    </a:ext>
                  </a:extLst>
                </a:gridCol>
                <a:gridCol w="792519">
                  <a:extLst>
                    <a:ext uri="{9D8B030D-6E8A-4147-A177-3AD203B41FA5}">
                      <a16:colId xmlns:a16="http://schemas.microsoft.com/office/drawing/2014/main" val="917791312"/>
                    </a:ext>
                  </a:extLst>
                </a:gridCol>
              </a:tblGrid>
              <a:tr h="334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97247"/>
                  </a:ext>
                </a:extLst>
              </a:tr>
            </a:tbl>
          </a:graphicData>
        </a:graphic>
      </p:graphicFrame>
      <p:sp>
        <p:nvSpPr>
          <p:cNvPr id="169002" name="Rectangle 42">
            <a:extLst>
              <a:ext uri="{FF2B5EF4-FFF2-40B4-BE49-F238E27FC236}">
                <a16:creationId xmlns:a16="http://schemas.microsoft.com/office/drawing/2014/main" id="{76BA962C-74D2-B6B5-AB3B-D685E8A5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15" y="1065610"/>
            <a:ext cx="768696" cy="5678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69003" name="Rectangle 43">
            <a:extLst>
              <a:ext uri="{FF2B5EF4-FFF2-40B4-BE49-F238E27FC236}">
                <a16:creationId xmlns:a16="http://schemas.microsoft.com/office/drawing/2014/main" id="{CED44CEB-CAD2-8BC3-B829-76B623E7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040" y="1065610"/>
            <a:ext cx="902106" cy="5678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69004" name="Rectangle 44">
            <a:extLst>
              <a:ext uri="{FF2B5EF4-FFF2-40B4-BE49-F238E27FC236}">
                <a16:creationId xmlns:a16="http://schemas.microsoft.com/office/drawing/2014/main" id="{CEFDCB47-9B9B-72F6-91E0-F72D23BA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741" y="1065610"/>
            <a:ext cx="751225" cy="5678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69005" name="Rectangle 45">
            <a:extLst>
              <a:ext uri="{FF2B5EF4-FFF2-40B4-BE49-F238E27FC236}">
                <a16:creationId xmlns:a16="http://schemas.microsoft.com/office/drawing/2014/main" id="{D6B4B839-A0D1-C709-DFD4-7E877B9E7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802" y="1065610"/>
            <a:ext cx="711520" cy="5678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69006" name="Rectangle 46">
            <a:extLst>
              <a:ext uri="{FF2B5EF4-FFF2-40B4-BE49-F238E27FC236}">
                <a16:creationId xmlns:a16="http://schemas.microsoft.com/office/drawing/2014/main" id="{FACF641C-5EDD-A29F-5FB9-05262A44E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089" y="1065610"/>
            <a:ext cx="127057" cy="5678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9007" name="Rectangle 47">
            <a:extLst>
              <a:ext uri="{FF2B5EF4-FFF2-40B4-BE49-F238E27FC236}">
                <a16:creationId xmlns:a16="http://schemas.microsoft.com/office/drawing/2014/main" id="{ACC6716F-6F78-546E-25EA-5C7F70887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089" y="1065610"/>
            <a:ext cx="443111" cy="56782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9008" name="Rectangle 48">
            <a:extLst>
              <a:ext uri="{FF2B5EF4-FFF2-40B4-BE49-F238E27FC236}">
                <a16:creationId xmlns:a16="http://schemas.microsoft.com/office/drawing/2014/main" id="{4527F57F-CEF8-D64D-BDFA-92B5D7C2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416" y="1065610"/>
            <a:ext cx="71469" cy="5678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9009" name="Rectangle 49">
            <a:extLst>
              <a:ext uri="{FF2B5EF4-FFF2-40B4-BE49-F238E27FC236}">
                <a16:creationId xmlns:a16="http://schemas.microsoft.com/office/drawing/2014/main" id="{DF0093FE-F261-D707-5885-83B61593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065" y="1065610"/>
            <a:ext cx="819518" cy="5678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69010" name="Rectangle 50">
            <a:extLst>
              <a:ext uri="{FF2B5EF4-FFF2-40B4-BE49-F238E27FC236}">
                <a16:creationId xmlns:a16="http://schemas.microsoft.com/office/drawing/2014/main" id="{C9FE0458-B803-E312-AC8B-7F98EFDD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177" y="1065610"/>
            <a:ext cx="368466" cy="56782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9011" name="Text Box 51">
            <a:extLst>
              <a:ext uri="{FF2B5EF4-FFF2-40B4-BE49-F238E27FC236}">
                <a16:creationId xmlns:a16="http://schemas.microsoft.com/office/drawing/2014/main" id="{B5702E41-2497-72FB-EB7F-A2F797DD5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7351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69012" name="Rectangle 52">
            <a:extLst>
              <a:ext uri="{FF2B5EF4-FFF2-40B4-BE49-F238E27FC236}">
                <a16:creationId xmlns:a16="http://schemas.microsoft.com/office/drawing/2014/main" id="{07CC6E35-B8AE-5135-79FC-9C310159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364" y="1065610"/>
            <a:ext cx="830635" cy="567825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69013" name="Rectangle 53">
            <a:extLst>
              <a:ext uri="{FF2B5EF4-FFF2-40B4-BE49-F238E27FC236}">
                <a16:creationId xmlns:a16="http://schemas.microsoft.com/office/drawing/2014/main" id="{5A235E98-EEAB-3862-5067-3CBD8131E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040" y="1065610"/>
            <a:ext cx="501876" cy="5678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9014" name="Rectangle 54">
            <a:extLst>
              <a:ext uri="{FF2B5EF4-FFF2-40B4-BE49-F238E27FC236}">
                <a16:creationId xmlns:a16="http://schemas.microsoft.com/office/drawing/2014/main" id="{6B6CA856-4B99-3132-11C7-9873375F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977" y="1065609"/>
            <a:ext cx="120704" cy="26097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9015" name="Rectangle 55">
            <a:extLst>
              <a:ext uri="{FF2B5EF4-FFF2-40B4-BE49-F238E27FC236}">
                <a16:creationId xmlns:a16="http://schemas.microsoft.com/office/drawing/2014/main" id="{715AE9F6-9153-A335-9C43-D0C691B7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640" y="1071959"/>
            <a:ext cx="88940" cy="2483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9016" name="Rectangle 56">
            <a:extLst>
              <a:ext uri="{FF2B5EF4-FFF2-40B4-BE49-F238E27FC236}">
                <a16:creationId xmlns:a16="http://schemas.microsoft.com/office/drawing/2014/main" id="{557A53A3-A5F7-12EF-F9C3-D693B5F9D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689" y="1065610"/>
            <a:ext cx="45719" cy="56782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9017" name="Rectangle 57">
            <a:extLst>
              <a:ext uri="{FF2B5EF4-FFF2-40B4-BE49-F238E27FC236}">
                <a16:creationId xmlns:a16="http://schemas.microsoft.com/office/drawing/2014/main" id="{1EBCB157-79BF-0978-5714-ED7359CD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591" y="1065610"/>
            <a:ext cx="295408" cy="56782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9018" name="Rectangle 58">
            <a:extLst>
              <a:ext uri="{FF2B5EF4-FFF2-40B4-BE49-F238E27FC236}">
                <a16:creationId xmlns:a16="http://schemas.microsoft.com/office/drawing/2014/main" id="{7F7CBB93-E80C-45B6-43F0-E6FE5D1EC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278" y="1065610"/>
            <a:ext cx="149292" cy="567825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9019" name="Rectangle 59">
            <a:extLst>
              <a:ext uri="{FF2B5EF4-FFF2-40B4-BE49-F238E27FC236}">
                <a16:creationId xmlns:a16="http://schemas.microsoft.com/office/drawing/2014/main" id="{1569C56B-65E3-3559-BD5E-2F7A89314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153" y="1065610"/>
            <a:ext cx="517758" cy="567825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9020" name="Text Box 60">
            <a:extLst>
              <a:ext uri="{FF2B5EF4-FFF2-40B4-BE49-F238E27FC236}">
                <a16:creationId xmlns:a16="http://schemas.microsoft.com/office/drawing/2014/main" id="{FF60B7D2-A2B4-8E2C-CD3B-5B67CC8C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264" y="297260"/>
            <a:ext cx="6336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69021" name="Rectangle 61">
            <a:extLst>
              <a:ext uri="{FF2B5EF4-FFF2-40B4-BE49-F238E27FC236}">
                <a16:creationId xmlns:a16="http://schemas.microsoft.com/office/drawing/2014/main" id="{DB5FB4B6-4820-9904-E465-C354F28E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252" y="527447"/>
            <a:ext cx="641638" cy="33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69022" name="Rectangle 62">
            <a:extLst>
              <a:ext uri="{FF2B5EF4-FFF2-40B4-BE49-F238E27FC236}">
                <a16:creationId xmlns:a16="http://schemas.microsoft.com/office/drawing/2014/main" id="{21F7A046-A5FA-2C8D-1F6F-BDA4A9613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852" y="1065610"/>
            <a:ext cx="71470" cy="56782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9023" name="Rectangle 63">
            <a:extLst>
              <a:ext uri="{FF2B5EF4-FFF2-40B4-BE49-F238E27FC236}">
                <a16:creationId xmlns:a16="http://schemas.microsoft.com/office/drawing/2014/main" id="{328F9303-BBE2-D6B1-CCE1-4CA6BD286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291" y="1065610"/>
            <a:ext cx="281113" cy="5678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9024" name="Rectangle 64">
            <a:extLst>
              <a:ext uri="{FF2B5EF4-FFF2-40B4-BE49-F238E27FC236}">
                <a16:creationId xmlns:a16="http://schemas.microsoft.com/office/drawing/2014/main" id="{EE2CF0BC-C57A-416C-1294-13F16FC9B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741" y="1065610"/>
            <a:ext cx="198526" cy="5678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69025" name="Rectangle 65">
            <a:extLst>
              <a:ext uri="{FF2B5EF4-FFF2-40B4-BE49-F238E27FC236}">
                <a16:creationId xmlns:a16="http://schemas.microsoft.com/office/drawing/2014/main" id="{8A905D61-1305-7A49-3C63-09F99E1B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103" y="1065610"/>
            <a:ext cx="403406" cy="5678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69026" name="Text Box 66">
            <a:extLst>
              <a:ext uri="{FF2B5EF4-FFF2-40B4-BE49-F238E27FC236}">
                <a16:creationId xmlns:a16="http://schemas.microsoft.com/office/drawing/2014/main" id="{8FC064D4-356E-D97F-540D-87A511AC5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226" y="525859"/>
            <a:ext cx="794107" cy="33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69027" name="Rectangle 67">
            <a:extLst>
              <a:ext uri="{FF2B5EF4-FFF2-40B4-BE49-F238E27FC236}">
                <a16:creationId xmlns:a16="http://schemas.microsoft.com/office/drawing/2014/main" id="{21AC6A4F-59E0-E7DA-BDF7-6325A63A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28" y="211534"/>
            <a:ext cx="892576" cy="33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69028" name="Line 68">
            <a:extLst>
              <a:ext uri="{FF2B5EF4-FFF2-40B4-BE49-F238E27FC236}">
                <a16:creationId xmlns:a16="http://schemas.microsoft.com/office/drawing/2014/main" id="{25CBBCDF-70A2-9590-445A-E70B24FEE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3765" y="865584"/>
            <a:ext cx="0" cy="197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29" name="Line 69">
            <a:extLst>
              <a:ext uri="{FF2B5EF4-FFF2-40B4-BE49-F238E27FC236}">
                <a16:creationId xmlns:a16="http://schemas.microsoft.com/office/drawing/2014/main" id="{37DA3151-0170-3BD6-E298-3BD8B025B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927" y="870349"/>
            <a:ext cx="0" cy="1977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30" name="Line 70">
            <a:extLst>
              <a:ext uri="{FF2B5EF4-FFF2-40B4-BE49-F238E27FC236}">
                <a16:creationId xmlns:a16="http://schemas.microsoft.com/office/drawing/2014/main" id="{EA4347ED-D61F-3678-33D7-5D9099133C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2752" y="538560"/>
            <a:ext cx="0" cy="5172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31" name="Line 71">
            <a:extLst>
              <a:ext uri="{FF2B5EF4-FFF2-40B4-BE49-F238E27FC236}">
                <a16:creationId xmlns:a16="http://schemas.microsoft.com/office/drawing/2014/main" id="{FF1DA63A-1561-CB23-6129-6213B1656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2515" y="867174"/>
            <a:ext cx="0" cy="1977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32" name="Text Box 72">
            <a:extLst>
              <a:ext uri="{FF2B5EF4-FFF2-40B4-BE49-F238E27FC236}">
                <a16:creationId xmlns:a16="http://schemas.microsoft.com/office/drawing/2014/main" id="{8DC46282-B5ED-28C9-5429-323161B5B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78" y="2826364"/>
            <a:ext cx="10948821" cy="378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b="1" dirty="0">
                <a:solidFill>
                  <a:srgbClr val="0070C0"/>
                </a:solidFill>
                <a:ea typeface="SimHei" panose="02010609060101010101" pitchFamily="49" charset="-122"/>
              </a:rPr>
              <a:t>特土良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800" b="1" dirty="0">
                <a:solidFill>
                  <a:srgbClr val="0070C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Tertullian</a:t>
            </a:r>
            <a:r>
              <a:rPr lang="zh-TW" altLang="en-US" sz="2800" b="1" dirty="0">
                <a:solidFill>
                  <a:srgbClr val="0070C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</a:rPr>
              <a:t>55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-2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</a:rPr>
              <a:t>25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CN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西方教会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特土良被誉为教父时期仅次于奥古斯丁的神学家。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他出生于北非迦太基，后来到罗马接受教育，成为律师。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信主前过着放荡的生活，约在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40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岁左右，因受基督徒殉道的见证感动，改信基督。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之后生活严谨，有清教徒的倾向。后来成为迦太基主教。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他是第一个使用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拉丁文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写作的多产神学作家，被称为「拉丁教父」和「西方神学鼻祖」。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9033" name="Rectangle 73">
            <a:extLst>
              <a:ext uri="{FF2B5EF4-FFF2-40B4-BE49-F238E27FC236}">
                <a16:creationId xmlns:a16="http://schemas.microsoft.com/office/drawing/2014/main" id="{3450D7BA-6747-DF43-41C8-709E21A0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426" y="2435624"/>
            <a:ext cx="2750787" cy="336898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特土良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Group 2">
            <a:extLst>
              <a:ext uri="{FF2B5EF4-FFF2-40B4-BE49-F238E27FC236}">
                <a16:creationId xmlns:a16="http://schemas.microsoft.com/office/drawing/2014/main" id="{6D68454E-DE55-9395-16D4-0E179B131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26060"/>
              </p:ext>
            </p:extLst>
          </p:nvPr>
        </p:nvGraphicFramePr>
        <p:xfrm>
          <a:off x="1037215" y="1693142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054376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56880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82413924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30230184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9629959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81958723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3670484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7307184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101685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2878869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29648"/>
                  </a:ext>
                </a:extLst>
              </a:tr>
            </a:tbl>
          </a:graphicData>
        </a:graphic>
      </p:graphicFrame>
      <p:graphicFrame>
        <p:nvGraphicFramePr>
          <p:cNvPr id="159770" name="Group 26">
            <a:extLst>
              <a:ext uri="{FF2B5EF4-FFF2-40B4-BE49-F238E27FC236}">
                <a16:creationId xmlns:a16="http://schemas.microsoft.com/office/drawing/2014/main" id="{C910B1D4-AAEE-D1D6-255F-3B0DCED8E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06021"/>
              </p:ext>
            </p:extLst>
          </p:nvPr>
        </p:nvGraphicFramePr>
        <p:xfrm>
          <a:off x="637166" y="1815379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3554418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0712222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603866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255768177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07870567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4447277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3056328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3119048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7709288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4774122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1506616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46902"/>
                  </a:ext>
                </a:extLst>
              </a:tr>
            </a:tbl>
          </a:graphicData>
        </a:graphic>
      </p:graphicFrame>
      <p:sp>
        <p:nvSpPr>
          <p:cNvPr id="159786" name="Rectangle 42">
            <a:extLst>
              <a:ext uri="{FF2B5EF4-FFF2-40B4-BE49-F238E27FC236}">
                <a16:creationId xmlns:a16="http://schemas.microsoft.com/office/drawing/2014/main" id="{63DFA3B3-8537-2ABB-B948-5D9749834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15" y="1020042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59787" name="Rectangle 43">
            <a:extLst>
              <a:ext uri="{FF2B5EF4-FFF2-40B4-BE49-F238E27FC236}">
                <a16:creationId xmlns:a16="http://schemas.microsoft.com/office/drawing/2014/main" id="{6D551CA7-3CE1-518D-5AF6-1D47C1C4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040" y="1020042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59788" name="Rectangle 44">
            <a:extLst>
              <a:ext uri="{FF2B5EF4-FFF2-40B4-BE49-F238E27FC236}">
                <a16:creationId xmlns:a16="http://schemas.microsoft.com/office/drawing/2014/main" id="{6D3E3068-4823-1B77-A717-B43D1D4AF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741" y="1020042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59789" name="Rectangle 45">
            <a:extLst>
              <a:ext uri="{FF2B5EF4-FFF2-40B4-BE49-F238E27FC236}">
                <a16:creationId xmlns:a16="http://schemas.microsoft.com/office/drawing/2014/main" id="{41D6E0B1-00BE-BFAB-CA02-B11BD9626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802" y="1020042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59790" name="Rectangle 46">
            <a:extLst>
              <a:ext uri="{FF2B5EF4-FFF2-40B4-BE49-F238E27FC236}">
                <a16:creationId xmlns:a16="http://schemas.microsoft.com/office/drawing/2014/main" id="{5CAF27D4-1EA8-6FA2-8DB5-6F487DCB8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090" y="1020042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9791" name="Rectangle 47">
            <a:extLst>
              <a:ext uri="{FF2B5EF4-FFF2-40B4-BE49-F238E27FC236}">
                <a16:creationId xmlns:a16="http://schemas.microsoft.com/office/drawing/2014/main" id="{0BB88D3C-F547-07A2-AB35-E6A22488B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090" y="1020042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59792" name="Rectangle 48">
            <a:extLst>
              <a:ext uri="{FF2B5EF4-FFF2-40B4-BE49-F238E27FC236}">
                <a16:creationId xmlns:a16="http://schemas.microsoft.com/office/drawing/2014/main" id="{CFBDBFB9-4FC2-FE51-C7BB-765A07774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416" y="1020042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9793" name="Rectangle 49">
            <a:extLst>
              <a:ext uri="{FF2B5EF4-FFF2-40B4-BE49-F238E27FC236}">
                <a16:creationId xmlns:a16="http://schemas.microsoft.com/office/drawing/2014/main" id="{A91A1F86-C52A-7CF8-EAFB-C1D810836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065" y="1020042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59794" name="Rectangle 50">
            <a:extLst>
              <a:ext uri="{FF2B5EF4-FFF2-40B4-BE49-F238E27FC236}">
                <a16:creationId xmlns:a16="http://schemas.microsoft.com/office/drawing/2014/main" id="{189634D4-4017-7C82-5FF0-5F486ECC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177" y="1020042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9795" name="Text Box 51">
            <a:extLst>
              <a:ext uri="{FF2B5EF4-FFF2-40B4-BE49-F238E27FC236}">
                <a16:creationId xmlns:a16="http://schemas.microsoft.com/office/drawing/2014/main" id="{6D12261E-9F8E-7781-7336-EF417374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90" y="1809029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59796" name="Rectangle 52">
            <a:extLst>
              <a:ext uri="{FF2B5EF4-FFF2-40B4-BE49-F238E27FC236}">
                <a16:creationId xmlns:a16="http://schemas.microsoft.com/office/drawing/2014/main" id="{088B34FB-22E7-A125-9386-5A40533B4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365" y="1020042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9797" name="Rectangle 53">
            <a:extLst>
              <a:ext uri="{FF2B5EF4-FFF2-40B4-BE49-F238E27FC236}">
                <a16:creationId xmlns:a16="http://schemas.microsoft.com/office/drawing/2014/main" id="{F94A1CB1-56EC-67A2-ED96-CC269283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040" y="1020042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59798" name="Rectangle 54">
            <a:extLst>
              <a:ext uri="{FF2B5EF4-FFF2-40B4-BE49-F238E27FC236}">
                <a16:creationId xmlns:a16="http://schemas.microsoft.com/office/drawing/2014/main" id="{197F3517-0AEF-AEC5-570D-3869C59E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977" y="1020041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9799" name="Rectangle 55">
            <a:extLst>
              <a:ext uri="{FF2B5EF4-FFF2-40B4-BE49-F238E27FC236}">
                <a16:creationId xmlns:a16="http://schemas.microsoft.com/office/drawing/2014/main" id="{CC6DB237-2DD2-457E-20B2-88E830D75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640" y="1026391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9800" name="Rectangle 56">
            <a:extLst>
              <a:ext uri="{FF2B5EF4-FFF2-40B4-BE49-F238E27FC236}">
                <a16:creationId xmlns:a16="http://schemas.microsoft.com/office/drawing/2014/main" id="{439F05C2-9D2A-80CC-CCE6-AE06C994C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690" y="1020042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9801" name="Rectangle 57">
            <a:extLst>
              <a:ext uri="{FF2B5EF4-FFF2-40B4-BE49-F238E27FC236}">
                <a16:creationId xmlns:a16="http://schemas.microsoft.com/office/drawing/2014/main" id="{4D62A9C1-0F34-9D50-FC43-91D68DFD9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591" y="1020042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59802" name="Rectangle 58">
            <a:extLst>
              <a:ext uri="{FF2B5EF4-FFF2-40B4-BE49-F238E27FC236}">
                <a16:creationId xmlns:a16="http://schemas.microsoft.com/office/drawing/2014/main" id="{E1CF7728-F16F-0746-8E36-B5068A62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278" y="1020042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59803" name="Rectangle 59">
            <a:extLst>
              <a:ext uri="{FF2B5EF4-FFF2-40B4-BE49-F238E27FC236}">
                <a16:creationId xmlns:a16="http://schemas.microsoft.com/office/drawing/2014/main" id="{A85AA472-E814-384F-8719-3726B5663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153" y="1020042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59804" name="Text Box 60">
            <a:extLst>
              <a:ext uri="{FF2B5EF4-FFF2-40B4-BE49-F238E27FC236}">
                <a16:creationId xmlns:a16="http://schemas.microsoft.com/office/drawing/2014/main" id="{94AFC496-D299-1246-A650-14A8343A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265" y="251692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59805" name="Rectangle 61">
            <a:extLst>
              <a:ext uri="{FF2B5EF4-FFF2-40B4-BE49-F238E27FC236}">
                <a16:creationId xmlns:a16="http://schemas.microsoft.com/office/drawing/2014/main" id="{C09AD187-224A-B21B-95FA-E57CFA03A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252" y="481879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59806" name="Rectangle 62">
            <a:extLst>
              <a:ext uri="{FF2B5EF4-FFF2-40B4-BE49-F238E27FC236}">
                <a16:creationId xmlns:a16="http://schemas.microsoft.com/office/drawing/2014/main" id="{80351745-B967-8870-A543-B18270C0F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852" y="1020042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9807" name="Rectangle 63">
            <a:extLst>
              <a:ext uri="{FF2B5EF4-FFF2-40B4-BE49-F238E27FC236}">
                <a16:creationId xmlns:a16="http://schemas.microsoft.com/office/drawing/2014/main" id="{956CB907-3538-0958-E9C4-0E086694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291" y="1020042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59808" name="Rectangle 64">
            <a:extLst>
              <a:ext uri="{FF2B5EF4-FFF2-40B4-BE49-F238E27FC236}">
                <a16:creationId xmlns:a16="http://schemas.microsoft.com/office/drawing/2014/main" id="{7BE9C5AA-1728-2183-0E98-A864DF46C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741" y="1020042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59809" name="Rectangle 65">
            <a:extLst>
              <a:ext uri="{FF2B5EF4-FFF2-40B4-BE49-F238E27FC236}">
                <a16:creationId xmlns:a16="http://schemas.microsoft.com/office/drawing/2014/main" id="{030673BF-B05E-F229-D240-C31B8F00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103" y="1020042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59810" name="Text Box 66">
            <a:extLst>
              <a:ext uri="{FF2B5EF4-FFF2-40B4-BE49-F238E27FC236}">
                <a16:creationId xmlns:a16="http://schemas.microsoft.com/office/drawing/2014/main" id="{85D2B8C5-7937-2D9C-3370-E043B063D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227" y="480291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59811" name="Rectangle 67">
            <a:extLst>
              <a:ext uri="{FF2B5EF4-FFF2-40B4-BE49-F238E27FC236}">
                <a16:creationId xmlns:a16="http://schemas.microsoft.com/office/drawing/2014/main" id="{215B3D19-334F-689A-4441-666B6EC0F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28" y="165966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59812" name="Line 68">
            <a:extLst>
              <a:ext uri="{FF2B5EF4-FFF2-40B4-BE49-F238E27FC236}">
                <a16:creationId xmlns:a16="http://schemas.microsoft.com/office/drawing/2014/main" id="{E1198DCC-BAA5-2651-C23F-27D192AC0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3765" y="820016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13" name="Line 69">
            <a:extLst>
              <a:ext uri="{FF2B5EF4-FFF2-40B4-BE49-F238E27FC236}">
                <a16:creationId xmlns:a16="http://schemas.microsoft.com/office/drawing/2014/main" id="{F363E147-052A-B0ED-990A-556AEFD07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927" y="824780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14" name="Line 70">
            <a:extLst>
              <a:ext uri="{FF2B5EF4-FFF2-40B4-BE49-F238E27FC236}">
                <a16:creationId xmlns:a16="http://schemas.microsoft.com/office/drawing/2014/main" id="{DB05210B-4E7E-38C9-B5DE-86CA05D801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2752" y="492992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15" name="Line 71">
            <a:extLst>
              <a:ext uri="{FF2B5EF4-FFF2-40B4-BE49-F238E27FC236}">
                <a16:creationId xmlns:a16="http://schemas.microsoft.com/office/drawing/2014/main" id="{17862134-4AF2-01A1-8E13-7B75E94B5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2515" y="821605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16" name="Text Box 72">
            <a:extLst>
              <a:ext uri="{FF2B5EF4-FFF2-40B4-BE49-F238E27FC236}">
                <a16:creationId xmlns:a16="http://schemas.microsoft.com/office/drawing/2014/main" id="{9D09DF68-2898-F6B4-ACEE-15126F008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66" y="3008161"/>
            <a:ext cx="11007987" cy="346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他用语精准，发明许多神学术语：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三位一体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400" dirty="0" err="1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trinity,person,substance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、圣礼、补赎、功德 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。他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为三位一体教义奠定根基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他对于罪的感觉，较之任何基督教作家为深。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认为哲学与神学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并不相干，他的名言是：「雅典与耶路撒冷何干？学院与教会何干？异教徒与基督徒何干？」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,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而过分依靠哲学会形成异端  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强调与世界的分离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他受孟他努派严格自律的精神所感，后来加入该派，成为其领袖。</a:t>
            </a:r>
          </a:p>
        </p:txBody>
      </p:sp>
      <p:sp>
        <p:nvSpPr>
          <p:cNvPr id="159817" name="Rectangle 73">
            <a:extLst>
              <a:ext uri="{FF2B5EF4-FFF2-40B4-BE49-F238E27FC236}">
                <a16:creationId xmlns:a16="http://schemas.microsoft.com/office/drawing/2014/main" id="{BB374531-751D-2AE5-F695-0200B3198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427" y="2390055"/>
            <a:ext cx="2749550" cy="338137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特土良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Group 2">
            <a:extLst>
              <a:ext uri="{FF2B5EF4-FFF2-40B4-BE49-F238E27FC236}">
                <a16:creationId xmlns:a16="http://schemas.microsoft.com/office/drawing/2014/main" id="{4698F416-B9EC-CCB4-3F11-19E8CF4A1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86608"/>
              </p:ext>
            </p:extLst>
          </p:nvPr>
        </p:nvGraphicFramePr>
        <p:xfrm>
          <a:off x="1009506" y="173871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64355382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546954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0019788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95980187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7651956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7472706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3670929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924672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6910331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84089781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68284"/>
                  </a:ext>
                </a:extLst>
              </a:tr>
            </a:tbl>
          </a:graphicData>
        </a:graphic>
      </p:graphicFrame>
      <p:graphicFrame>
        <p:nvGraphicFramePr>
          <p:cNvPr id="77850" name="Group 26">
            <a:extLst>
              <a:ext uri="{FF2B5EF4-FFF2-40B4-BE49-F238E27FC236}">
                <a16:creationId xmlns:a16="http://schemas.microsoft.com/office/drawing/2014/main" id="{6E6CA73D-F0ED-4464-0E7D-E23FA2B54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18715"/>
              </p:ext>
            </p:extLst>
          </p:nvPr>
        </p:nvGraphicFramePr>
        <p:xfrm>
          <a:off x="609457" y="186094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3901840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9025479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180878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3367002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884926347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70868471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1781326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9579835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2447438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6300804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6272156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06665"/>
                  </a:ext>
                </a:extLst>
              </a:tr>
            </a:tbl>
          </a:graphicData>
        </a:graphic>
      </p:graphicFrame>
      <p:sp>
        <p:nvSpPr>
          <p:cNvPr id="77866" name="Rectangle 42">
            <a:extLst>
              <a:ext uri="{FF2B5EF4-FFF2-40B4-BE49-F238E27FC236}">
                <a16:creationId xmlns:a16="http://schemas.microsoft.com/office/drawing/2014/main" id="{0C3A6F58-D1AA-8AEE-70DA-0A54A3028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06" y="106561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77867" name="Rectangle 43">
            <a:extLst>
              <a:ext uri="{FF2B5EF4-FFF2-40B4-BE49-F238E27FC236}">
                <a16:creationId xmlns:a16="http://schemas.microsoft.com/office/drawing/2014/main" id="{CEE4E109-7CB8-E6E8-0D47-E6C55AA2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331" y="106561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77868" name="Rectangle 44">
            <a:extLst>
              <a:ext uri="{FF2B5EF4-FFF2-40B4-BE49-F238E27FC236}">
                <a16:creationId xmlns:a16="http://schemas.microsoft.com/office/drawing/2014/main" id="{269AF538-1AEE-CF66-349A-E40CE6C4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032" y="106561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7869" name="Rectangle 45">
            <a:extLst>
              <a:ext uri="{FF2B5EF4-FFF2-40B4-BE49-F238E27FC236}">
                <a16:creationId xmlns:a16="http://schemas.microsoft.com/office/drawing/2014/main" id="{5A5F4C31-D858-68EE-5303-6C457AD4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093" y="106561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77870" name="Rectangle 46">
            <a:extLst>
              <a:ext uri="{FF2B5EF4-FFF2-40B4-BE49-F238E27FC236}">
                <a16:creationId xmlns:a16="http://schemas.microsoft.com/office/drawing/2014/main" id="{3AD19C11-11D2-CB81-964C-423A31C84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381" y="106561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7871" name="Rectangle 47">
            <a:extLst>
              <a:ext uri="{FF2B5EF4-FFF2-40B4-BE49-F238E27FC236}">
                <a16:creationId xmlns:a16="http://schemas.microsoft.com/office/drawing/2014/main" id="{A246276A-96B7-46ED-9EFE-B6DEDEFFB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381" y="106561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7872" name="Rectangle 48">
            <a:extLst>
              <a:ext uri="{FF2B5EF4-FFF2-40B4-BE49-F238E27FC236}">
                <a16:creationId xmlns:a16="http://schemas.microsoft.com/office/drawing/2014/main" id="{6C97B2C2-4D36-DE7F-1EEB-FE41B4F67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707" y="106561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7873" name="Rectangle 49">
            <a:extLst>
              <a:ext uri="{FF2B5EF4-FFF2-40B4-BE49-F238E27FC236}">
                <a16:creationId xmlns:a16="http://schemas.microsoft.com/office/drawing/2014/main" id="{042EE502-73B8-1CF9-7B47-346BC8DB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356" y="106561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77874" name="Rectangle 50">
            <a:extLst>
              <a:ext uri="{FF2B5EF4-FFF2-40B4-BE49-F238E27FC236}">
                <a16:creationId xmlns:a16="http://schemas.microsoft.com/office/drawing/2014/main" id="{E6DCD1E6-5200-D881-7286-7847EF61D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468" y="106561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7875" name="Text Box 51">
            <a:extLst>
              <a:ext uri="{FF2B5EF4-FFF2-40B4-BE49-F238E27FC236}">
                <a16:creationId xmlns:a16="http://schemas.microsoft.com/office/drawing/2014/main" id="{0BD4C72C-D5BF-4BF5-10DD-DFE0780C3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7351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77876" name="Rectangle 52">
            <a:extLst>
              <a:ext uri="{FF2B5EF4-FFF2-40B4-BE49-F238E27FC236}">
                <a16:creationId xmlns:a16="http://schemas.microsoft.com/office/drawing/2014/main" id="{19BECFBD-3496-C6AA-F4C5-6D1AC7473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6" y="106561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77877" name="Rectangle 53">
            <a:extLst>
              <a:ext uri="{FF2B5EF4-FFF2-40B4-BE49-F238E27FC236}">
                <a16:creationId xmlns:a16="http://schemas.microsoft.com/office/drawing/2014/main" id="{F697FEF2-FCB8-0BA4-A0F8-8D7F18B5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331" y="106561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77878" name="Rectangle 54">
            <a:extLst>
              <a:ext uri="{FF2B5EF4-FFF2-40B4-BE49-F238E27FC236}">
                <a16:creationId xmlns:a16="http://schemas.microsoft.com/office/drawing/2014/main" id="{2E2D73A3-0AE2-E776-846F-49FE4C75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268" y="106560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7879" name="Rectangle 55">
            <a:extLst>
              <a:ext uri="{FF2B5EF4-FFF2-40B4-BE49-F238E27FC236}">
                <a16:creationId xmlns:a16="http://schemas.microsoft.com/office/drawing/2014/main" id="{1929F08E-A5A2-6091-5CE8-EB94FA8C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931" y="107195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7880" name="Rectangle 56">
            <a:extLst>
              <a:ext uri="{FF2B5EF4-FFF2-40B4-BE49-F238E27FC236}">
                <a16:creationId xmlns:a16="http://schemas.microsoft.com/office/drawing/2014/main" id="{5D19151A-31DB-F2FC-EE77-47D1443A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981" y="106561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7881" name="Rectangle 57">
            <a:extLst>
              <a:ext uri="{FF2B5EF4-FFF2-40B4-BE49-F238E27FC236}">
                <a16:creationId xmlns:a16="http://schemas.microsoft.com/office/drawing/2014/main" id="{0C0922EB-9AE7-64BF-D980-58388C62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82" y="106561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7882" name="Rectangle 58">
            <a:extLst>
              <a:ext uri="{FF2B5EF4-FFF2-40B4-BE49-F238E27FC236}">
                <a16:creationId xmlns:a16="http://schemas.microsoft.com/office/drawing/2014/main" id="{5664258D-5959-FEB3-F97A-C345E20DD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569" y="106561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7883" name="Rectangle 59">
            <a:extLst>
              <a:ext uri="{FF2B5EF4-FFF2-40B4-BE49-F238E27FC236}">
                <a16:creationId xmlns:a16="http://schemas.microsoft.com/office/drawing/2014/main" id="{0901A78F-834B-7382-BE20-6BEABC565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444" y="106561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7884" name="Text Box 60">
            <a:extLst>
              <a:ext uri="{FF2B5EF4-FFF2-40B4-BE49-F238E27FC236}">
                <a16:creationId xmlns:a16="http://schemas.microsoft.com/office/drawing/2014/main" id="{67131FC9-6D05-1A9D-924F-782D9CF5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556" y="29726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77885" name="Rectangle 61">
            <a:extLst>
              <a:ext uri="{FF2B5EF4-FFF2-40B4-BE49-F238E27FC236}">
                <a16:creationId xmlns:a16="http://schemas.microsoft.com/office/drawing/2014/main" id="{0B04249B-E046-E586-A553-80D1E55CF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543" y="52744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77886" name="Rectangle 62">
            <a:extLst>
              <a:ext uri="{FF2B5EF4-FFF2-40B4-BE49-F238E27FC236}">
                <a16:creationId xmlns:a16="http://schemas.microsoft.com/office/drawing/2014/main" id="{A71A6289-B896-CCB6-8297-33AA0F75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143" y="106561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7887" name="Rectangle 63">
            <a:extLst>
              <a:ext uri="{FF2B5EF4-FFF2-40B4-BE49-F238E27FC236}">
                <a16:creationId xmlns:a16="http://schemas.microsoft.com/office/drawing/2014/main" id="{4A1697E4-6A98-9702-D3CA-2587F698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582" y="106561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7888" name="Rectangle 64">
            <a:extLst>
              <a:ext uri="{FF2B5EF4-FFF2-40B4-BE49-F238E27FC236}">
                <a16:creationId xmlns:a16="http://schemas.microsoft.com/office/drawing/2014/main" id="{C41A3700-864E-64C5-EF7A-23173D50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032" y="106561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77889" name="Rectangle 65">
            <a:extLst>
              <a:ext uri="{FF2B5EF4-FFF2-40B4-BE49-F238E27FC236}">
                <a16:creationId xmlns:a16="http://schemas.microsoft.com/office/drawing/2014/main" id="{69F261E1-CFEA-2B41-7220-016DD0B6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394" y="106561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77890" name="Text Box 66">
            <a:extLst>
              <a:ext uri="{FF2B5EF4-FFF2-40B4-BE49-F238E27FC236}">
                <a16:creationId xmlns:a16="http://schemas.microsoft.com/office/drawing/2014/main" id="{AA0C1957-D702-0EC1-0F7A-D586DB81F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518" y="52585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77891" name="Rectangle 67">
            <a:extLst>
              <a:ext uri="{FF2B5EF4-FFF2-40B4-BE49-F238E27FC236}">
                <a16:creationId xmlns:a16="http://schemas.microsoft.com/office/drawing/2014/main" id="{819ED171-D816-E7F5-5C10-6BCB0CBF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19" y="21153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77892" name="Line 68">
            <a:extLst>
              <a:ext uri="{FF2B5EF4-FFF2-40B4-BE49-F238E27FC236}">
                <a16:creationId xmlns:a16="http://schemas.microsoft.com/office/drawing/2014/main" id="{7B07D436-C98D-6CEB-9FFA-9D18299CA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056" y="86558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93" name="Line 69">
            <a:extLst>
              <a:ext uri="{FF2B5EF4-FFF2-40B4-BE49-F238E27FC236}">
                <a16:creationId xmlns:a16="http://schemas.microsoft.com/office/drawing/2014/main" id="{60571A36-B75B-D9BD-246C-10EC0944D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4218" y="87034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94" name="Line 70">
            <a:extLst>
              <a:ext uri="{FF2B5EF4-FFF2-40B4-BE49-F238E27FC236}">
                <a16:creationId xmlns:a16="http://schemas.microsoft.com/office/drawing/2014/main" id="{63D69545-754F-DA2D-2333-09F59D72F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5043" y="53856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95" name="Line 71">
            <a:extLst>
              <a:ext uri="{FF2B5EF4-FFF2-40B4-BE49-F238E27FC236}">
                <a16:creationId xmlns:a16="http://schemas.microsoft.com/office/drawing/2014/main" id="{87BC1FF3-03FF-7A6C-8E76-5BBD2DB99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806" y="86717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96" name="Text Box 72">
            <a:extLst>
              <a:ext uri="{FF2B5EF4-FFF2-40B4-BE49-F238E27FC236}">
                <a16:creationId xmlns:a16="http://schemas.microsoft.com/office/drawing/2014/main" id="{73020CE5-B426-7FFA-C048-4A46C43DA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21" y="2979183"/>
            <a:ext cx="10050420" cy="356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highlight>
                  <a:srgbClr val="FFFF00"/>
                </a:highlight>
                <a:ea typeface="SimHei" panose="02010609060101010101" pitchFamily="49" charset="-122"/>
              </a:rPr>
              <a:t>亞歷山太的格利免</a:t>
            </a:r>
            <a:r>
              <a:rPr lang="en-US" altLang="zh-TW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800" dirty="0">
                <a:highlight>
                  <a:srgbClr val="FFFF00"/>
                </a:highlight>
                <a:ea typeface="SimHei" panose="02010609060101010101" pitchFamily="49" charset="-122"/>
                <a:cs typeface="Arial" panose="020B0604020202020204" pitchFamily="34" charset="0"/>
              </a:rPr>
              <a:t>Clement</a:t>
            </a:r>
            <a:r>
              <a:rPr lang="zh-TW" altLang="en-US" sz="2800" dirty="0">
                <a:highlight>
                  <a:srgbClr val="FFFF00"/>
                </a:highlight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lang="en-US" altLang="zh-TW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800" dirty="0">
                <a:highlight>
                  <a:srgbClr val="FFFF00"/>
                </a:highlight>
                <a:latin typeface="SimHei" panose="02010609060101010101" pitchFamily="49" charset="-122"/>
              </a:rPr>
              <a:t>50</a:t>
            </a:r>
            <a:r>
              <a:rPr lang="en-US" altLang="zh-TW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-2</a:t>
            </a:r>
            <a:r>
              <a:rPr lang="en-US" altLang="zh-TW" sz="2800" dirty="0">
                <a:highlight>
                  <a:srgbClr val="FFFF00"/>
                </a:highlight>
                <a:latin typeface="SimHei" panose="02010609060101010101" pitchFamily="49" charset="-122"/>
              </a:rPr>
              <a:t>15</a:t>
            </a:r>
            <a:r>
              <a:rPr lang="zh-TW" altLang="en-US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CN" altLang="en-US" sz="2800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希腊语教会</a:t>
            </a:r>
            <a:endParaRPr lang="zh-TW" altLang="en-US" sz="2800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革利免出生于雅典，从小研习希腊哲学思想。信主之后，他将基督教信仰与希腊哲学思想融合，使哲学成为基督教的思想工具。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他是亚历山太圣道学校的校长，也是亚历山太学派的代表人物。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他认为希腊人的哲学，是直接来自于神。他说：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「哲学对于希腊人，就像律法对于希伯来人，都是训蒙的师傅，为要引导他们归向基督。」 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强调神使用人的文化做普通启示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7899" name="Rectangle 75">
            <a:extLst>
              <a:ext uri="{FF2B5EF4-FFF2-40B4-BE49-F238E27FC236}">
                <a16:creationId xmlns:a16="http://schemas.microsoft.com/office/drawing/2014/main" id="{D380DD66-9A60-E341-B8A2-CF04394F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581" y="2435623"/>
            <a:ext cx="2481262" cy="338137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亞歷山太的格利免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2" name="Group 2">
            <a:extLst>
              <a:ext uri="{FF2B5EF4-FFF2-40B4-BE49-F238E27FC236}">
                <a16:creationId xmlns:a16="http://schemas.microsoft.com/office/drawing/2014/main" id="{354B6338-66CF-3A13-6B87-C70296701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443389"/>
              </p:ext>
            </p:extLst>
          </p:nvPr>
        </p:nvGraphicFramePr>
        <p:xfrm>
          <a:off x="1219811" y="161925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90636941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574010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5318145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77903534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6146062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62982691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731939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3213426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5239476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8214370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884841"/>
                  </a:ext>
                </a:extLst>
              </a:tr>
            </a:tbl>
          </a:graphicData>
        </a:graphic>
      </p:graphicFrame>
      <p:graphicFrame>
        <p:nvGraphicFramePr>
          <p:cNvPr id="179226" name="Group 26">
            <a:extLst>
              <a:ext uri="{FF2B5EF4-FFF2-40B4-BE49-F238E27FC236}">
                <a16:creationId xmlns:a16="http://schemas.microsoft.com/office/drawing/2014/main" id="{F831F3B5-10EA-3854-2098-E1DCDCCCE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57460"/>
              </p:ext>
            </p:extLst>
          </p:nvPr>
        </p:nvGraphicFramePr>
        <p:xfrm>
          <a:off x="819762" y="174148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29687971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0318059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4003427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0120542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67880581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0506423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667541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7738025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4300778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950367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398711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170347"/>
                  </a:ext>
                </a:extLst>
              </a:tr>
            </a:tbl>
          </a:graphicData>
        </a:graphic>
      </p:graphicFrame>
      <p:sp>
        <p:nvSpPr>
          <p:cNvPr id="179242" name="Rectangle 42">
            <a:extLst>
              <a:ext uri="{FF2B5EF4-FFF2-40B4-BE49-F238E27FC236}">
                <a16:creationId xmlns:a16="http://schemas.microsoft.com/office/drawing/2014/main" id="{F71B3903-4F9E-3877-BA0B-F56D037EB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611" y="946151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79243" name="Rectangle 43">
            <a:extLst>
              <a:ext uri="{FF2B5EF4-FFF2-40B4-BE49-F238E27FC236}">
                <a16:creationId xmlns:a16="http://schemas.microsoft.com/office/drawing/2014/main" id="{6DA31EC3-F5C4-E544-9644-C16421689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636" y="946151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79244" name="Rectangle 44">
            <a:extLst>
              <a:ext uri="{FF2B5EF4-FFF2-40B4-BE49-F238E27FC236}">
                <a16:creationId xmlns:a16="http://schemas.microsoft.com/office/drawing/2014/main" id="{6637E81F-10D9-E393-29C7-0D22BCCE5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337" y="946151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79245" name="Rectangle 45">
            <a:extLst>
              <a:ext uri="{FF2B5EF4-FFF2-40B4-BE49-F238E27FC236}">
                <a16:creationId xmlns:a16="http://schemas.microsoft.com/office/drawing/2014/main" id="{7CE1938C-C45B-C966-C833-191F8AFE0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398" y="946151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79246" name="Rectangle 46">
            <a:extLst>
              <a:ext uri="{FF2B5EF4-FFF2-40B4-BE49-F238E27FC236}">
                <a16:creationId xmlns:a16="http://schemas.microsoft.com/office/drawing/2014/main" id="{1A4091B1-EC06-B37E-0FEF-77B895DB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86" y="946151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9247" name="Rectangle 47">
            <a:extLst>
              <a:ext uri="{FF2B5EF4-FFF2-40B4-BE49-F238E27FC236}">
                <a16:creationId xmlns:a16="http://schemas.microsoft.com/office/drawing/2014/main" id="{F2E7149E-D70D-3D72-B3D4-0DFF4637A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686" y="946151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179248" name="Rectangle 48">
            <a:extLst>
              <a:ext uri="{FF2B5EF4-FFF2-40B4-BE49-F238E27FC236}">
                <a16:creationId xmlns:a16="http://schemas.microsoft.com/office/drawing/2014/main" id="{AE7CFC79-2331-63CC-C233-008AA23A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012" y="946151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9249" name="Rectangle 49">
            <a:extLst>
              <a:ext uri="{FF2B5EF4-FFF2-40B4-BE49-F238E27FC236}">
                <a16:creationId xmlns:a16="http://schemas.microsoft.com/office/drawing/2014/main" id="{8FD283CF-2410-5D17-BEAC-06B2A8F9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661" y="946151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79250" name="Rectangle 50">
            <a:extLst>
              <a:ext uri="{FF2B5EF4-FFF2-40B4-BE49-F238E27FC236}">
                <a16:creationId xmlns:a16="http://schemas.microsoft.com/office/drawing/2014/main" id="{50FA0DBA-591E-5075-641F-A8AE1A97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773" y="946151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9251" name="Text Box 51">
            <a:extLst>
              <a:ext uri="{FF2B5EF4-FFF2-40B4-BE49-F238E27FC236}">
                <a16:creationId xmlns:a16="http://schemas.microsoft.com/office/drawing/2014/main" id="{BCEAA286-3EF8-4605-E457-31921E1B7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86" y="17351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79252" name="Rectangle 52">
            <a:extLst>
              <a:ext uri="{FF2B5EF4-FFF2-40B4-BE49-F238E27FC236}">
                <a16:creationId xmlns:a16="http://schemas.microsoft.com/office/drawing/2014/main" id="{DC28C988-65D0-DBC3-0865-CD36C3FB4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961" y="946151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79253" name="Rectangle 53">
            <a:extLst>
              <a:ext uri="{FF2B5EF4-FFF2-40B4-BE49-F238E27FC236}">
                <a16:creationId xmlns:a16="http://schemas.microsoft.com/office/drawing/2014/main" id="{7B91EA21-F979-E6BF-C865-226949C3C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636" y="946151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179254" name="Rectangle 54">
            <a:extLst>
              <a:ext uri="{FF2B5EF4-FFF2-40B4-BE49-F238E27FC236}">
                <a16:creationId xmlns:a16="http://schemas.microsoft.com/office/drawing/2014/main" id="{ED58FF65-BB98-F20B-C2B9-EB4BC6337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573" y="946150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9255" name="Rectangle 55">
            <a:extLst>
              <a:ext uri="{FF2B5EF4-FFF2-40B4-BE49-F238E27FC236}">
                <a16:creationId xmlns:a16="http://schemas.microsoft.com/office/drawing/2014/main" id="{26284229-5E1F-B2D7-01DA-6DE67838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236" y="952500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9256" name="Rectangle 56">
            <a:extLst>
              <a:ext uri="{FF2B5EF4-FFF2-40B4-BE49-F238E27FC236}">
                <a16:creationId xmlns:a16="http://schemas.microsoft.com/office/drawing/2014/main" id="{F8BCBF4E-DF78-A797-F740-144DC9ED4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286" y="946151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9257" name="Rectangle 57">
            <a:extLst>
              <a:ext uri="{FF2B5EF4-FFF2-40B4-BE49-F238E27FC236}">
                <a16:creationId xmlns:a16="http://schemas.microsoft.com/office/drawing/2014/main" id="{DC5779CF-4024-9502-6908-6EABC0C71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187" y="946151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179258" name="Rectangle 58">
            <a:extLst>
              <a:ext uri="{FF2B5EF4-FFF2-40B4-BE49-F238E27FC236}">
                <a16:creationId xmlns:a16="http://schemas.microsoft.com/office/drawing/2014/main" id="{A0C0AF8E-590F-65D2-4E4B-9833547C9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874" y="946151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9259" name="Rectangle 59">
            <a:extLst>
              <a:ext uri="{FF2B5EF4-FFF2-40B4-BE49-F238E27FC236}">
                <a16:creationId xmlns:a16="http://schemas.microsoft.com/office/drawing/2014/main" id="{70B8C2E6-1B4E-8599-E5B0-4F95D0B7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749" y="946151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9260" name="Text Box 60">
            <a:extLst>
              <a:ext uri="{FF2B5EF4-FFF2-40B4-BE49-F238E27FC236}">
                <a16:creationId xmlns:a16="http://schemas.microsoft.com/office/drawing/2014/main" id="{3FD5897C-7C2D-7850-3BA8-3D2F930A8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861" y="177801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79261" name="Rectangle 61">
            <a:extLst>
              <a:ext uri="{FF2B5EF4-FFF2-40B4-BE49-F238E27FC236}">
                <a16:creationId xmlns:a16="http://schemas.microsoft.com/office/drawing/2014/main" id="{653E7FDE-7937-EF48-27EB-7B284D56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848" y="40798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79262" name="Rectangle 62">
            <a:extLst>
              <a:ext uri="{FF2B5EF4-FFF2-40B4-BE49-F238E27FC236}">
                <a16:creationId xmlns:a16="http://schemas.microsoft.com/office/drawing/2014/main" id="{1BA709A3-2AE8-4014-76B0-513D1622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448" y="946151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9263" name="Rectangle 63">
            <a:extLst>
              <a:ext uri="{FF2B5EF4-FFF2-40B4-BE49-F238E27FC236}">
                <a16:creationId xmlns:a16="http://schemas.microsoft.com/office/drawing/2014/main" id="{EEA00283-67C4-2054-F315-A3C27968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887" y="946151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9264" name="Rectangle 64">
            <a:extLst>
              <a:ext uri="{FF2B5EF4-FFF2-40B4-BE49-F238E27FC236}">
                <a16:creationId xmlns:a16="http://schemas.microsoft.com/office/drawing/2014/main" id="{681AE607-93DF-F0E2-096E-D51222F12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337" y="946151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9265" name="Rectangle 65">
            <a:extLst>
              <a:ext uri="{FF2B5EF4-FFF2-40B4-BE49-F238E27FC236}">
                <a16:creationId xmlns:a16="http://schemas.microsoft.com/office/drawing/2014/main" id="{49E53634-1A85-CF21-FB88-9E1FF3FE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699" y="946151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9266" name="Text Box 66">
            <a:extLst>
              <a:ext uri="{FF2B5EF4-FFF2-40B4-BE49-F238E27FC236}">
                <a16:creationId xmlns:a16="http://schemas.microsoft.com/office/drawing/2014/main" id="{E598D764-DD46-17E8-B44C-E58570BB5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823" y="4064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79267" name="Rectangle 67">
            <a:extLst>
              <a:ext uri="{FF2B5EF4-FFF2-40B4-BE49-F238E27FC236}">
                <a16:creationId xmlns:a16="http://schemas.microsoft.com/office/drawing/2014/main" id="{9965718C-7DEF-71C9-FCDF-EB889170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024" y="9207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79268" name="Line 68">
            <a:extLst>
              <a:ext uri="{FF2B5EF4-FFF2-40B4-BE49-F238E27FC236}">
                <a16:creationId xmlns:a16="http://schemas.microsoft.com/office/drawing/2014/main" id="{51C3AAB1-1CD2-1CA3-ABEB-786D125F0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6361" y="74612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69" name="Line 69">
            <a:extLst>
              <a:ext uri="{FF2B5EF4-FFF2-40B4-BE49-F238E27FC236}">
                <a16:creationId xmlns:a16="http://schemas.microsoft.com/office/drawing/2014/main" id="{6ED5850A-7D2B-EA77-85C2-9B9A3E327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4523" y="75088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70" name="Line 70">
            <a:extLst>
              <a:ext uri="{FF2B5EF4-FFF2-40B4-BE49-F238E27FC236}">
                <a16:creationId xmlns:a16="http://schemas.microsoft.com/office/drawing/2014/main" id="{1A99B97D-D01D-CEA8-5397-6F8EE365F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5348" y="419101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71" name="Line 71">
            <a:extLst>
              <a:ext uri="{FF2B5EF4-FFF2-40B4-BE49-F238E27FC236}">
                <a16:creationId xmlns:a16="http://schemas.microsoft.com/office/drawing/2014/main" id="{B866CC52-CD08-623D-1E00-794AB61E0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5111" y="74771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72" name="Text Box 72">
            <a:extLst>
              <a:ext uri="{FF2B5EF4-FFF2-40B4-BE49-F238E27FC236}">
                <a16:creationId xmlns:a16="http://schemas.microsoft.com/office/drawing/2014/main" id="{9BD09674-5193-DC63-BDEA-AADFADD0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93" y="3042399"/>
            <a:ext cx="9601709" cy="242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他认为，「信心」就是那简单的传统的基督教，足以救人；但那些在信心上加上「知识」的人，是达到了更高境地。知识的最高造诣，就是领人达到认识神的地步。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有了信心，又要加上德行；有了德行，又要加上知识。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彼后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1:5)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革利免在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200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年为信仰被放逐到该撒利亚，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215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年殉道。</a:t>
            </a:r>
          </a:p>
        </p:txBody>
      </p:sp>
      <p:sp>
        <p:nvSpPr>
          <p:cNvPr id="179273" name="Rectangle 73">
            <a:extLst>
              <a:ext uri="{FF2B5EF4-FFF2-40B4-BE49-F238E27FC236}">
                <a16:creationId xmlns:a16="http://schemas.microsoft.com/office/drawing/2014/main" id="{E8881650-6EA6-956E-5DAA-A83F7DEE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886" y="2316164"/>
            <a:ext cx="2481262" cy="338137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亞歷山太的格利免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04" name="Text Box 72">
            <a:extLst>
              <a:ext uri="{FF2B5EF4-FFF2-40B4-BE49-F238E27FC236}">
                <a16:creationId xmlns:a16="http://schemas.microsoft.com/office/drawing/2014/main" id="{896A7407-5B3D-24C3-837C-239C5261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7" y="2981060"/>
            <a:ext cx="9348784" cy="300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b="1" dirty="0">
                <a:highlight>
                  <a:srgbClr val="FFFF00"/>
                </a:highlight>
                <a:ea typeface="SimHei" panose="02010609060101010101" pitchFamily="49" charset="-122"/>
              </a:rPr>
              <a:t>俄利根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800" b="1" dirty="0">
                <a:highlight>
                  <a:srgbClr val="FFFF00"/>
                </a:highlight>
                <a:ea typeface="SimHei" panose="02010609060101010101" pitchFamily="49" charset="-122"/>
                <a:cs typeface="Arial" panose="020B0604020202020204" pitchFamily="34" charset="0"/>
              </a:rPr>
              <a:t>Origen</a:t>
            </a:r>
            <a:r>
              <a:rPr lang="zh-TW" altLang="en-US" sz="2800" b="1" dirty="0">
                <a:highlight>
                  <a:srgbClr val="FFFF00"/>
                </a:highlight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TW" altLang="en-US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</a:rPr>
              <a:t>82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-2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</a:rPr>
              <a:t>54</a:t>
            </a:r>
            <a:r>
              <a:rPr lang="zh-TW" altLang="en-US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--</a:t>
            </a:r>
            <a:r>
              <a:rPr lang="zh-CN" altLang="en-US" sz="2800" b="1" dirty="0">
                <a:highlight>
                  <a:srgbClr val="FFFF00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希腊语教会</a:t>
            </a:r>
            <a:endParaRPr lang="zh-TW" altLang="en-US" sz="2800" b="1" dirty="0">
              <a:highlight>
                <a:srgbClr val="FFFF00"/>
              </a:highlight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亚历山太格利免的高足，青出于蓝。他自幼熟习圣经，老成通达。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17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岁的时候，父亲因信仰基督而入狱。年轻的俄利根要跟父亲共患难，一起殉道。他写信恳求父亲说：「千万不要为我们放弃信仰。」他父亲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殉道，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他们家产都被充公，生活困顿。俄利根教授希腊文学，挣钱养活母亲和六个弟弟。</a:t>
            </a:r>
          </a:p>
        </p:txBody>
      </p:sp>
      <p:sp>
        <p:nvSpPr>
          <p:cNvPr id="172106" name="Rectangle 74">
            <a:extLst>
              <a:ext uri="{FF2B5EF4-FFF2-40B4-BE49-F238E27FC236}">
                <a16:creationId xmlns:a16="http://schemas.microsoft.com/office/drawing/2014/main" id="{CFF0B4F3-E399-5245-CAD2-D2FB1C904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568" y="2447101"/>
            <a:ext cx="3108326" cy="335281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俄利根</a:t>
            </a:r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0F2C1C27-BB8F-973D-73ED-4A3704F2F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05214"/>
              </p:ext>
            </p:extLst>
          </p:nvPr>
        </p:nvGraphicFramePr>
        <p:xfrm>
          <a:off x="1009506" y="173871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64355382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546954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0019788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95980187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7651956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7472706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3670929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924672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6910331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84089781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68284"/>
                  </a:ext>
                </a:extLst>
              </a:tr>
            </a:tbl>
          </a:graphicData>
        </a:graphic>
      </p:graphicFrame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DF15F360-0DF9-306E-D1B8-6B7AC66F5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57594"/>
              </p:ext>
            </p:extLst>
          </p:nvPr>
        </p:nvGraphicFramePr>
        <p:xfrm>
          <a:off x="609457" y="186094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3901840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9025479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180878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3367002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884926347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70868471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1781326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9579835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2447438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6300804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6272156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06665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997022D9-7461-AC41-C14B-D056198C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06" y="106561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58CD30E8-D2E5-AED7-8D9E-97806C8A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331" y="106561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8E2A6B15-3AA0-5933-0904-8F41CFEA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032" y="106561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748C7BD-DD22-5A28-57B6-70CC2F3B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093" y="106561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EFB7B08F-A7BA-1559-B662-F71ED6CC3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381" y="106561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E2D4E7BC-7567-FA99-2F37-B4F07333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381" y="106561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16D2ACC8-F32B-D165-60B8-A78D399D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707" y="106561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DDD5F18C-05D0-6C00-FE3D-27D2CBFA6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356" y="106561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E81265F2-639F-6760-B0E0-13EAC9CFB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468" y="106561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56BF507F-18FE-55AB-7BEA-8D100410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7351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75A851E4-3479-38C4-8522-6BDCDD595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6" y="106561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36311AE2-AE03-E11D-80D9-6965285D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331" y="106561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5661EADF-1A82-E9F0-3F09-8CF2E365B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268" y="106560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35BBFF80-47D2-B4A2-3DCE-4322DCC1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931" y="107195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9AEE4D00-A565-5897-2BD3-971B412CF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981" y="106561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A3C5A774-78E3-61A0-0747-BBD0B1002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82" y="106561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BED97637-700A-45A1-B214-A5BF65BE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569" y="106561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38E3F3B7-6762-CB69-D012-B1485E159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444" y="106561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D334F984-2DC5-FB87-1114-73245591D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556" y="29726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23" name="Rectangle 61">
            <a:extLst>
              <a:ext uri="{FF2B5EF4-FFF2-40B4-BE49-F238E27FC236}">
                <a16:creationId xmlns:a16="http://schemas.microsoft.com/office/drawing/2014/main" id="{67170627-3F65-0DBF-D93A-5BF42FBFF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543" y="52744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7EC5E272-E646-4CEC-628A-023ED2C7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143" y="106561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C0671987-3C5F-7A90-A565-29113CC3D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582" y="106561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8C5708DF-1264-3889-CC3F-EA2644E90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032" y="106561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" name="Rectangle 65">
            <a:extLst>
              <a:ext uri="{FF2B5EF4-FFF2-40B4-BE49-F238E27FC236}">
                <a16:creationId xmlns:a16="http://schemas.microsoft.com/office/drawing/2014/main" id="{885A5873-8320-51FA-674C-53A868A5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394" y="106561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8" name="Text Box 66">
            <a:extLst>
              <a:ext uri="{FF2B5EF4-FFF2-40B4-BE49-F238E27FC236}">
                <a16:creationId xmlns:a16="http://schemas.microsoft.com/office/drawing/2014/main" id="{BC12FB75-864D-6B6C-D86A-DD983FCE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518" y="52585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29" name="Rectangle 67">
            <a:extLst>
              <a:ext uri="{FF2B5EF4-FFF2-40B4-BE49-F238E27FC236}">
                <a16:creationId xmlns:a16="http://schemas.microsoft.com/office/drawing/2014/main" id="{EB386CCB-8481-9570-990F-7EBD7DB2F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19" y="21153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30" name="Line 68">
            <a:extLst>
              <a:ext uri="{FF2B5EF4-FFF2-40B4-BE49-F238E27FC236}">
                <a16:creationId xmlns:a16="http://schemas.microsoft.com/office/drawing/2014/main" id="{543E62C6-6567-F460-D6C7-8D8DD9EB5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056" y="86558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9">
            <a:extLst>
              <a:ext uri="{FF2B5EF4-FFF2-40B4-BE49-F238E27FC236}">
                <a16:creationId xmlns:a16="http://schemas.microsoft.com/office/drawing/2014/main" id="{BAF3FAB5-403F-DF4A-C438-395BF226E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4218" y="87034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2" name="Line 70">
            <a:extLst>
              <a:ext uri="{FF2B5EF4-FFF2-40B4-BE49-F238E27FC236}">
                <a16:creationId xmlns:a16="http://schemas.microsoft.com/office/drawing/2014/main" id="{859525A7-C75E-28FB-187C-95082C8881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5043" y="53856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3" name="Line 71">
            <a:extLst>
              <a:ext uri="{FF2B5EF4-FFF2-40B4-BE49-F238E27FC236}">
                <a16:creationId xmlns:a16="http://schemas.microsoft.com/office/drawing/2014/main" id="{AA0347F1-8691-ED22-894B-C4B2BE510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806" y="86717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Group 2">
            <a:extLst>
              <a:ext uri="{FF2B5EF4-FFF2-40B4-BE49-F238E27FC236}">
                <a16:creationId xmlns:a16="http://schemas.microsoft.com/office/drawing/2014/main" id="{E9414CD7-FA25-0D18-8EBE-8F3C858C6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90790"/>
              </p:ext>
            </p:extLst>
          </p:nvPr>
        </p:nvGraphicFramePr>
        <p:xfrm>
          <a:off x="1111106" y="1905578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92042674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35051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98745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9768035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1180478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26036448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955234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522130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7603777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2317526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027123"/>
                  </a:ext>
                </a:extLst>
              </a:tr>
            </a:tbl>
          </a:graphicData>
        </a:graphic>
      </p:graphicFrame>
      <p:graphicFrame>
        <p:nvGraphicFramePr>
          <p:cNvPr id="174106" name="Group 26">
            <a:extLst>
              <a:ext uri="{FF2B5EF4-FFF2-40B4-BE49-F238E27FC236}">
                <a16:creationId xmlns:a16="http://schemas.microsoft.com/office/drawing/2014/main" id="{6499B664-0ABA-2F87-E52B-B4CB3C7A5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4689"/>
              </p:ext>
            </p:extLst>
          </p:nvPr>
        </p:nvGraphicFramePr>
        <p:xfrm>
          <a:off x="711057" y="202781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0896682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0896067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9924385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1010523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95171658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60308851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51518810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1785623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9268981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8041305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3734922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38800"/>
                  </a:ext>
                </a:extLst>
              </a:tr>
            </a:tbl>
          </a:graphicData>
        </a:graphic>
      </p:graphicFrame>
      <p:sp>
        <p:nvSpPr>
          <p:cNvPr id="174122" name="Rectangle 42">
            <a:extLst>
              <a:ext uri="{FF2B5EF4-FFF2-40B4-BE49-F238E27FC236}">
                <a16:creationId xmlns:a16="http://schemas.microsoft.com/office/drawing/2014/main" id="{3611DF49-5E7A-39C2-88FB-528FB080E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06" y="1232478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74123" name="Rectangle 43">
            <a:extLst>
              <a:ext uri="{FF2B5EF4-FFF2-40B4-BE49-F238E27FC236}">
                <a16:creationId xmlns:a16="http://schemas.microsoft.com/office/drawing/2014/main" id="{EA686E31-8C35-257F-D4BA-FACFE713D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931" y="1232478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74124" name="Rectangle 44">
            <a:extLst>
              <a:ext uri="{FF2B5EF4-FFF2-40B4-BE49-F238E27FC236}">
                <a16:creationId xmlns:a16="http://schemas.microsoft.com/office/drawing/2014/main" id="{3340C59A-C71F-FCEE-9CDD-99B95E894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632" y="1232478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74125" name="Rectangle 45">
            <a:extLst>
              <a:ext uri="{FF2B5EF4-FFF2-40B4-BE49-F238E27FC236}">
                <a16:creationId xmlns:a16="http://schemas.microsoft.com/office/drawing/2014/main" id="{1D4426F2-A253-9517-D84B-1D6BD931A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93" y="1232478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74126" name="Rectangle 46">
            <a:extLst>
              <a:ext uri="{FF2B5EF4-FFF2-40B4-BE49-F238E27FC236}">
                <a16:creationId xmlns:a16="http://schemas.microsoft.com/office/drawing/2014/main" id="{CEE51CA8-84E6-455C-F4A6-9D845E525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981" y="1232478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27" name="Rectangle 47">
            <a:extLst>
              <a:ext uri="{FF2B5EF4-FFF2-40B4-BE49-F238E27FC236}">
                <a16:creationId xmlns:a16="http://schemas.microsoft.com/office/drawing/2014/main" id="{23231B76-E9B1-84BC-764F-11B98CFB1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981" y="1232478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4128" name="Rectangle 48">
            <a:extLst>
              <a:ext uri="{FF2B5EF4-FFF2-40B4-BE49-F238E27FC236}">
                <a16:creationId xmlns:a16="http://schemas.microsoft.com/office/drawing/2014/main" id="{0DD77B5A-73D8-A9E0-84AD-DAB59D4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307" y="1232478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29" name="Rectangle 49">
            <a:extLst>
              <a:ext uri="{FF2B5EF4-FFF2-40B4-BE49-F238E27FC236}">
                <a16:creationId xmlns:a16="http://schemas.microsoft.com/office/drawing/2014/main" id="{21427808-7F6C-7288-EBA8-60A5EF9BF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956" y="1232478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74130" name="Rectangle 50">
            <a:extLst>
              <a:ext uri="{FF2B5EF4-FFF2-40B4-BE49-F238E27FC236}">
                <a16:creationId xmlns:a16="http://schemas.microsoft.com/office/drawing/2014/main" id="{FEB787A7-3675-397E-57ED-99507C702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068" y="1232478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1" name="Text Box 51">
            <a:extLst>
              <a:ext uri="{FF2B5EF4-FFF2-40B4-BE49-F238E27FC236}">
                <a16:creationId xmlns:a16="http://schemas.microsoft.com/office/drawing/2014/main" id="{C8636958-4433-7CF7-DCF8-DBBB81E05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1" y="2021465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74132" name="Rectangle 52">
            <a:extLst>
              <a:ext uri="{FF2B5EF4-FFF2-40B4-BE49-F238E27FC236}">
                <a16:creationId xmlns:a16="http://schemas.microsoft.com/office/drawing/2014/main" id="{CF8E1858-603D-1DB7-EE61-DCA09261D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256" y="1232478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74133" name="Rectangle 53">
            <a:extLst>
              <a:ext uri="{FF2B5EF4-FFF2-40B4-BE49-F238E27FC236}">
                <a16:creationId xmlns:a16="http://schemas.microsoft.com/office/drawing/2014/main" id="{9554799C-5699-D795-220D-A348B67E2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931" y="1232478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74134" name="Rectangle 54">
            <a:extLst>
              <a:ext uri="{FF2B5EF4-FFF2-40B4-BE49-F238E27FC236}">
                <a16:creationId xmlns:a16="http://schemas.microsoft.com/office/drawing/2014/main" id="{C3DAE556-8FD6-F7B6-061C-2BBB8AB41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868" y="1232477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5" name="Rectangle 55">
            <a:extLst>
              <a:ext uri="{FF2B5EF4-FFF2-40B4-BE49-F238E27FC236}">
                <a16:creationId xmlns:a16="http://schemas.microsoft.com/office/drawing/2014/main" id="{6A477C08-8F08-6EC3-FC8E-E00B4D2A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531" y="1238827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6" name="Rectangle 56">
            <a:extLst>
              <a:ext uri="{FF2B5EF4-FFF2-40B4-BE49-F238E27FC236}">
                <a16:creationId xmlns:a16="http://schemas.microsoft.com/office/drawing/2014/main" id="{B344BEFA-3BF0-DBC3-93A1-3E5F02D6D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81" y="1232478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7" name="Rectangle 57">
            <a:extLst>
              <a:ext uri="{FF2B5EF4-FFF2-40B4-BE49-F238E27FC236}">
                <a16:creationId xmlns:a16="http://schemas.microsoft.com/office/drawing/2014/main" id="{44DBBD41-CECF-5680-72A3-7738EA5F7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482" y="1232478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4138" name="Rectangle 58">
            <a:extLst>
              <a:ext uri="{FF2B5EF4-FFF2-40B4-BE49-F238E27FC236}">
                <a16:creationId xmlns:a16="http://schemas.microsoft.com/office/drawing/2014/main" id="{FCE28AB8-C873-4C3F-84E7-86AA4C41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169" y="1232478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4139" name="Rectangle 59">
            <a:extLst>
              <a:ext uri="{FF2B5EF4-FFF2-40B4-BE49-F238E27FC236}">
                <a16:creationId xmlns:a16="http://schemas.microsoft.com/office/drawing/2014/main" id="{D4AE62C9-C4AD-0A8A-BD35-C0C0AA43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044" y="1232478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4140" name="Text Box 60">
            <a:extLst>
              <a:ext uri="{FF2B5EF4-FFF2-40B4-BE49-F238E27FC236}">
                <a16:creationId xmlns:a16="http://schemas.microsoft.com/office/drawing/2014/main" id="{985C2D7A-139D-9C4A-BD3D-5F001AE4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56" y="464128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74141" name="Rectangle 61">
            <a:extLst>
              <a:ext uri="{FF2B5EF4-FFF2-40B4-BE49-F238E27FC236}">
                <a16:creationId xmlns:a16="http://schemas.microsoft.com/office/drawing/2014/main" id="{BCE7608F-B99B-DE88-D3DC-794A20337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143" y="694315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74142" name="Rectangle 62">
            <a:extLst>
              <a:ext uri="{FF2B5EF4-FFF2-40B4-BE49-F238E27FC236}">
                <a16:creationId xmlns:a16="http://schemas.microsoft.com/office/drawing/2014/main" id="{4585A017-7EE2-A185-3074-788A9527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743" y="1232478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43" name="Rectangle 63">
            <a:extLst>
              <a:ext uri="{FF2B5EF4-FFF2-40B4-BE49-F238E27FC236}">
                <a16:creationId xmlns:a16="http://schemas.microsoft.com/office/drawing/2014/main" id="{BF2B23E1-0E47-CFF6-322A-2AF3C8690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182" y="1232478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4144" name="Rectangle 64">
            <a:extLst>
              <a:ext uri="{FF2B5EF4-FFF2-40B4-BE49-F238E27FC236}">
                <a16:creationId xmlns:a16="http://schemas.microsoft.com/office/drawing/2014/main" id="{9054CF6F-FF17-6A2D-6353-87DF9786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632" y="1232478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4145" name="Rectangle 65">
            <a:extLst>
              <a:ext uri="{FF2B5EF4-FFF2-40B4-BE49-F238E27FC236}">
                <a16:creationId xmlns:a16="http://schemas.microsoft.com/office/drawing/2014/main" id="{FFBFD448-64AC-26D0-9968-6A475F7D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994" y="1232478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4146" name="Text Box 66">
            <a:extLst>
              <a:ext uri="{FF2B5EF4-FFF2-40B4-BE49-F238E27FC236}">
                <a16:creationId xmlns:a16="http://schemas.microsoft.com/office/drawing/2014/main" id="{47772EC7-D626-9BB8-D61F-37E8F0766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118" y="69272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74147" name="Rectangle 67">
            <a:extLst>
              <a:ext uri="{FF2B5EF4-FFF2-40B4-BE49-F238E27FC236}">
                <a16:creationId xmlns:a16="http://schemas.microsoft.com/office/drawing/2014/main" id="{A80E7188-50E0-4E05-C9D9-30A9D57F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319" y="378402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74148" name="Line 68">
            <a:extLst>
              <a:ext uri="{FF2B5EF4-FFF2-40B4-BE49-F238E27FC236}">
                <a16:creationId xmlns:a16="http://schemas.microsoft.com/office/drawing/2014/main" id="{7736B55D-BBBF-D336-9812-B839507DE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656" y="1032452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9" name="Line 69">
            <a:extLst>
              <a:ext uri="{FF2B5EF4-FFF2-40B4-BE49-F238E27FC236}">
                <a16:creationId xmlns:a16="http://schemas.microsoft.com/office/drawing/2014/main" id="{F3570E8C-4F96-AC7B-EAB5-1DA755A56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5818" y="1037216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0" name="Line 70">
            <a:extLst>
              <a:ext uri="{FF2B5EF4-FFF2-40B4-BE49-F238E27FC236}">
                <a16:creationId xmlns:a16="http://schemas.microsoft.com/office/drawing/2014/main" id="{68A983E0-C26C-173F-C8AE-9E7741997E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6643" y="705428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1" name="Line 71">
            <a:extLst>
              <a:ext uri="{FF2B5EF4-FFF2-40B4-BE49-F238E27FC236}">
                <a16:creationId xmlns:a16="http://schemas.microsoft.com/office/drawing/2014/main" id="{6F212581-4E2A-B549-9702-4DF8677DB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406" y="1034041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2" name="Text Box 72">
            <a:extLst>
              <a:ext uri="{FF2B5EF4-FFF2-40B4-BE49-F238E27FC236}">
                <a16:creationId xmlns:a16="http://schemas.microsoft.com/office/drawing/2014/main" id="{FE659A94-C67F-5F59-208B-53DBE566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63" y="3024307"/>
            <a:ext cx="10566124" cy="345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在这场逼迫中，他的老师革利免被迫离开亚历山太。俄利根重开圣道学校，担任校长，成绩斐然。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俄利根有不少门生都为主殉道，有些还没完成神学教育就捐弃生命了。门生出庭受审也好，身陷囹圄也好，行将处决也好，俄利根总是冒着生命危险，公开给他们打气。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他以字面解释太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19:12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而自阉，主张过极端禁欲生活。</a:t>
            </a:r>
          </a:p>
        </p:txBody>
      </p:sp>
      <p:sp>
        <p:nvSpPr>
          <p:cNvPr id="174153" name="Rectangle 73">
            <a:extLst>
              <a:ext uri="{FF2B5EF4-FFF2-40B4-BE49-F238E27FC236}">
                <a16:creationId xmlns:a16="http://schemas.microsoft.com/office/drawing/2014/main" id="{1993B4FA-27E6-D588-03F4-295E3FBBA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768" y="2602491"/>
            <a:ext cx="2838450" cy="338137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俄利根</a:t>
            </a:r>
          </a:p>
        </p:txBody>
      </p:sp>
      <p:sp>
        <p:nvSpPr>
          <p:cNvPr id="174154" name="AutoShape 74">
            <a:extLst>
              <a:ext uri="{FF2B5EF4-FFF2-40B4-BE49-F238E27FC236}">
                <a16:creationId xmlns:a16="http://schemas.microsoft.com/office/drawing/2014/main" id="{D036F194-061E-3D2B-FDFC-88A5EF94C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606" y="226594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Group 2">
            <a:extLst>
              <a:ext uri="{FF2B5EF4-FFF2-40B4-BE49-F238E27FC236}">
                <a16:creationId xmlns:a16="http://schemas.microsoft.com/office/drawing/2014/main" id="{D77F5711-70F3-E770-3858-1B223DFD5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61509"/>
              </p:ext>
            </p:extLst>
          </p:nvPr>
        </p:nvGraphicFramePr>
        <p:xfrm>
          <a:off x="944852" y="161925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9181779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930445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270778440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84237921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3703380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74244147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863036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4636520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2899482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3512364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70375"/>
                  </a:ext>
                </a:extLst>
              </a:tr>
            </a:tbl>
          </a:graphicData>
        </a:graphic>
      </p:graphicFrame>
      <p:graphicFrame>
        <p:nvGraphicFramePr>
          <p:cNvPr id="175130" name="Group 26">
            <a:extLst>
              <a:ext uri="{FF2B5EF4-FFF2-40B4-BE49-F238E27FC236}">
                <a16:creationId xmlns:a16="http://schemas.microsoft.com/office/drawing/2014/main" id="{53FFA1D6-DAF3-8252-E454-180A5F04C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98979"/>
              </p:ext>
            </p:extLst>
          </p:nvPr>
        </p:nvGraphicFramePr>
        <p:xfrm>
          <a:off x="544803" y="174148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10771542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0906260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238563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6501607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22493443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64067112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4698975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3929782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6289368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5379301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8465098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45825"/>
                  </a:ext>
                </a:extLst>
              </a:tr>
            </a:tbl>
          </a:graphicData>
        </a:graphic>
      </p:graphicFrame>
      <p:sp>
        <p:nvSpPr>
          <p:cNvPr id="175146" name="Rectangle 42">
            <a:extLst>
              <a:ext uri="{FF2B5EF4-FFF2-40B4-BE49-F238E27FC236}">
                <a16:creationId xmlns:a16="http://schemas.microsoft.com/office/drawing/2014/main" id="{9B3440DA-2007-E0D8-B165-365AA91B6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52" y="94615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75147" name="Rectangle 43">
            <a:extLst>
              <a:ext uri="{FF2B5EF4-FFF2-40B4-BE49-F238E27FC236}">
                <a16:creationId xmlns:a16="http://schemas.microsoft.com/office/drawing/2014/main" id="{0354314E-564C-B999-4C33-3C10E240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677" y="94615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75148" name="Rectangle 44">
            <a:extLst>
              <a:ext uri="{FF2B5EF4-FFF2-40B4-BE49-F238E27FC236}">
                <a16:creationId xmlns:a16="http://schemas.microsoft.com/office/drawing/2014/main" id="{08556EC5-E631-F327-FAA1-483A2048A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378" y="94615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75149" name="Rectangle 45">
            <a:extLst>
              <a:ext uri="{FF2B5EF4-FFF2-40B4-BE49-F238E27FC236}">
                <a16:creationId xmlns:a16="http://schemas.microsoft.com/office/drawing/2014/main" id="{7C600BAA-FF3B-1D88-96F2-95FBF66B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439" y="94615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75150" name="Rectangle 46">
            <a:extLst>
              <a:ext uri="{FF2B5EF4-FFF2-40B4-BE49-F238E27FC236}">
                <a16:creationId xmlns:a16="http://schemas.microsoft.com/office/drawing/2014/main" id="{7F7088A8-2D6A-7D9B-2732-09D2A64F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727" y="94615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5151" name="Rectangle 47">
            <a:extLst>
              <a:ext uri="{FF2B5EF4-FFF2-40B4-BE49-F238E27FC236}">
                <a16:creationId xmlns:a16="http://schemas.microsoft.com/office/drawing/2014/main" id="{FBB4D6A3-6283-6917-7858-E91E5174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727" y="94615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5152" name="Rectangle 48">
            <a:extLst>
              <a:ext uri="{FF2B5EF4-FFF2-40B4-BE49-F238E27FC236}">
                <a16:creationId xmlns:a16="http://schemas.microsoft.com/office/drawing/2014/main" id="{21D5E196-E00F-F88B-6537-3DCE796D3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053" y="94615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5153" name="Rectangle 49">
            <a:extLst>
              <a:ext uri="{FF2B5EF4-FFF2-40B4-BE49-F238E27FC236}">
                <a16:creationId xmlns:a16="http://schemas.microsoft.com/office/drawing/2014/main" id="{86A23851-C209-0C72-1F1D-6AECC1166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702" y="94615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75154" name="Rectangle 50">
            <a:extLst>
              <a:ext uri="{FF2B5EF4-FFF2-40B4-BE49-F238E27FC236}">
                <a16:creationId xmlns:a16="http://schemas.microsoft.com/office/drawing/2014/main" id="{752C8596-9F16-E879-7D18-E1AA05719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814" y="94615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5155" name="Text Box 51">
            <a:extLst>
              <a:ext uri="{FF2B5EF4-FFF2-40B4-BE49-F238E27FC236}">
                <a16:creationId xmlns:a16="http://schemas.microsoft.com/office/drawing/2014/main" id="{50A648E1-6C80-754A-8AA2-557B61070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27" y="1735137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75156" name="Rectangle 52">
            <a:extLst>
              <a:ext uri="{FF2B5EF4-FFF2-40B4-BE49-F238E27FC236}">
                <a16:creationId xmlns:a16="http://schemas.microsoft.com/office/drawing/2014/main" id="{322F24FF-3180-0910-769E-F862D78D2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002" y="94615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75157" name="Rectangle 53">
            <a:extLst>
              <a:ext uri="{FF2B5EF4-FFF2-40B4-BE49-F238E27FC236}">
                <a16:creationId xmlns:a16="http://schemas.microsoft.com/office/drawing/2014/main" id="{12E95E7C-E4B3-7433-19C4-E7A1D1D6C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677" y="94615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75158" name="Rectangle 54">
            <a:extLst>
              <a:ext uri="{FF2B5EF4-FFF2-40B4-BE49-F238E27FC236}">
                <a16:creationId xmlns:a16="http://schemas.microsoft.com/office/drawing/2014/main" id="{A91449F1-F929-4B21-1770-6C1B83D0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614" y="94614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5159" name="Rectangle 55">
            <a:extLst>
              <a:ext uri="{FF2B5EF4-FFF2-40B4-BE49-F238E27FC236}">
                <a16:creationId xmlns:a16="http://schemas.microsoft.com/office/drawing/2014/main" id="{702A0ADD-A4AE-75FA-4707-F9E40D6F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277" y="95249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5160" name="Rectangle 56">
            <a:extLst>
              <a:ext uri="{FF2B5EF4-FFF2-40B4-BE49-F238E27FC236}">
                <a16:creationId xmlns:a16="http://schemas.microsoft.com/office/drawing/2014/main" id="{29DEEAF6-8D48-23E4-0425-F93B8E93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327" y="94615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5161" name="Rectangle 57">
            <a:extLst>
              <a:ext uri="{FF2B5EF4-FFF2-40B4-BE49-F238E27FC236}">
                <a16:creationId xmlns:a16="http://schemas.microsoft.com/office/drawing/2014/main" id="{0DBE35E9-6A07-8836-CA22-B3DA7EDAB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228" y="94615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5162" name="Rectangle 58">
            <a:extLst>
              <a:ext uri="{FF2B5EF4-FFF2-40B4-BE49-F238E27FC236}">
                <a16:creationId xmlns:a16="http://schemas.microsoft.com/office/drawing/2014/main" id="{C02801E7-2C3A-FBFF-BD12-247718970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915" y="94615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5163" name="Rectangle 59">
            <a:extLst>
              <a:ext uri="{FF2B5EF4-FFF2-40B4-BE49-F238E27FC236}">
                <a16:creationId xmlns:a16="http://schemas.microsoft.com/office/drawing/2014/main" id="{B3B6DFE2-50BA-96A8-473A-94E0AB80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790" y="94615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5164" name="Text Box 60">
            <a:extLst>
              <a:ext uri="{FF2B5EF4-FFF2-40B4-BE49-F238E27FC236}">
                <a16:creationId xmlns:a16="http://schemas.microsoft.com/office/drawing/2014/main" id="{187B8301-92A9-9CB9-4FC8-D888ED647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902" y="17780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75165" name="Rectangle 61">
            <a:extLst>
              <a:ext uri="{FF2B5EF4-FFF2-40B4-BE49-F238E27FC236}">
                <a16:creationId xmlns:a16="http://schemas.microsoft.com/office/drawing/2014/main" id="{D0369131-B330-BBC7-468C-348C2AC0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889" y="40798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75166" name="Rectangle 62">
            <a:extLst>
              <a:ext uri="{FF2B5EF4-FFF2-40B4-BE49-F238E27FC236}">
                <a16:creationId xmlns:a16="http://schemas.microsoft.com/office/drawing/2014/main" id="{73583FCE-DD13-2809-C2F9-72FD0FB3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489" y="94615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5167" name="Rectangle 63">
            <a:extLst>
              <a:ext uri="{FF2B5EF4-FFF2-40B4-BE49-F238E27FC236}">
                <a16:creationId xmlns:a16="http://schemas.microsoft.com/office/drawing/2014/main" id="{2C7E98AF-B6A4-1ED5-880E-F863646E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928" y="94615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5168" name="Rectangle 64">
            <a:extLst>
              <a:ext uri="{FF2B5EF4-FFF2-40B4-BE49-F238E27FC236}">
                <a16:creationId xmlns:a16="http://schemas.microsoft.com/office/drawing/2014/main" id="{E7E2146A-1F7C-4CD1-4C41-E5E79C7C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378" y="94615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5169" name="Rectangle 65">
            <a:extLst>
              <a:ext uri="{FF2B5EF4-FFF2-40B4-BE49-F238E27FC236}">
                <a16:creationId xmlns:a16="http://schemas.microsoft.com/office/drawing/2014/main" id="{22C3D9B0-FC3C-D59C-6963-636781C8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740" y="94615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5170" name="Text Box 66">
            <a:extLst>
              <a:ext uri="{FF2B5EF4-FFF2-40B4-BE49-F238E27FC236}">
                <a16:creationId xmlns:a16="http://schemas.microsoft.com/office/drawing/2014/main" id="{691EAAF8-6A59-7AF6-2B75-B528EC6E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864" y="40639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75171" name="Rectangle 67">
            <a:extLst>
              <a:ext uri="{FF2B5EF4-FFF2-40B4-BE49-F238E27FC236}">
                <a16:creationId xmlns:a16="http://schemas.microsoft.com/office/drawing/2014/main" id="{FB706F4B-FEF6-95C3-AAC1-E7129430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065" y="9207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75172" name="Line 68">
            <a:extLst>
              <a:ext uri="{FF2B5EF4-FFF2-40B4-BE49-F238E27FC236}">
                <a16:creationId xmlns:a16="http://schemas.microsoft.com/office/drawing/2014/main" id="{20194360-7D86-80FF-6666-3EBB2E98F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402" y="74612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3" name="Line 69">
            <a:extLst>
              <a:ext uri="{FF2B5EF4-FFF2-40B4-BE49-F238E27FC236}">
                <a16:creationId xmlns:a16="http://schemas.microsoft.com/office/drawing/2014/main" id="{D2CEE11E-525B-9253-1180-1889A2547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564" y="75088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4" name="Line 70">
            <a:extLst>
              <a:ext uri="{FF2B5EF4-FFF2-40B4-BE49-F238E27FC236}">
                <a16:creationId xmlns:a16="http://schemas.microsoft.com/office/drawing/2014/main" id="{2CB3CD25-3B1F-4E01-33F5-9DE2E48B3A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0389" y="41910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5" name="Line 71">
            <a:extLst>
              <a:ext uri="{FF2B5EF4-FFF2-40B4-BE49-F238E27FC236}">
                <a16:creationId xmlns:a16="http://schemas.microsoft.com/office/drawing/2014/main" id="{75C8A1EA-C6D5-25B0-6495-AB4283FBB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0152" y="74771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6" name="Text Box 72">
            <a:extLst>
              <a:ext uri="{FF2B5EF4-FFF2-40B4-BE49-F238E27FC236}">
                <a16:creationId xmlns:a16="http://schemas.microsoft.com/office/drawing/2014/main" id="{CB1AB75F-9F2F-3E96-C524-28E0150B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67" y="3086418"/>
            <a:ext cx="10940005" cy="33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俄利根的著作高达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2000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部。他注重经文的注释，在一切初期教会作者中，他是最熟悉圣经的。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他主张「寓意解经」。他认为就像人有灵、魂、体一样，经文也有字义、道德和灵意三个层面的意义，而后者是最完全的。</a:t>
            </a:r>
            <a:b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寓意解经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灵意解经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例如在艾萨克娶亲的故事中，亚伯拉罕象征天父，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以撒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象征基督，老仆人象征圣灵，利百加象征教会，礼物象征属灵恩赐。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有人批评俄利根的寓意解经，是「不受控制的奇想。」</a:t>
            </a:r>
          </a:p>
        </p:txBody>
      </p:sp>
      <p:sp>
        <p:nvSpPr>
          <p:cNvPr id="175177" name="Rectangle 73">
            <a:extLst>
              <a:ext uri="{FF2B5EF4-FFF2-40B4-BE49-F238E27FC236}">
                <a16:creationId xmlns:a16="http://schemas.microsoft.com/office/drawing/2014/main" id="{36665314-8E85-F004-933F-D22C4E5F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514" y="2316163"/>
            <a:ext cx="2838450" cy="338137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俄利根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4" name="Group 2">
            <a:extLst>
              <a:ext uri="{FF2B5EF4-FFF2-40B4-BE49-F238E27FC236}">
                <a16:creationId xmlns:a16="http://schemas.microsoft.com/office/drawing/2014/main" id="{5A03D515-5AEB-4EBD-01DA-F2FDC5FAB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0134"/>
              </p:ext>
            </p:extLst>
          </p:nvPr>
        </p:nvGraphicFramePr>
        <p:xfrm>
          <a:off x="1064925" y="1924051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4423894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1733403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88487647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33482152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75301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8145669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88951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757154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0899590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5385624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798038"/>
                  </a:ext>
                </a:extLst>
              </a:tr>
            </a:tbl>
          </a:graphicData>
        </a:graphic>
      </p:graphicFrame>
      <p:graphicFrame>
        <p:nvGraphicFramePr>
          <p:cNvPr id="177178" name="Group 26">
            <a:extLst>
              <a:ext uri="{FF2B5EF4-FFF2-40B4-BE49-F238E27FC236}">
                <a16:creationId xmlns:a16="http://schemas.microsoft.com/office/drawing/2014/main" id="{325FF744-239F-F942-B884-8117F7114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90090"/>
              </p:ext>
            </p:extLst>
          </p:nvPr>
        </p:nvGraphicFramePr>
        <p:xfrm>
          <a:off x="664876" y="204628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88001356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3174715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6888159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6549949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6705009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3087483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88236800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263869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09467191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4651122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193283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23370"/>
                  </a:ext>
                </a:extLst>
              </a:tr>
            </a:tbl>
          </a:graphicData>
        </a:graphic>
      </p:graphicFrame>
      <p:sp>
        <p:nvSpPr>
          <p:cNvPr id="177194" name="Rectangle 42">
            <a:extLst>
              <a:ext uri="{FF2B5EF4-FFF2-40B4-BE49-F238E27FC236}">
                <a16:creationId xmlns:a16="http://schemas.microsoft.com/office/drawing/2014/main" id="{7D7E9AF1-97D9-F084-CFA5-3BA537112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725" y="1250951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77195" name="Rectangle 43">
            <a:extLst>
              <a:ext uri="{FF2B5EF4-FFF2-40B4-BE49-F238E27FC236}">
                <a16:creationId xmlns:a16="http://schemas.microsoft.com/office/drawing/2014/main" id="{26F3E2D9-67BF-3804-5874-86D5F47FB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750" y="1250951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77196" name="Rectangle 44">
            <a:extLst>
              <a:ext uri="{FF2B5EF4-FFF2-40B4-BE49-F238E27FC236}">
                <a16:creationId xmlns:a16="http://schemas.microsoft.com/office/drawing/2014/main" id="{C9C118C0-0C3C-E9FE-F0FA-1B237F75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451" y="1250951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77197" name="Rectangle 45">
            <a:extLst>
              <a:ext uri="{FF2B5EF4-FFF2-40B4-BE49-F238E27FC236}">
                <a16:creationId xmlns:a16="http://schemas.microsoft.com/office/drawing/2014/main" id="{C18CF23B-274A-5201-5659-3DC2BF2D8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512" y="1250951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77198" name="Rectangle 46">
            <a:extLst>
              <a:ext uri="{FF2B5EF4-FFF2-40B4-BE49-F238E27FC236}">
                <a16:creationId xmlns:a16="http://schemas.microsoft.com/office/drawing/2014/main" id="{E1D28947-5D0E-1783-674F-D7A293CEA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800" y="1250951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7199" name="Rectangle 47">
            <a:extLst>
              <a:ext uri="{FF2B5EF4-FFF2-40B4-BE49-F238E27FC236}">
                <a16:creationId xmlns:a16="http://schemas.microsoft.com/office/drawing/2014/main" id="{48FB0A98-A280-DE3E-A562-FF5165D7A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800" y="1250951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7200" name="Rectangle 48">
            <a:extLst>
              <a:ext uri="{FF2B5EF4-FFF2-40B4-BE49-F238E27FC236}">
                <a16:creationId xmlns:a16="http://schemas.microsoft.com/office/drawing/2014/main" id="{61573577-DD6A-6B95-EA12-C38A50DD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126" y="1250951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7201" name="Rectangle 49">
            <a:extLst>
              <a:ext uri="{FF2B5EF4-FFF2-40B4-BE49-F238E27FC236}">
                <a16:creationId xmlns:a16="http://schemas.microsoft.com/office/drawing/2014/main" id="{0B07B193-2421-3D0F-0456-A0A7F3E0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775" y="1250951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77202" name="Rectangle 50">
            <a:extLst>
              <a:ext uri="{FF2B5EF4-FFF2-40B4-BE49-F238E27FC236}">
                <a16:creationId xmlns:a16="http://schemas.microsoft.com/office/drawing/2014/main" id="{97242143-FD99-4E9F-A363-D1C95B1A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3887" y="1250951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7203" name="Text Box 51">
            <a:extLst>
              <a:ext uri="{FF2B5EF4-FFF2-40B4-BE49-F238E27FC236}">
                <a16:creationId xmlns:a16="http://schemas.microsoft.com/office/drawing/2014/main" id="{92C3437B-0466-A10D-F301-B704B773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00" y="20399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77204" name="Rectangle 52">
            <a:extLst>
              <a:ext uri="{FF2B5EF4-FFF2-40B4-BE49-F238E27FC236}">
                <a16:creationId xmlns:a16="http://schemas.microsoft.com/office/drawing/2014/main" id="{69EFD925-1A2E-2F7E-6025-879A5BEDC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075" y="1250951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77205" name="Rectangle 53">
            <a:extLst>
              <a:ext uri="{FF2B5EF4-FFF2-40B4-BE49-F238E27FC236}">
                <a16:creationId xmlns:a16="http://schemas.microsoft.com/office/drawing/2014/main" id="{B7C2D37D-2754-769D-5C0C-978839A3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750" y="1250951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77206" name="Rectangle 54">
            <a:extLst>
              <a:ext uri="{FF2B5EF4-FFF2-40B4-BE49-F238E27FC236}">
                <a16:creationId xmlns:a16="http://schemas.microsoft.com/office/drawing/2014/main" id="{EE1BE21E-A200-71EF-D35D-8A8A00ED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87" y="1250950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7207" name="Rectangle 55">
            <a:extLst>
              <a:ext uri="{FF2B5EF4-FFF2-40B4-BE49-F238E27FC236}">
                <a16:creationId xmlns:a16="http://schemas.microsoft.com/office/drawing/2014/main" id="{207C2850-26B2-05F6-58EF-0F5C39B0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350" y="1257300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7208" name="Rectangle 56">
            <a:extLst>
              <a:ext uri="{FF2B5EF4-FFF2-40B4-BE49-F238E27FC236}">
                <a16:creationId xmlns:a16="http://schemas.microsoft.com/office/drawing/2014/main" id="{3E11B971-AA5B-377D-43F8-495D46731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400" y="1250951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7209" name="Rectangle 57">
            <a:extLst>
              <a:ext uri="{FF2B5EF4-FFF2-40B4-BE49-F238E27FC236}">
                <a16:creationId xmlns:a16="http://schemas.microsoft.com/office/drawing/2014/main" id="{1BF02792-4F55-6DB9-3151-32AB2F566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301" y="1250951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7210" name="Rectangle 58">
            <a:extLst>
              <a:ext uri="{FF2B5EF4-FFF2-40B4-BE49-F238E27FC236}">
                <a16:creationId xmlns:a16="http://schemas.microsoft.com/office/drawing/2014/main" id="{EEB32D39-0064-0020-B39E-6CEBD7D13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988" y="1250951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7211" name="Rectangle 59">
            <a:extLst>
              <a:ext uri="{FF2B5EF4-FFF2-40B4-BE49-F238E27FC236}">
                <a16:creationId xmlns:a16="http://schemas.microsoft.com/office/drawing/2014/main" id="{03EB56DC-5980-8F0B-B006-70649223E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863" y="1250951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7212" name="Text Box 60">
            <a:extLst>
              <a:ext uri="{FF2B5EF4-FFF2-40B4-BE49-F238E27FC236}">
                <a16:creationId xmlns:a16="http://schemas.microsoft.com/office/drawing/2014/main" id="{51C73DD0-02EA-D27C-34A2-7A83C1B9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975" y="482601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77213" name="Rectangle 61">
            <a:extLst>
              <a:ext uri="{FF2B5EF4-FFF2-40B4-BE49-F238E27FC236}">
                <a16:creationId xmlns:a16="http://schemas.microsoft.com/office/drawing/2014/main" id="{D3982111-CA66-9168-FAF4-02E691CB7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962" y="71278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77214" name="Rectangle 62">
            <a:extLst>
              <a:ext uri="{FF2B5EF4-FFF2-40B4-BE49-F238E27FC236}">
                <a16:creationId xmlns:a16="http://schemas.microsoft.com/office/drawing/2014/main" id="{906DF990-2026-314E-EDCA-69123ADFB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562" y="1250951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7215" name="Rectangle 63">
            <a:extLst>
              <a:ext uri="{FF2B5EF4-FFF2-40B4-BE49-F238E27FC236}">
                <a16:creationId xmlns:a16="http://schemas.microsoft.com/office/drawing/2014/main" id="{D4BAD35F-B09A-C4A8-1395-5BA42B4F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001" y="1250951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7216" name="Rectangle 64">
            <a:extLst>
              <a:ext uri="{FF2B5EF4-FFF2-40B4-BE49-F238E27FC236}">
                <a16:creationId xmlns:a16="http://schemas.microsoft.com/office/drawing/2014/main" id="{D4B0BA92-05C4-233B-9E87-4C97686C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451" y="1250951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7217" name="Rectangle 65">
            <a:extLst>
              <a:ext uri="{FF2B5EF4-FFF2-40B4-BE49-F238E27FC236}">
                <a16:creationId xmlns:a16="http://schemas.microsoft.com/office/drawing/2014/main" id="{8605C4EC-0235-E5EB-9CDF-85CC79C1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3813" y="1250951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7218" name="Text Box 66">
            <a:extLst>
              <a:ext uri="{FF2B5EF4-FFF2-40B4-BE49-F238E27FC236}">
                <a16:creationId xmlns:a16="http://schemas.microsoft.com/office/drawing/2014/main" id="{BB016BC9-5CB7-B2A1-4A30-57ACA9F9A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937" y="7112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77219" name="Rectangle 67">
            <a:extLst>
              <a:ext uri="{FF2B5EF4-FFF2-40B4-BE49-F238E27FC236}">
                <a16:creationId xmlns:a16="http://schemas.microsoft.com/office/drawing/2014/main" id="{2711526C-9DB5-1411-C395-175A8FB9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138" y="39687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77220" name="Line 68">
            <a:extLst>
              <a:ext uri="{FF2B5EF4-FFF2-40B4-BE49-F238E27FC236}">
                <a16:creationId xmlns:a16="http://schemas.microsoft.com/office/drawing/2014/main" id="{5480A168-1BA9-31D5-6474-A8648BE05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1475" y="105092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21" name="Line 69">
            <a:extLst>
              <a:ext uri="{FF2B5EF4-FFF2-40B4-BE49-F238E27FC236}">
                <a16:creationId xmlns:a16="http://schemas.microsoft.com/office/drawing/2014/main" id="{6EA87E64-9162-C488-C942-FC0D9B23C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637" y="105568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22" name="Line 70">
            <a:extLst>
              <a:ext uri="{FF2B5EF4-FFF2-40B4-BE49-F238E27FC236}">
                <a16:creationId xmlns:a16="http://schemas.microsoft.com/office/drawing/2014/main" id="{46BCE04D-9E86-6731-2BB1-B5BBF3B7C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0462" y="723901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23" name="Line 71">
            <a:extLst>
              <a:ext uri="{FF2B5EF4-FFF2-40B4-BE49-F238E27FC236}">
                <a16:creationId xmlns:a16="http://schemas.microsoft.com/office/drawing/2014/main" id="{E76C7F4B-7D8F-A11D-9A88-AB3BC08AC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0225" y="105251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24" name="Text Box 72">
            <a:extLst>
              <a:ext uri="{FF2B5EF4-FFF2-40B4-BE49-F238E27FC236}">
                <a16:creationId xmlns:a16="http://schemas.microsoft.com/office/drawing/2014/main" id="{550C9C60-7EEA-9620-E402-AD091272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94" y="3254463"/>
            <a:ext cx="10423094" cy="302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俄利根认为圣经和哲学并行不悖，他鼓励门徒自由探索各派系哲学思想。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他说，以色列人为耶和华的殿制造器皿，所用的金子其实来自埃及。他藉此例子做比喻，支持用希腊哲学讲解基督教教义的做法。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俄利根的思想大大影响东方后代的神学，但有些论点因过于离谱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例如末后连魔鬼和邪灵都会得救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，到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世纪时被判为异端。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他在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250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在德修逼迫中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受酷刑，出狱数年后因刑伤复发而过世。</a:t>
            </a:r>
          </a:p>
        </p:txBody>
      </p:sp>
      <p:sp>
        <p:nvSpPr>
          <p:cNvPr id="177225" name="Rectangle 73">
            <a:extLst>
              <a:ext uri="{FF2B5EF4-FFF2-40B4-BE49-F238E27FC236}">
                <a16:creationId xmlns:a16="http://schemas.microsoft.com/office/drawing/2014/main" id="{0F0C3C37-CF74-07A4-8759-2D1BC3DB4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587" y="2620964"/>
            <a:ext cx="2838450" cy="338137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俄利根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Group 2">
            <a:extLst>
              <a:ext uri="{FF2B5EF4-FFF2-40B4-BE49-F238E27FC236}">
                <a16:creationId xmlns:a16="http://schemas.microsoft.com/office/drawing/2014/main" id="{E8ECA103-F5E1-7267-ED30-1A8CA7D5C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7919"/>
              </p:ext>
            </p:extLst>
          </p:nvPr>
        </p:nvGraphicFramePr>
        <p:xfrm>
          <a:off x="1129579" y="181321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04201278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509285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49950390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21818882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278993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18578345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4119716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912834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2483309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86874054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202781"/>
                  </a:ext>
                </a:extLst>
              </a:tr>
            </a:tbl>
          </a:graphicData>
        </a:graphic>
      </p:graphicFrame>
      <p:graphicFrame>
        <p:nvGraphicFramePr>
          <p:cNvPr id="139290" name="Group 26">
            <a:extLst>
              <a:ext uri="{FF2B5EF4-FFF2-40B4-BE49-F238E27FC236}">
                <a16:creationId xmlns:a16="http://schemas.microsoft.com/office/drawing/2014/main" id="{9424E558-D643-311C-DB1F-45299333F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60531"/>
              </p:ext>
            </p:extLst>
          </p:nvPr>
        </p:nvGraphicFramePr>
        <p:xfrm>
          <a:off x="729530" y="1935452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811108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9639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86582490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3219909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71454207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9004448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738292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0042358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8346403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3260024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716442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28624"/>
                  </a:ext>
                </a:extLst>
              </a:tr>
            </a:tbl>
          </a:graphicData>
        </a:graphic>
      </p:graphicFrame>
      <p:sp>
        <p:nvSpPr>
          <p:cNvPr id="139306" name="Rectangle 42">
            <a:extLst>
              <a:ext uri="{FF2B5EF4-FFF2-40B4-BE49-F238E27FC236}">
                <a16:creationId xmlns:a16="http://schemas.microsoft.com/office/drawing/2014/main" id="{5910F5C7-F7B5-232B-F380-C1462F3A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79" y="1140115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39307" name="Rectangle 43">
            <a:extLst>
              <a:ext uri="{FF2B5EF4-FFF2-40B4-BE49-F238E27FC236}">
                <a16:creationId xmlns:a16="http://schemas.microsoft.com/office/drawing/2014/main" id="{500A1ECA-F7C5-8EEF-0B3C-C6947645E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404" y="1140115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39308" name="Rectangle 44">
            <a:extLst>
              <a:ext uri="{FF2B5EF4-FFF2-40B4-BE49-F238E27FC236}">
                <a16:creationId xmlns:a16="http://schemas.microsoft.com/office/drawing/2014/main" id="{7B3A7E08-89DB-C602-AC33-5877DEEA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105" y="1140115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39309" name="Rectangle 45">
            <a:extLst>
              <a:ext uri="{FF2B5EF4-FFF2-40B4-BE49-F238E27FC236}">
                <a16:creationId xmlns:a16="http://schemas.microsoft.com/office/drawing/2014/main" id="{EF5A5643-4E24-D359-3BAA-E8B1FC6F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166" y="1140115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39310" name="Rectangle 46">
            <a:extLst>
              <a:ext uri="{FF2B5EF4-FFF2-40B4-BE49-F238E27FC236}">
                <a16:creationId xmlns:a16="http://schemas.microsoft.com/office/drawing/2014/main" id="{BCF9EF5B-8E78-9B1F-57AD-9BFAEDFA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454" y="1140115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11" name="Rectangle 47">
            <a:extLst>
              <a:ext uri="{FF2B5EF4-FFF2-40B4-BE49-F238E27FC236}">
                <a16:creationId xmlns:a16="http://schemas.microsoft.com/office/drawing/2014/main" id="{B7731CBB-854D-6FE9-65C7-DEECEE26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454" y="1140115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9312" name="Rectangle 48">
            <a:extLst>
              <a:ext uri="{FF2B5EF4-FFF2-40B4-BE49-F238E27FC236}">
                <a16:creationId xmlns:a16="http://schemas.microsoft.com/office/drawing/2014/main" id="{A400DBEE-05D4-1DF1-1A25-E74639EA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780" y="1140115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13" name="Rectangle 49">
            <a:extLst>
              <a:ext uri="{FF2B5EF4-FFF2-40B4-BE49-F238E27FC236}">
                <a16:creationId xmlns:a16="http://schemas.microsoft.com/office/drawing/2014/main" id="{BF7821DA-C0E7-2F73-2449-BA8FF99F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429" y="1140115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39314" name="Rectangle 50">
            <a:extLst>
              <a:ext uri="{FF2B5EF4-FFF2-40B4-BE49-F238E27FC236}">
                <a16:creationId xmlns:a16="http://schemas.microsoft.com/office/drawing/2014/main" id="{5E341936-6813-468D-7A23-BE6F9516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541" y="1140115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15" name="Text Box 51">
            <a:extLst>
              <a:ext uri="{FF2B5EF4-FFF2-40B4-BE49-F238E27FC236}">
                <a16:creationId xmlns:a16="http://schemas.microsoft.com/office/drawing/2014/main" id="{9FC4CD4D-B128-BE1A-B84B-9DF42176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735138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39316" name="Rectangle 52">
            <a:extLst>
              <a:ext uri="{FF2B5EF4-FFF2-40B4-BE49-F238E27FC236}">
                <a16:creationId xmlns:a16="http://schemas.microsoft.com/office/drawing/2014/main" id="{A2C4BC93-20EF-2B4E-A27A-E75FBA45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729" y="1140115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39317" name="Rectangle 53">
            <a:extLst>
              <a:ext uri="{FF2B5EF4-FFF2-40B4-BE49-F238E27FC236}">
                <a16:creationId xmlns:a16="http://schemas.microsoft.com/office/drawing/2014/main" id="{9F14EDE5-FAAE-BF79-80B5-910B597D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404" y="1140115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39318" name="Rectangle 54">
            <a:extLst>
              <a:ext uri="{FF2B5EF4-FFF2-40B4-BE49-F238E27FC236}">
                <a16:creationId xmlns:a16="http://schemas.microsoft.com/office/drawing/2014/main" id="{2C1BE500-BE04-6DD3-1B8C-EF923C914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341" y="1140114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19" name="Rectangle 55">
            <a:extLst>
              <a:ext uri="{FF2B5EF4-FFF2-40B4-BE49-F238E27FC236}">
                <a16:creationId xmlns:a16="http://schemas.microsoft.com/office/drawing/2014/main" id="{F9584109-E79D-CBC1-14DB-C8594BC2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004" y="1146464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20" name="Rectangle 56">
            <a:extLst>
              <a:ext uri="{FF2B5EF4-FFF2-40B4-BE49-F238E27FC236}">
                <a16:creationId xmlns:a16="http://schemas.microsoft.com/office/drawing/2014/main" id="{7783DF68-B641-6793-3AF5-F0D503A5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054" y="1140115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21" name="Rectangle 57">
            <a:extLst>
              <a:ext uri="{FF2B5EF4-FFF2-40B4-BE49-F238E27FC236}">
                <a16:creationId xmlns:a16="http://schemas.microsoft.com/office/drawing/2014/main" id="{C5680828-F596-4489-596F-ABC0677C6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955" y="1140115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9322" name="Rectangle 58">
            <a:extLst>
              <a:ext uri="{FF2B5EF4-FFF2-40B4-BE49-F238E27FC236}">
                <a16:creationId xmlns:a16="http://schemas.microsoft.com/office/drawing/2014/main" id="{1E6CEAFE-79E5-FE4C-64C5-E2A48961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642" y="1140115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9323" name="Rectangle 59">
            <a:extLst>
              <a:ext uri="{FF2B5EF4-FFF2-40B4-BE49-F238E27FC236}">
                <a16:creationId xmlns:a16="http://schemas.microsoft.com/office/drawing/2014/main" id="{E3004204-6FDF-511D-5387-82B0C1820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517" y="1140115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9324" name="Text Box 60">
            <a:extLst>
              <a:ext uri="{FF2B5EF4-FFF2-40B4-BE49-F238E27FC236}">
                <a16:creationId xmlns:a16="http://schemas.microsoft.com/office/drawing/2014/main" id="{E796F50B-1B26-B910-1938-736C78C0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629" y="371765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39325" name="Rectangle 61">
            <a:extLst>
              <a:ext uri="{FF2B5EF4-FFF2-40B4-BE49-F238E27FC236}">
                <a16:creationId xmlns:a16="http://schemas.microsoft.com/office/drawing/2014/main" id="{F339ED98-B09C-0FE7-1089-95A7574C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616" y="601952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39326" name="Rectangle 62">
            <a:extLst>
              <a:ext uri="{FF2B5EF4-FFF2-40B4-BE49-F238E27FC236}">
                <a16:creationId xmlns:a16="http://schemas.microsoft.com/office/drawing/2014/main" id="{139E9910-1DB8-63AF-6389-8DF7A775F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216" y="1140115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9327" name="Rectangle 63">
            <a:extLst>
              <a:ext uri="{FF2B5EF4-FFF2-40B4-BE49-F238E27FC236}">
                <a16:creationId xmlns:a16="http://schemas.microsoft.com/office/drawing/2014/main" id="{2389BC60-B685-FBFE-A721-6E0BD31A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655" y="1140115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9328" name="Rectangle 64">
            <a:extLst>
              <a:ext uri="{FF2B5EF4-FFF2-40B4-BE49-F238E27FC236}">
                <a16:creationId xmlns:a16="http://schemas.microsoft.com/office/drawing/2014/main" id="{C421B622-86D9-55FC-83E6-FCE48FF1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105" y="1140115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39329" name="Rectangle 65">
            <a:extLst>
              <a:ext uri="{FF2B5EF4-FFF2-40B4-BE49-F238E27FC236}">
                <a16:creationId xmlns:a16="http://schemas.microsoft.com/office/drawing/2014/main" id="{57B66391-460C-9CBC-5C0A-6E6879B4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467" y="1140115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39330" name="Text Box 66">
            <a:extLst>
              <a:ext uri="{FF2B5EF4-FFF2-40B4-BE49-F238E27FC236}">
                <a16:creationId xmlns:a16="http://schemas.microsoft.com/office/drawing/2014/main" id="{0C53425A-B145-1ED0-AC97-6515C378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591" y="600364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39331" name="Rectangle 67">
            <a:extLst>
              <a:ext uri="{FF2B5EF4-FFF2-40B4-BE49-F238E27FC236}">
                <a16:creationId xmlns:a16="http://schemas.microsoft.com/office/drawing/2014/main" id="{0B4F405B-22EA-A791-EBC0-11CB03AD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92" y="286039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39332" name="Line 68">
            <a:extLst>
              <a:ext uri="{FF2B5EF4-FFF2-40B4-BE49-F238E27FC236}">
                <a16:creationId xmlns:a16="http://schemas.microsoft.com/office/drawing/2014/main" id="{7C858D9D-C8B6-8265-EC4E-D3B125FCB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129" y="940089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3" name="Line 69">
            <a:extLst>
              <a:ext uri="{FF2B5EF4-FFF2-40B4-BE49-F238E27FC236}">
                <a16:creationId xmlns:a16="http://schemas.microsoft.com/office/drawing/2014/main" id="{432C98DC-8DC2-BDFC-A170-99BC99952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4291" y="94485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4" name="Line 70">
            <a:extLst>
              <a:ext uri="{FF2B5EF4-FFF2-40B4-BE49-F238E27FC236}">
                <a16:creationId xmlns:a16="http://schemas.microsoft.com/office/drawing/2014/main" id="{67A7AEB5-40D1-ED3D-CE87-ACB6AA0804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5116" y="613065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5" name="Line 71">
            <a:extLst>
              <a:ext uri="{FF2B5EF4-FFF2-40B4-BE49-F238E27FC236}">
                <a16:creationId xmlns:a16="http://schemas.microsoft.com/office/drawing/2014/main" id="{23B254D7-6A3F-A64C-738B-0FDD44128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4879" y="94167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39" name="Text Box 75">
            <a:extLst>
              <a:ext uri="{FF2B5EF4-FFF2-40B4-BE49-F238E27FC236}">
                <a16:creationId xmlns:a16="http://schemas.microsoft.com/office/drawing/2014/main" id="{1D7E0CB3-05BF-8F0A-BD7B-4F14E072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30" y="2780802"/>
            <a:ext cx="11085469" cy="392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4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b="1" dirty="0">
                <a:solidFill>
                  <a:srgbClr val="FF0000"/>
                </a:solidFill>
                <a:ea typeface="SimHei" panose="02010609060101010101" pitchFamily="49" charset="-122"/>
              </a:rPr>
              <a:t>諾窪天</a:t>
            </a:r>
            <a:r>
              <a:rPr lang="zh-TW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派</a:t>
            </a:r>
            <a:r>
              <a:rPr lang="en-US" altLang="zh-TW" sz="2400" b="1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400" b="1" dirty="0" err="1">
                <a:solidFill>
                  <a:srgbClr val="996633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Novatianist</a:t>
            </a:r>
            <a:r>
              <a:rPr lang="en-US" altLang="zh-TW" sz="2400" b="1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b="1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在德修皇帝的全国性大逼迫中，有许多人背弃信仰，或藉贿赂逃避逼迫。逼迫过后，他们恳求教会赦免和重新接纳。教会采取宽大立场，同意他们在经过严格的补赎条件后，可重返教会。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但当时罗马教会长老诺洼天却主张严厉处分，后来诺洼天和拥护他的人脱离大公教会，自成一派，在帝国各处设立教会。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诺洼天派坚持教会必须由真正的圣徒组成。背弃真道者，是犯了「至于死的罪」，一概不准重入教会。</a:t>
            </a:r>
          </a:p>
        </p:txBody>
      </p:sp>
      <p:sp>
        <p:nvSpPr>
          <p:cNvPr id="139340" name="AutoShape 76">
            <a:extLst>
              <a:ext uri="{FF2B5EF4-FFF2-40B4-BE49-F238E27FC236}">
                <a16:creationId xmlns:a16="http://schemas.microsoft.com/office/drawing/2014/main" id="{451979C3-1AF9-64C3-E7E1-913C7115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930" y="2510128"/>
            <a:ext cx="1385887" cy="338137"/>
          </a:xfrm>
          <a:prstGeom prst="homePlate">
            <a:avLst>
              <a:gd name="adj" fmla="val 44610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諾窪天派</a:t>
            </a:r>
          </a:p>
        </p:txBody>
      </p:sp>
      <p:sp>
        <p:nvSpPr>
          <p:cNvPr id="139341" name="Text Box 77">
            <a:extLst>
              <a:ext uri="{FF2B5EF4-FFF2-40B4-BE49-F238E27FC236}">
                <a16:creationId xmlns:a16="http://schemas.microsoft.com/office/drawing/2014/main" id="{10447CAD-7671-DB18-60F7-20E3BFC8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904" y="246726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SimHei" panose="02010609060101010101" pitchFamily="49" charset="-122"/>
              </a:rPr>
              <a:t>7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世紀</a:t>
            </a:r>
          </a:p>
        </p:txBody>
      </p:sp>
      <p:sp>
        <p:nvSpPr>
          <p:cNvPr id="139343" name="AutoShape 79">
            <a:extLst>
              <a:ext uri="{FF2B5EF4-FFF2-40B4-BE49-F238E27FC236}">
                <a16:creationId xmlns:a16="http://schemas.microsoft.com/office/drawing/2014/main" id="{9966072F-E793-6EC5-095B-43485A19A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654" y="1962439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40" grpId="0" animBg="1"/>
      <p:bldP spid="1393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0" name="Group 2">
            <a:extLst>
              <a:ext uri="{FF2B5EF4-FFF2-40B4-BE49-F238E27FC236}">
                <a16:creationId xmlns:a16="http://schemas.microsoft.com/office/drawing/2014/main" id="{4A533502-C746-1508-7D65-7C4295730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32368"/>
              </p:ext>
            </p:extLst>
          </p:nvPr>
        </p:nvGraphicFramePr>
        <p:xfrm>
          <a:off x="1111106" y="1730087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59105951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476744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655260578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6176179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9162617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37970809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7881449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4056297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9004301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03046067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94864"/>
                  </a:ext>
                </a:extLst>
              </a:tr>
            </a:tbl>
          </a:graphicData>
        </a:graphic>
      </p:graphicFrame>
      <p:graphicFrame>
        <p:nvGraphicFramePr>
          <p:cNvPr id="176154" name="Group 26">
            <a:extLst>
              <a:ext uri="{FF2B5EF4-FFF2-40B4-BE49-F238E27FC236}">
                <a16:creationId xmlns:a16="http://schemas.microsoft.com/office/drawing/2014/main" id="{26637E14-6C68-6DA5-6164-8E465A61E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61942"/>
              </p:ext>
            </p:extLst>
          </p:nvPr>
        </p:nvGraphicFramePr>
        <p:xfrm>
          <a:off x="711057" y="1852324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55157339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4712785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8677492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4125001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00553837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7271738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785154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53778497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8434225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0421319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22436743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63603"/>
                  </a:ext>
                </a:extLst>
              </a:tr>
            </a:tbl>
          </a:graphicData>
        </a:graphic>
      </p:graphicFrame>
      <p:sp>
        <p:nvSpPr>
          <p:cNvPr id="176170" name="Rectangle 42">
            <a:extLst>
              <a:ext uri="{FF2B5EF4-FFF2-40B4-BE49-F238E27FC236}">
                <a16:creationId xmlns:a16="http://schemas.microsoft.com/office/drawing/2014/main" id="{6BB3D071-F98F-EB52-B7A3-40CA9FA18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06" y="1056987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76171" name="Rectangle 43">
            <a:extLst>
              <a:ext uri="{FF2B5EF4-FFF2-40B4-BE49-F238E27FC236}">
                <a16:creationId xmlns:a16="http://schemas.microsoft.com/office/drawing/2014/main" id="{66125D1A-3180-3421-F341-06672B40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931" y="1056987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76172" name="Rectangle 44">
            <a:extLst>
              <a:ext uri="{FF2B5EF4-FFF2-40B4-BE49-F238E27FC236}">
                <a16:creationId xmlns:a16="http://schemas.microsoft.com/office/drawing/2014/main" id="{490EE730-3AD8-93EA-EF72-EEB4AD4D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632" y="1056987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76173" name="Rectangle 45">
            <a:extLst>
              <a:ext uri="{FF2B5EF4-FFF2-40B4-BE49-F238E27FC236}">
                <a16:creationId xmlns:a16="http://schemas.microsoft.com/office/drawing/2014/main" id="{79FD9FA4-02F4-F0A7-D607-448867740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93" y="1056987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76174" name="Rectangle 46">
            <a:extLst>
              <a:ext uri="{FF2B5EF4-FFF2-40B4-BE49-F238E27FC236}">
                <a16:creationId xmlns:a16="http://schemas.microsoft.com/office/drawing/2014/main" id="{F284F832-1342-AA40-863F-6B3DAC18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981" y="1056987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75" name="Rectangle 47">
            <a:extLst>
              <a:ext uri="{FF2B5EF4-FFF2-40B4-BE49-F238E27FC236}">
                <a16:creationId xmlns:a16="http://schemas.microsoft.com/office/drawing/2014/main" id="{26FAE851-D7B3-2478-D0BE-80F70FEC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981" y="1056987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6176" name="Rectangle 48">
            <a:extLst>
              <a:ext uri="{FF2B5EF4-FFF2-40B4-BE49-F238E27FC236}">
                <a16:creationId xmlns:a16="http://schemas.microsoft.com/office/drawing/2014/main" id="{C181C470-5B89-B613-C926-DC6B3FC6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307" y="1056987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77" name="Rectangle 49">
            <a:extLst>
              <a:ext uri="{FF2B5EF4-FFF2-40B4-BE49-F238E27FC236}">
                <a16:creationId xmlns:a16="http://schemas.microsoft.com/office/drawing/2014/main" id="{0A22F421-0591-07C2-FBDB-5F26FCF9B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956" y="1056987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76178" name="Rectangle 50">
            <a:extLst>
              <a:ext uri="{FF2B5EF4-FFF2-40B4-BE49-F238E27FC236}">
                <a16:creationId xmlns:a16="http://schemas.microsoft.com/office/drawing/2014/main" id="{6989CD9C-E2F3-7661-4012-5FE3587F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068" y="1056987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79" name="Text Box 51">
            <a:extLst>
              <a:ext uri="{FF2B5EF4-FFF2-40B4-BE49-F238E27FC236}">
                <a16:creationId xmlns:a16="http://schemas.microsoft.com/office/drawing/2014/main" id="{D6265BDD-5B9B-0D00-198E-14D21B169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1" y="1845974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76180" name="Rectangle 52">
            <a:extLst>
              <a:ext uri="{FF2B5EF4-FFF2-40B4-BE49-F238E27FC236}">
                <a16:creationId xmlns:a16="http://schemas.microsoft.com/office/drawing/2014/main" id="{59F0F9BC-4107-92D2-5233-DB38DF0B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256" y="1056987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76181" name="Rectangle 53">
            <a:extLst>
              <a:ext uri="{FF2B5EF4-FFF2-40B4-BE49-F238E27FC236}">
                <a16:creationId xmlns:a16="http://schemas.microsoft.com/office/drawing/2014/main" id="{502D06E2-A25F-67E2-FFAF-4DA02A7F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931" y="1056987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76182" name="Rectangle 54">
            <a:extLst>
              <a:ext uri="{FF2B5EF4-FFF2-40B4-BE49-F238E27FC236}">
                <a16:creationId xmlns:a16="http://schemas.microsoft.com/office/drawing/2014/main" id="{CD05F4C6-6CD4-03B1-2A6B-7F03724A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868" y="1056986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83" name="Rectangle 55">
            <a:extLst>
              <a:ext uri="{FF2B5EF4-FFF2-40B4-BE49-F238E27FC236}">
                <a16:creationId xmlns:a16="http://schemas.microsoft.com/office/drawing/2014/main" id="{97D13F9B-3157-215F-1F84-17AAE4BA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531" y="1063336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84" name="Rectangle 56">
            <a:extLst>
              <a:ext uri="{FF2B5EF4-FFF2-40B4-BE49-F238E27FC236}">
                <a16:creationId xmlns:a16="http://schemas.microsoft.com/office/drawing/2014/main" id="{D9292E05-8324-8EA5-4947-0CEE6DA8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81" y="1056987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85" name="Rectangle 57">
            <a:extLst>
              <a:ext uri="{FF2B5EF4-FFF2-40B4-BE49-F238E27FC236}">
                <a16:creationId xmlns:a16="http://schemas.microsoft.com/office/drawing/2014/main" id="{5E0200DE-B50C-5EBB-E743-2B79436C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482" y="1056987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6186" name="Rectangle 58">
            <a:extLst>
              <a:ext uri="{FF2B5EF4-FFF2-40B4-BE49-F238E27FC236}">
                <a16:creationId xmlns:a16="http://schemas.microsoft.com/office/drawing/2014/main" id="{B874B7E8-E22D-21ED-E937-D421EC6FF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169" y="1056987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6187" name="Rectangle 59">
            <a:extLst>
              <a:ext uri="{FF2B5EF4-FFF2-40B4-BE49-F238E27FC236}">
                <a16:creationId xmlns:a16="http://schemas.microsoft.com/office/drawing/2014/main" id="{74812C02-6998-BE68-6318-B379C9024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044" y="1056987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6188" name="Text Box 60">
            <a:extLst>
              <a:ext uri="{FF2B5EF4-FFF2-40B4-BE49-F238E27FC236}">
                <a16:creationId xmlns:a16="http://schemas.microsoft.com/office/drawing/2014/main" id="{D27E337B-4F59-08FF-E303-22FA4D02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56" y="288637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76189" name="Rectangle 61">
            <a:extLst>
              <a:ext uri="{FF2B5EF4-FFF2-40B4-BE49-F238E27FC236}">
                <a16:creationId xmlns:a16="http://schemas.microsoft.com/office/drawing/2014/main" id="{0ADA655B-13A6-C370-FD5C-754F9AF0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143" y="518824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76190" name="Rectangle 62">
            <a:extLst>
              <a:ext uri="{FF2B5EF4-FFF2-40B4-BE49-F238E27FC236}">
                <a16:creationId xmlns:a16="http://schemas.microsoft.com/office/drawing/2014/main" id="{DA815AB8-5020-77AE-0A7F-DE3522C9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743" y="1056987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91" name="Rectangle 63">
            <a:extLst>
              <a:ext uri="{FF2B5EF4-FFF2-40B4-BE49-F238E27FC236}">
                <a16:creationId xmlns:a16="http://schemas.microsoft.com/office/drawing/2014/main" id="{DBBF461C-3EB0-5F90-B386-99AF3246B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182" y="1056987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6192" name="Rectangle 64">
            <a:extLst>
              <a:ext uri="{FF2B5EF4-FFF2-40B4-BE49-F238E27FC236}">
                <a16:creationId xmlns:a16="http://schemas.microsoft.com/office/drawing/2014/main" id="{DC159EB1-993C-6B71-37F7-9478EA5B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632" y="1056987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76193" name="Rectangle 65">
            <a:extLst>
              <a:ext uri="{FF2B5EF4-FFF2-40B4-BE49-F238E27FC236}">
                <a16:creationId xmlns:a16="http://schemas.microsoft.com/office/drawing/2014/main" id="{A0EC0387-54EA-B9E5-A627-DB8648FC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994" y="1056987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76194" name="Text Box 66">
            <a:extLst>
              <a:ext uri="{FF2B5EF4-FFF2-40B4-BE49-F238E27FC236}">
                <a16:creationId xmlns:a16="http://schemas.microsoft.com/office/drawing/2014/main" id="{F02D8285-9112-849B-FF10-31567103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118" y="517236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76195" name="Rectangle 67">
            <a:extLst>
              <a:ext uri="{FF2B5EF4-FFF2-40B4-BE49-F238E27FC236}">
                <a16:creationId xmlns:a16="http://schemas.microsoft.com/office/drawing/2014/main" id="{D9A9584B-E72C-EB8D-AC64-470CB80C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319" y="202911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76196" name="Line 68">
            <a:extLst>
              <a:ext uri="{FF2B5EF4-FFF2-40B4-BE49-F238E27FC236}">
                <a16:creationId xmlns:a16="http://schemas.microsoft.com/office/drawing/2014/main" id="{F5D3CCAB-5CD9-C973-D302-1420F373F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656" y="856961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7" name="Line 69">
            <a:extLst>
              <a:ext uri="{FF2B5EF4-FFF2-40B4-BE49-F238E27FC236}">
                <a16:creationId xmlns:a16="http://schemas.microsoft.com/office/drawing/2014/main" id="{B6B38C80-EE28-F2CF-4CAC-418B78D3E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5818" y="861725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8" name="Line 70">
            <a:extLst>
              <a:ext uri="{FF2B5EF4-FFF2-40B4-BE49-F238E27FC236}">
                <a16:creationId xmlns:a16="http://schemas.microsoft.com/office/drawing/2014/main" id="{B75A866D-42CB-8987-B380-AC49FDDA86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6643" y="529937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9" name="Line 71">
            <a:extLst>
              <a:ext uri="{FF2B5EF4-FFF2-40B4-BE49-F238E27FC236}">
                <a16:creationId xmlns:a16="http://schemas.microsoft.com/office/drawing/2014/main" id="{43E23350-46CB-B1FE-09E4-5753EC072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406" y="858550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0" name="Text Box 72">
            <a:extLst>
              <a:ext uri="{FF2B5EF4-FFF2-40B4-BE49-F238E27FC236}">
                <a16:creationId xmlns:a16="http://schemas.microsoft.com/office/drawing/2014/main" id="{D27092C9-42FE-20E5-1ACD-DF3FFF26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75" y="2765138"/>
            <a:ext cx="11852695" cy="388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b="1" dirty="0">
                <a:solidFill>
                  <a:srgbClr val="0070C0"/>
                </a:solidFill>
                <a:ea typeface="SimHei" panose="02010609060101010101" pitchFamily="49" charset="-122"/>
              </a:rPr>
              <a:t>居普良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Cyprian</a:t>
            </a:r>
            <a:r>
              <a:rPr lang="zh-TW" altLang="en-US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，約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</a:rPr>
              <a:t>00-258</a:t>
            </a:r>
            <a:r>
              <a:rPr lang="zh-TW" altLang="en-US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-- </a:t>
            </a:r>
            <a:r>
              <a:rPr lang="zh-CN" altLang="en-US" sz="2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西方教会</a:t>
            </a:r>
            <a:endParaRPr lang="zh-TW" altLang="en-US" sz="24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他一生都住在北非迦太基，是一位富有且受过高深教育的人，也是有名的修辞学教授，后来成为迦太基主教，在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258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年被斩首殉道。 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居普良强烈主张教会外在有形的合一。他常使用「大公教会」这名称，且认为一切在大公教会门外的人，都不能得救。这论点被后来的罗马天主教会所高举，以致开除教籍成为最严厉的惩罚。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当时他强力抨击诺洼天派，称他们是「分裂大公教会的不合法组织」。又说凡支持诺洼天的信徒，不能加入大公教会，因为他们目的在「分裂大公教会所代表的一个身体」。 </a:t>
            </a:r>
          </a:p>
        </p:txBody>
      </p:sp>
      <p:sp>
        <p:nvSpPr>
          <p:cNvPr id="176201" name="Rectangle 73">
            <a:extLst>
              <a:ext uri="{FF2B5EF4-FFF2-40B4-BE49-F238E27FC236}">
                <a16:creationId xmlns:a16="http://schemas.microsoft.com/office/drawing/2014/main" id="{ACE0A4AB-39C7-A653-88A2-05272F27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332" y="2427000"/>
            <a:ext cx="2293937" cy="338137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176202" name="AutoShape 74">
            <a:extLst>
              <a:ext uri="{FF2B5EF4-FFF2-40B4-BE49-F238E27FC236}">
                <a16:creationId xmlns:a16="http://schemas.microsoft.com/office/drawing/2014/main" id="{4A9EB4B2-1E4D-DF0A-DAC5-47E6DF42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181" y="1879311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>
            <a:extLst>
              <a:ext uri="{FF2B5EF4-FFF2-40B4-BE49-F238E27FC236}">
                <a16:creationId xmlns:a16="http://schemas.microsoft.com/office/drawing/2014/main" id="{B2C6E741-78B6-A892-652C-E58DC3C96ECE}"/>
              </a:ext>
            </a:extLst>
          </p:cNvPr>
          <p:cNvGraphicFramePr>
            <a:graphicFrameLocks noGrp="1"/>
          </p:cNvGraphicFramePr>
          <p:nvPr/>
        </p:nvGraphicFramePr>
        <p:xfrm>
          <a:off x="1009218" y="2326424"/>
          <a:ext cx="7835900" cy="365760"/>
        </p:xfrm>
        <a:graphic>
          <a:graphicData uri="http://schemas.openxmlformats.org/drawingml/2006/table">
            <a:tbl>
              <a:tblPr/>
              <a:tblGrid>
                <a:gridCol w="712787">
                  <a:extLst>
                    <a:ext uri="{9D8B030D-6E8A-4147-A177-3AD203B41FA5}">
                      <a16:colId xmlns:a16="http://schemas.microsoft.com/office/drawing/2014/main" val="8424242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971299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033360972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83268006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5097527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8781436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6995436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6680061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760284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3371375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458770"/>
                  </a:ext>
                </a:extLst>
              </a:tr>
            </a:tbl>
          </a:graphicData>
        </a:graphic>
      </p:graphicFrame>
      <p:graphicFrame>
        <p:nvGraphicFramePr>
          <p:cNvPr id="29722" name="Group 26">
            <a:extLst>
              <a:ext uri="{FF2B5EF4-FFF2-40B4-BE49-F238E27FC236}">
                <a16:creationId xmlns:a16="http://schemas.microsoft.com/office/drawing/2014/main" id="{C4C78BF1-51CB-26C5-3555-07E81A3A7D1E}"/>
              </a:ext>
            </a:extLst>
          </p:cNvPr>
          <p:cNvGraphicFramePr>
            <a:graphicFrameLocks noGrp="1"/>
          </p:cNvGraphicFramePr>
          <p:nvPr/>
        </p:nvGraphicFramePr>
        <p:xfrm>
          <a:off x="677433" y="2448661"/>
          <a:ext cx="8564563" cy="3352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19201415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853681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773191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1901517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3604550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86658628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18553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1916945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845967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4597217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3785115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31468"/>
                  </a:ext>
                </a:extLst>
              </a:tr>
            </a:tbl>
          </a:graphicData>
        </a:graphic>
      </p:graphicFrame>
      <p:sp>
        <p:nvSpPr>
          <p:cNvPr id="29748" name="Rectangle 52">
            <a:extLst>
              <a:ext uri="{FF2B5EF4-FFF2-40B4-BE49-F238E27FC236}">
                <a16:creationId xmlns:a16="http://schemas.microsoft.com/office/drawing/2014/main" id="{1A871316-2BCA-665A-1A93-F6B02148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80" y="1870814"/>
            <a:ext cx="1766888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29749" name="Rectangle 53">
            <a:extLst>
              <a:ext uri="{FF2B5EF4-FFF2-40B4-BE49-F238E27FC236}">
                <a16:creationId xmlns:a16="http://schemas.microsoft.com/office/drawing/2014/main" id="{C4BB6943-5C57-EC87-94F4-6E666778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93" y="1870814"/>
            <a:ext cx="180340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提庇留</a:t>
            </a:r>
          </a:p>
        </p:txBody>
      </p:sp>
      <p:sp>
        <p:nvSpPr>
          <p:cNvPr id="29750" name="Rectangle 54">
            <a:extLst>
              <a:ext uri="{FF2B5EF4-FFF2-40B4-BE49-F238E27FC236}">
                <a16:creationId xmlns:a16="http://schemas.microsoft.com/office/drawing/2014/main" id="{31462FAD-2757-DF96-6EC8-95DBB24D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593" y="1870814"/>
            <a:ext cx="30480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1" name="Rectangle 55">
            <a:extLst>
              <a:ext uri="{FF2B5EF4-FFF2-40B4-BE49-F238E27FC236}">
                <a16:creationId xmlns:a16="http://schemas.microsoft.com/office/drawing/2014/main" id="{DBBDB6FF-B1A5-7B6A-E5D1-86EE1F78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393" y="1870814"/>
            <a:ext cx="107315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革老丟</a:t>
            </a:r>
          </a:p>
        </p:txBody>
      </p:sp>
      <p:sp>
        <p:nvSpPr>
          <p:cNvPr id="29752" name="Rectangle 56">
            <a:extLst>
              <a:ext uri="{FF2B5EF4-FFF2-40B4-BE49-F238E27FC236}">
                <a16:creationId xmlns:a16="http://schemas.microsoft.com/office/drawing/2014/main" id="{8716F977-BCF5-17DF-30D7-C2E6EB9B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543" y="1870814"/>
            <a:ext cx="1098550" cy="3524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尼祿</a:t>
            </a:r>
          </a:p>
        </p:txBody>
      </p:sp>
      <p:sp>
        <p:nvSpPr>
          <p:cNvPr id="29753" name="Rectangle 57">
            <a:extLst>
              <a:ext uri="{FF2B5EF4-FFF2-40B4-BE49-F238E27FC236}">
                <a16:creationId xmlns:a16="http://schemas.microsoft.com/office/drawing/2014/main" id="{E2142C38-C0C1-F0C1-AC91-8E3A57E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921" y="1870814"/>
            <a:ext cx="39687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4" name="Rectangle 58">
            <a:extLst>
              <a:ext uri="{FF2B5EF4-FFF2-40B4-BE49-F238E27FC236}">
                <a16:creationId xmlns:a16="http://schemas.microsoft.com/office/drawing/2014/main" id="{60E214AE-1AF7-CA8C-1AF8-59BC6C16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608" y="1870814"/>
            <a:ext cx="22225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5" name="Rectangle 59">
            <a:extLst>
              <a:ext uri="{FF2B5EF4-FFF2-40B4-BE49-F238E27FC236}">
                <a16:creationId xmlns:a16="http://schemas.microsoft.com/office/drawing/2014/main" id="{D62A614C-B61D-21EC-01BE-B15E4EFA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246" y="1870814"/>
            <a:ext cx="53975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6" name="Rectangle 60">
            <a:extLst>
              <a:ext uri="{FF2B5EF4-FFF2-40B4-BE49-F238E27FC236}">
                <a16:creationId xmlns:a16="http://schemas.microsoft.com/office/drawing/2014/main" id="{32456E1A-F74E-B22A-DECC-7C3CC34B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218" y="1870814"/>
            <a:ext cx="754062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400" dirty="0">
                <a:ea typeface="SimHei" panose="02010609060101010101" pitchFamily="49" charset="-122"/>
              </a:rPr>
              <a:t>維斯帕先</a:t>
            </a:r>
          </a:p>
        </p:txBody>
      </p:sp>
      <p:sp>
        <p:nvSpPr>
          <p:cNvPr id="29757" name="Rectangle 61">
            <a:extLst>
              <a:ext uri="{FF2B5EF4-FFF2-40B4-BE49-F238E27FC236}">
                <a16:creationId xmlns:a16="http://schemas.microsoft.com/office/drawing/2014/main" id="{A48842D3-A083-D471-DABA-C52D3C35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280" y="1870814"/>
            <a:ext cx="17145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8" name="Rectangle 62">
            <a:extLst>
              <a:ext uri="{FF2B5EF4-FFF2-40B4-BE49-F238E27FC236}">
                <a16:creationId xmlns:a16="http://schemas.microsoft.com/office/drawing/2014/main" id="{D8C87796-13FC-6B0B-CF54-E1EF1C8A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733" y="1870814"/>
            <a:ext cx="1185863" cy="3524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多米田</a:t>
            </a:r>
          </a:p>
        </p:txBody>
      </p:sp>
      <p:sp>
        <p:nvSpPr>
          <p:cNvPr id="29759" name="Rectangle 63">
            <a:extLst>
              <a:ext uri="{FF2B5EF4-FFF2-40B4-BE49-F238E27FC236}">
                <a16:creationId xmlns:a16="http://schemas.microsoft.com/office/drawing/2014/main" id="{99A4FE7A-7250-849D-09FF-18712AB15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05" y="1870814"/>
            <a:ext cx="115888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60" name="Rectangle 64">
            <a:extLst>
              <a:ext uri="{FF2B5EF4-FFF2-40B4-BE49-F238E27FC236}">
                <a16:creationId xmlns:a16="http://schemas.microsoft.com/office/drawing/2014/main" id="{61C4EDB2-E787-6B3D-8725-FD2ABBEF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896" y="1870814"/>
            <a:ext cx="763587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29769" name="Rectangle 73">
            <a:extLst>
              <a:ext uri="{FF2B5EF4-FFF2-40B4-BE49-F238E27FC236}">
                <a16:creationId xmlns:a16="http://schemas.microsoft.com/office/drawing/2014/main" id="{41C392FE-81B4-C082-0351-663EE88DD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858" y="1526324"/>
            <a:ext cx="8858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加利古拉</a:t>
            </a:r>
          </a:p>
        </p:txBody>
      </p:sp>
      <p:sp>
        <p:nvSpPr>
          <p:cNvPr id="29770" name="Text Box 74">
            <a:extLst>
              <a:ext uri="{FF2B5EF4-FFF2-40B4-BE49-F238E27FC236}">
                <a16:creationId xmlns:a16="http://schemas.microsoft.com/office/drawing/2014/main" id="{2B6BF4F3-7611-C8A5-6E95-04FFAAB9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058" y="1526324"/>
            <a:ext cx="47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提多</a:t>
            </a:r>
          </a:p>
        </p:txBody>
      </p:sp>
      <p:sp>
        <p:nvSpPr>
          <p:cNvPr id="29771" name="Text Box 75">
            <a:extLst>
              <a:ext uri="{FF2B5EF4-FFF2-40B4-BE49-F238E27FC236}">
                <a16:creationId xmlns:a16="http://schemas.microsoft.com/office/drawing/2014/main" id="{3F3C5FA0-57FB-3EF8-7C43-D72F1FB7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55" y="2442314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9773" name="AutoShape 77">
            <a:extLst>
              <a:ext uri="{FF2B5EF4-FFF2-40B4-BE49-F238E27FC236}">
                <a16:creationId xmlns:a16="http://schemas.microsoft.com/office/drawing/2014/main" id="{B88BDA87-9F5F-2758-5E4D-573048D7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143" y="245183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0" name="AutoShape 84">
            <a:extLst>
              <a:ext uri="{FF2B5EF4-FFF2-40B4-BE49-F238E27FC236}">
                <a16:creationId xmlns:a16="http://schemas.microsoft.com/office/drawing/2014/main" id="{DB94BF4D-A31B-FD10-F038-81F79FCDA2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6840" y="3775869"/>
            <a:ext cx="414337" cy="358775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1" name="Line 85">
            <a:extLst>
              <a:ext uri="{FF2B5EF4-FFF2-40B4-BE49-F238E27FC236}">
                <a16:creationId xmlns:a16="http://schemas.microsoft.com/office/drawing/2014/main" id="{D5F86042-602D-A83F-1EAF-3557D9DDB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2593" y="3787775"/>
            <a:ext cx="0" cy="3524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3" name="AutoShape 87">
            <a:extLst>
              <a:ext uri="{FF2B5EF4-FFF2-40B4-BE49-F238E27FC236}">
                <a16:creationId xmlns:a16="http://schemas.microsoft.com/office/drawing/2014/main" id="{4FE3791A-1F2B-CD6B-E323-2F0A0E76E9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2871" y="4281488"/>
            <a:ext cx="414337" cy="350837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5" name="AutoShape 89">
            <a:extLst>
              <a:ext uri="{FF2B5EF4-FFF2-40B4-BE49-F238E27FC236}">
                <a16:creationId xmlns:a16="http://schemas.microsoft.com/office/drawing/2014/main" id="{8DE0E6B4-4565-A501-ECA6-94AE78F562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36255" y="4806947"/>
            <a:ext cx="414338" cy="350838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6" name="AutoShape 90">
            <a:extLst>
              <a:ext uri="{FF2B5EF4-FFF2-40B4-BE49-F238E27FC236}">
                <a16:creationId xmlns:a16="http://schemas.microsoft.com/office/drawing/2014/main" id="{1CB8F6F5-DE65-CE4C-3DD8-F09DE841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318" y="245183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29794" name="Picture 98">
            <a:extLst>
              <a:ext uri="{FF2B5EF4-FFF2-40B4-BE49-F238E27FC236}">
                <a16:creationId xmlns:a16="http://schemas.microsoft.com/office/drawing/2014/main" id="{81D6FF2D-486B-E07F-EE33-58B52627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 bwMode="auto">
          <a:xfrm>
            <a:off x="7057596" y="264261"/>
            <a:ext cx="941387" cy="1258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5" name="Picture 99">
            <a:extLst>
              <a:ext uri="{FF2B5EF4-FFF2-40B4-BE49-F238E27FC236}">
                <a16:creationId xmlns:a16="http://schemas.microsoft.com/office/drawing/2014/main" id="{B529AE97-5349-A87F-D4C5-5EA6549E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1" y="264261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6" name="Picture 100">
            <a:extLst>
              <a:ext uri="{FF2B5EF4-FFF2-40B4-BE49-F238E27FC236}">
                <a16:creationId xmlns:a16="http://schemas.microsoft.com/office/drawing/2014/main" id="{7C19DE79-3AB8-8FC4-FEB2-2D327766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33" y="264261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7" name="Picture 101">
            <a:extLst>
              <a:ext uri="{FF2B5EF4-FFF2-40B4-BE49-F238E27FC236}">
                <a16:creationId xmlns:a16="http://schemas.microsoft.com/office/drawing/2014/main" id="{B9DD2221-5906-D5FB-2C50-FD4C1EB8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18" y="264261"/>
            <a:ext cx="944562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" name="Picture 102">
            <a:extLst>
              <a:ext uri="{FF2B5EF4-FFF2-40B4-BE49-F238E27FC236}">
                <a16:creationId xmlns:a16="http://schemas.microsoft.com/office/drawing/2014/main" id="{D113B930-30A3-E89A-53E3-36A3EEAE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18" y="264261"/>
            <a:ext cx="944562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" name="Picture 103">
            <a:extLst>
              <a:ext uri="{FF2B5EF4-FFF2-40B4-BE49-F238E27FC236}">
                <a16:creationId xmlns:a16="http://schemas.microsoft.com/office/drawing/2014/main" id="{26F049FE-3E5D-3F32-9F18-42347AFC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58" y="264261"/>
            <a:ext cx="944563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0" name="Picture 104">
            <a:extLst>
              <a:ext uri="{FF2B5EF4-FFF2-40B4-BE49-F238E27FC236}">
                <a16:creationId xmlns:a16="http://schemas.microsoft.com/office/drawing/2014/main" id="{A4B42F0B-7611-AFAA-A297-17E6E436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83" y="264261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1" name="Picture 105">
            <a:extLst>
              <a:ext uri="{FF2B5EF4-FFF2-40B4-BE49-F238E27FC236}">
                <a16:creationId xmlns:a16="http://schemas.microsoft.com/office/drawing/2014/main" id="{AB4428F7-9EFA-E923-812C-3373602D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46" y="264261"/>
            <a:ext cx="941387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658B076-B62E-1FF0-67AD-7BA8EE64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6" y="3026514"/>
            <a:ext cx="6367878" cy="34702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BFD3716B-D547-49C5-B296-F683A411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483" y="3429000"/>
            <a:ext cx="3890011" cy="13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尼禄是第一个开始官方逼迫基督徒的罗马凯撒。</a:t>
            </a:r>
            <a:endParaRPr kumimoji="1"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他也是一个朝代的结束</a:t>
            </a:r>
            <a:endParaRPr kumimoji="1" lang="zh-TW" altLang="en-US" sz="2400" dirty="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7" grpId="0" animBg="1"/>
      <p:bldP spid="29758" grpId="0" animBg="1"/>
      <p:bldP spid="29759" grpId="0" animBg="1"/>
      <p:bldP spid="29760" grpId="0" animBg="1"/>
      <p:bldP spid="29770" grpId="0"/>
      <p:bldP spid="297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Group 2">
            <a:extLst>
              <a:ext uri="{FF2B5EF4-FFF2-40B4-BE49-F238E27FC236}">
                <a16:creationId xmlns:a16="http://schemas.microsoft.com/office/drawing/2014/main" id="{326610F8-B6EA-05D1-3FFA-1AF2C051A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67137"/>
              </p:ext>
            </p:extLst>
          </p:nvPr>
        </p:nvGraphicFramePr>
        <p:xfrm>
          <a:off x="1184997" y="195176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5229021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36593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1630565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52179363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3774394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2075634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878259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8919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181489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194764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12772"/>
                  </a:ext>
                </a:extLst>
              </a:tr>
            </a:tbl>
          </a:graphicData>
        </a:graphic>
      </p:graphicFrame>
      <p:graphicFrame>
        <p:nvGraphicFramePr>
          <p:cNvPr id="140314" name="Group 26">
            <a:extLst>
              <a:ext uri="{FF2B5EF4-FFF2-40B4-BE49-F238E27FC236}">
                <a16:creationId xmlns:a16="http://schemas.microsoft.com/office/drawing/2014/main" id="{B3D3A536-5DC8-34B4-938D-78866124C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44669"/>
              </p:ext>
            </p:extLst>
          </p:nvPr>
        </p:nvGraphicFramePr>
        <p:xfrm>
          <a:off x="784948" y="207399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5318279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043419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439814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50121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668062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12429220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442191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227472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1140635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5392776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59216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81607"/>
                  </a:ext>
                </a:extLst>
              </a:tr>
            </a:tbl>
          </a:graphicData>
        </a:graphic>
      </p:graphicFrame>
      <p:sp>
        <p:nvSpPr>
          <p:cNvPr id="140330" name="Rectangle 42">
            <a:extLst>
              <a:ext uri="{FF2B5EF4-FFF2-40B4-BE49-F238E27FC236}">
                <a16:creationId xmlns:a16="http://schemas.microsoft.com/office/drawing/2014/main" id="{FC41A4A9-8114-27C6-58C8-8F4A149C6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97" y="127866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0331" name="Rectangle 43">
            <a:extLst>
              <a:ext uri="{FF2B5EF4-FFF2-40B4-BE49-F238E27FC236}">
                <a16:creationId xmlns:a16="http://schemas.microsoft.com/office/drawing/2014/main" id="{F56103B9-3DFC-0027-774B-8A72752F9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822" y="127866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0332" name="Rectangle 44">
            <a:extLst>
              <a:ext uri="{FF2B5EF4-FFF2-40B4-BE49-F238E27FC236}">
                <a16:creationId xmlns:a16="http://schemas.microsoft.com/office/drawing/2014/main" id="{F86BD863-5BA3-22A6-3469-9AD6A1CB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523" y="127866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0333" name="Rectangle 45">
            <a:extLst>
              <a:ext uri="{FF2B5EF4-FFF2-40B4-BE49-F238E27FC236}">
                <a16:creationId xmlns:a16="http://schemas.microsoft.com/office/drawing/2014/main" id="{E3B4EB82-4368-2DF4-CFFE-A5FE9E6E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84" y="127866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0334" name="Rectangle 46">
            <a:extLst>
              <a:ext uri="{FF2B5EF4-FFF2-40B4-BE49-F238E27FC236}">
                <a16:creationId xmlns:a16="http://schemas.microsoft.com/office/drawing/2014/main" id="{7C93F8AF-24F3-E791-6955-73F806052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872" y="127866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5" name="Rectangle 47">
            <a:extLst>
              <a:ext uri="{FF2B5EF4-FFF2-40B4-BE49-F238E27FC236}">
                <a16:creationId xmlns:a16="http://schemas.microsoft.com/office/drawing/2014/main" id="{A305E7B1-CFE0-E5B1-D3CF-31FA0A75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872" y="127866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36" name="Rectangle 48">
            <a:extLst>
              <a:ext uri="{FF2B5EF4-FFF2-40B4-BE49-F238E27FC236}">
                <a16:creationId xmlns:a16="http://schemas.microsoft.com/office/drawing/2014/main" id="{376F7ABE-9030-3655-4F98-3CC3F991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198" y="127866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7" name="Rectangle 49">
            <a:extLst>
              <a:ext uri="{FF2B5EF4-FFF2-40B4-BE49-F238E27FC236}">
                <a16:creationId xmlns:a16="http://schemas.microsoft.com/office/drawing/2014/main" id="{A5C8ADB8-24D6-E4D9-49A7-666595A69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847" y="127866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0338" name="Rectangle 50">
            <a:extLst>
              <a:ext uri="{FF2B5EF4-FFF2-40B4-BE49-F238E27FC236}">
                <a16:creationId xmlns:a16="http://schemas.microsoft.com/office/drawing/2014/main" id="{D0273871-1C80-9030-73EE-3E1B6E3D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959" y="127866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9" name="Text Box 51">
            <a:extLst>
              <a:ext uri="{FF2B5EF4-FFF2-40B4-BE49-F238E27FC236}">
                <a16:creationId xmlns:a16="http://schemas.microsoft.com/office/drawing/2014/main" id="{EA77E646-E7EA-58E7-A5EE-18166DFBA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72" y="2067647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0340" name="Rectangle 52">
            <a:extLst>
              <a:ext uri="{FF2B5EF4-FFF2-40B4-BE49-F238E27FC236}">
                <a16:creationId xmlns:a16="http://schemas.microsoft.com/office/drawing/2014/main" id="{1094AE15-8745-A64F-DDBA-5867DA1A1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147" y="127866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0341" name="Rectangle 53">
            <a:extLst>
              <a:ext uri="{FF2B5EF4-FFF2-40B4-BE49-F238E27FC236}">
                <a16:creationId xmlns:a16="http://schemas.microsoft.com/office/drawing/2014/main" id="{B7D5602F-1DF4-576C-78EE-4437C90E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822" y="127866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0342" name="Rectangle 54">
            <a:extLst>
              <a:ext uri="{FF2B5EF4-FFF2-40B4-BE49-F238E27FC236}">
                <a16:creationId xmlns:a16="http://schemas.microsoft.com/office/drawing/2014/main" id="{9C35DBAC-8F71-4ADD-B478-9EC8B129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759" y="127865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3" name="Rectangle 55">
            <a:extLst>
              <a:ext uri="{FF2B5EF4-FFF2-40B4-BE49-F238E27FC236}">
                <a16:creationId xmlns:a16="http://schemas.microsoft.com/office/drawing/2014/main" id="{E8AC418E-7A90-3E16-05F3-FF980DC3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422" y="128500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4" name="Rectangle 56">
            <a:extLst>
              <a:ext uri="{FF2B5EF4-FFF2-40B4-BE49-F238E27FC236}">
                <a16:creationId xmlns:a16="http://schemas.microsoft.com/office/drawing/2014/main" id="{7D86F6D1-3E47-CCA1-9A7D-C76DEF45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472" y="127866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5" name="Rectangle 57">
            <a:extLst>
              <a:ext uri="{FF2B5EF4-FFF2-40B4-BE49-F238E27FC236}">
                <a16:creationId xmlns:a16="http://schemas.microsoft.com/office/drawing/2014/main" id="{76AC19B8-41C1-6351-7BB7-6E18D1B7F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373" y="127866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46" name="Rectangle 58">
            <a:extLst>
              <a:ext uri="{FF2B5EF4-FFF2-40B4-BE49-F238E27FC236}">
                <a16:creationId xmlns:a16="http://schemas.microsoft.com/office/drawing/2014/main" id="{9C6020C3-5E9A-B8EF-F7CA-4E27F4B4D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060" y="127866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47" name="Rectangle 59">
            <a:extLst>
              <a:ext uri="{FF2B5EF4-FFF2-40B4-BE49-F238E27FC236}">
                <a16:creationId xmlns:a16="http://schemas.microsoft.com/office/drawing/2014/main" id="{F6CD2017-D608-C9CA-1AD5-12701E2A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35" y="127866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48" name="Text Box 60">
            <a:extLst>
              <a:ext uri="{FF2B5EF4-FFF2-40B4-BE49-F238E27FC236}">
                <a16:creationId xmlns:a16="http://schemas.microsoft.com/office/drawing/2014/main" id="{4D9FB73D-1FF7-61D9-AE08-B8A047FE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47" y="51031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0349" name="Rectangle 61">
            <a:extLst>
              <a:ext uri="{FF2B5EF4-FFF2-40B4-BE49-F238E27FC236}">
                <a16:creationId xmlns:a16="http://schemas.microsoft.com/office/drawing/2014/main" id="{43E785F6-5CF9-1A92-61B4-CA9918C4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034" y="74049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0350" name="Rectangle 62">
            <a:extLst>
              <a:ext uri="{FF2B5EF4-FFF2-40B4-BE49-F238E27FC236}">
                <a16:creationId xmlns:a16="http://schemas.microsoft.com/office/drawing/2014/main" id="{B29B2F02-05B6-E988-FAA5-CD8BB95F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634" y="127866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51" name="Rectangle 63">
            <a:extLst>
              <a:ext uri="{FF2B5EF4-FFF2-40B4-BE49-F238E27FC236}">
                <a16:creationId xmlns:a16="http://schemas.microsoft.com/office/drawing/2014/main" id="{E8106FBC-6AB4-B1F6-80B4-6B3CD6A8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073" y="127866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52" name="Rectangle 64">
            <a:extLst>
              <a:ext uri="{FF2B5EF4-FFF2-40B4-BE49-F238E27FC236}">
                <a16:creationId xmlns:a16="http://schemas.microsoft.com/office/drawing/2014/main" id="{6909A3FD-B8CE-0A87-8A42-88C9CB1B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523" y="127866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53" name="Rectangle 65">
            <a:extLst>
              <a:ext uri="{FF2B5EF4-FFF2-40B4-BE49-F238E27FC236}">
                <a16:creationId xmlns:a16="http://schemas.microsoft.com/office/drawing/2014/main" id="{7F63984D-3BEF-E4EF-14EA-B17C76CD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885" y="127866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54" name="Text Box 66">
            <a:extLst>
              <a:ext uri="{FF2B5EF4-FFF2-40B4-BE49-F238E27FC236}">
                <a16:creationId xmlns:a16="http://schemas.microsoft.com/office/drawing/2014/main" id="{A0BCC1C7-3666-31C4-5F1E-3B626712C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009" y="73890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0355" name="Rectangle 67">
            <a:extLst>
              <a:ext uri="{FF2B5EF4-FFF2-40B4-BE49-F238E27FC236}">
                <a16:creationId xmlns:a16="http://schemas.microsoft.com/office/drawing/2014/main" id="{5D30502D-C3E7-908A-EECC-86FF177B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210" y="42458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0356" name="Line 68">
            <a:extLst>
              <a:ext uri="{FF2B5EF4-FFF2-40B4-BE49-F238E27FC236}">
                <a16:creationId xmlns:a16="http://schemas.microsoft.com/office/drawing/2014/main" id="{333F171E-9684-092A-78D2-12037E2FD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547" y="107863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7" name="Line 69">
            <a:extLst>
              <a:ext uri="{FF2B5EF4-FFF2-40B4-BE49-F238E27FC236}">
                <a16:creationId xmlns:a16="http://schemas.microsoft.com/office/drawing/2014/main" id="{1C6A5F23-B883-83FC-D556-00AAF95B4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9709" y="108339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8" name="Line 70">
            <a:extLst>
              <a:ext uri="{FF2B5EF4-FFF2-40B4-BE49-F238E27FC236}">
                <a16:creationId xmlns:a16="http://schemas.microsoft.com/office/drawing/2014/main" id="{CD57829D-7570-0648-E085-DE53906560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0534" y="75161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9" name="Line 71">
            <a:extLst>
              <a:ext uri="{FF2B5EF4-FFF2-40B4-BE49-F238E27FC236}">
                <a16:creationId xmlns:a16="http://schemas.microsoft.com/office/drawing/2014/main" id="{34947AC5-2511-1258-D0DA-AD3E22885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0297" y="108022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0" name="Text Box 72">
            <a:extLst>
              <a:ext uri="{FF2B5EF4-FFF2-40B4-BE49-F238E27FC236}">
                <a16:creationId xmlns:a16="http://schemas.microsoft.com/office/drawing/2014/main" id="{0FEDEF30-FD42-E5EA-8935-552E8B47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72" y="3411674"/>
            <a:ext cx="11337622" cy="291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居普良说：「虽然麦子当中掺杂了稗子，但我们不该退出教会，而必须努力作麦子，作大户人家里的金器、银器。」 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「只有一位神，一位基督，一个教会及一个座位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(seat 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即权柄中心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「凡不在基督教会里面的，都不是基督徒。凡不以教会为母的，都不能以神为父。教会以外没有救恩。教会是主教所组成的，主教在教会里，教会在主教里，凡不与主教同在的，都不在教会里。背叛主教，就是背叛神。」</a:t>
            </a:r>
          </a:p>
        </p:txBody>
      </p:sp>
      <p:sp>
        <p:nvSpPr>
          <p:cNvPr id="140361" name="Rectangle 73">
            <a:extLst>
              <a:ext uri="{FF2B5EF4-FFF2-40B4-BE49-F238E27FC236}">
                <a16:creationId xmlns:a16="http://schemas.microsoft.com/office/drawing/2014/main" id="{3F15295E-5078-B5F1-F8F4-5A67781A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223" y="2648673"/>
            <a:ext cx="2293937" cy="338137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00CC66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140362" name="AutoShape 74">
            <a:extLst>
              <a:ext uri="{FF2B5EF4-FFF2-40B4-BE49-F238E27FC236}">
                <a16:creationId xmlns:a16="http://schemas.microsoft.com/office/drawing/2014/main" id="{7E4E7B52-D3C4-928A-953C-CC14DCB0C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072" y="2100984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Group 2">
            <a:extLst>
              <a:ext uri="{FF2B5EF4-FFF2-40B4-BE49-F238E27FC236}">
                <a16:creationId xmlns:a16="http://schemas.microsoft.com/office/drawing/2014/main" id="{326610F8-B6EA-05D1-3FFA-1AF2C051A53B}"/>
              </a:ext>
            </a:extLst>
          </p:cNvPr>
          <p:cNvGraphicFramePr>
            <a:graphicFrameLocks noGrp="1"/>
          </p:cNvGraphicFramePr>
          <p:nvPr/>
        </p:nvGraphicFramePr>
        <p:xfrm>
          <a:off x="1184997" y="195176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5229021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365937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1630565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52179363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3774394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12075634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878259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89193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1814897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194764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12772"/>
                  </a:ext>
                </a:extLst>
              </a:tr>
            </a:tbl>
          </a:graphicData>
        </a:graphic>
      </p:graphicFrame>
      <p:graphicFrame>
        <p:nvGraphicFramePr>
          <p:cNvPr id="140314" name="Group 26">
            <a:extLst>
              <a:ext uri="{FF2B5EF4-FFF2-40B4-BE49-F238E27FC236}">
                <a16:creationId xmlns:a16="http://schemas.microsoft.com/office/drawing/2014/main" id="{B3D3A536-5DC8-34B4-938D-78866124CE92}"/>
              </a:ext>
            </a:extLst>
          </p:cNvPr>
          <p:cNvGraphicFramePr>
            <a:graphicFrameLocks noGrp="1"/>
          </p:cNvGraphicFramePr>
          <p:nvPr/>
        </p:nvGraphicFramePr>
        <p:xfrm>
          <a:off x="784948" y="207399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5318279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043419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439814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6750121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1668062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12429220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442191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6227472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11406353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5392776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259216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81607"/>
                  </a:ext>
                </a:extLst>
              </a:tr>
            </a:tbl>
          </a:graphicData>
        </a:graphic>
      </p:graphicFrame>
      <p:sp>
        <p:nvSpPr>
          <p:cNvPr id="140330" name="Rectangle 42">
            <a:extLst>
              <a:ext uri="{FF2B5EF4-FFF2-40B4-BE49-F238E27FC236}">
                <a16:creationId xmlns:a16="http://schemas.microsoft.com/office/drawing/2014/main" id="{FC41A4A9-8114-27C6-58C8-8F4A149C6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97" y="127866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140331" name="Rectangle 43">
            <a:extLst>
              <a:ext uri="{FF2B5EF4-FFF2-40B4-BE49-F238E27FC236}">
                <a16:creationId xmlns:a16="http://schemas.microsoft.com/office/drawing/2014/main" id="{F56103B9-3DFC-0027-774B-8A72752F9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822" y="127866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140332" name="Rectangle 44">
            <a:extLst>
              <a:ext uri="{FF2B5EF4-FFF2-40B4-BE49-F238E27FC236}">
                <a16:creationId xmlns:a16="http://schemas.microsoft.com/office/drawing/2014/main" id="{F86BD863-5BA3-22A6-3469-9AD6A1CB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523" y="127866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140333" name="Rectangle 45">
            <a:extLst>
              <a:ext uri="{FF2B5EF4-FFF2-40B4-BE49-F238E27FC236}">
                <a16:creationId xmlns:a16="http://schemas.microsoft.com/office/drawing/2014/main" id="{E3B4EB82-4368-2DF4-CFFE-A5FE9E6E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84" y="127866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140334" name="Rectangle 46">
            <a:extLst>
              <a:ext uri="{FF2B5EF4-FFF2-40B4-BE49-F238E27FC236}">
                <a16:creationId xmlns:a16="http://schemas.microsoft.com/office/drawing/2014/main" id="{7C93F8AF-24F3-E791-6955-73F806052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872" y="127866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5" name="Rectangle 47">
            <a:extLst>
              <a:ext uri="{FF2B5EF4-FFF2-40B4-BE49-F238E27FC236}">
                <a16:creationId xmlns:a16="http://schemas.microsoft.com/office/drawing/2014/main" id="{A305E7B1-CFE0-E5B1-D3CF-31FA0A75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872" y="127866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36" name="Rectangle 48">
            <a:extLst>
              <a:ext uri="{FF2B5EF4-FFF2-40B4-BE49-F238E27FC236}">
                <a16:creationId xmlns:a16="http://schemas.microsoft.com/office/drawing/2014/main" id="{376F7ABE-9030-3655-4F98-3CC3F991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198" y="127866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7" name="Rectangle 49">
            <a:extLst>
              <a:ext uri="{FF2B5EF4-FFF2-40B4-BE49-F238E27FC236}">
                <a16:creationId xmlns:a16="http://schemas.microsoft.com/office/drawing/2014/main" id="{A5C8ADB8-24D6-E4D9-49A7-666595A69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847" y="1278660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40338" name="Rectangle 50">
            <a:extLst>
              <a:ext uri="{FF2B5EF4-FFF2-40B4-BE49-F238E27FC236}">
                <a16:creationId xmlns:a16="http://schemas.microsoft.com/office/drawing/2014/main" id="{D0273871-1C80-9030-73EE-3E1B6E3D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959" y="127866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39" name="Text Box 51">
            <a:extLst>
              <a:ext uri="{FF2B5EF4-FFF2-40B4-BE49-F238E27FC236}">
                <a16:creationId xmlns:a16="http://schemas.microsoft.com/office/drawing/2014/main" id="{EA77E646-E7EA-58E7-A5EE-18166DFBA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72" y="2067647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40340" name="Rectangle 52">
            <a:extLst>
              <a:ext uri="{FF2B5EF4-FFF2-40B4-BE49-F238E27FC236}">
                <a16:creationId xmlns:a16="http://schemas.microsoft.com/office/drawing/2014/main" id="{1094AE15-8745-A64F-DDBA-5867DA1A1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147" y="127866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40341" name="Rectangle 53">
            <a:extLst>
              <a:ext uri="{FF2B5EF4-FFF2-40B4-BE49-F238E27FC236}">
                <a16:creationId xmlns:a16="http://schemas.microsoft.com/office/drawing/2014/main" id="{B7D5602F-1DF4-576C-78EE-4437C90E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822" y="127866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40342" name="Rectangle 54">
            <a:extLst>
              <a:ext uri="{FF2B5EF4-FFF2-40B4-BE49-F238E27FC236}">
                <a16:creationId xmlns:a16="http://schemas.microsoft.com/office/drawing/2014/main" id="{9C35DBAC-8F71-4ADD-B478-9EC8B129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759" y="127865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3" name="Rectangle 55">
            <a:extLst>
              <a:ext uri="{FF2B5EF4-FFF2-40B4-BE49-F238E27FC236}">
                <a16:creationId xmlns:a16="http://schemas.microsoft.com/office/drawing/2014/main" id="{E8AC418E-7A90-3E16-05F3-FF980DC3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422" y="128500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4" name="Rectangle 56">
            <a:extLst>
              <a:ext uri="{FF2B5EF4-FFF2-40B4-BE49-F238E27FC236}">
                <a16:creationId xmlns:a16="http://schemas.microsoft.com/office/drawing/2014/main" id="{7D86F6D1-3E47-CCA1-9A7D-C76DEF45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472" y="127866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45" name="Rectangle 57">
            <a:extLst>
              <a:ext uri="{FF2B5EF4-FFF2-40B4-BE49-F238E27FC236}">
                <a16:creationId xmlns:a16="http://schemas.microsoft.com/office/drawing/2014/main" id="{76AC19B8-41C1-6351-7BB7-6E18D1B7F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373" y="127866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46" name="Rectangle 58">
            <a:extLst>
              <a:ext uri="{FF2B5EF4-FFF2-40B4-BE49-F238E27FC236}">
                <a16:creationId xmlns:a16="http://schemas.microsoft.com/office/drawing/2014/main" id="{9C6020C3-5E9A-B8EF-F7CA-4E27F4B4D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060" y="127866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47" name="Rectangle 59">
            <a:extLst>
              <a:ext uri="{FF2B5EF4-FFF2-40B4-BE49-F238E27FC236}">
                <a16:creationId xmlns:a16="http://schemas.microsoft.com/office/drawing/2014/main" id="{F6CD2017-D608-C9CA-1AD5-12701E2A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35" y="127866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48" name="Text Box 60">
            <a:extLst>
              <a:ext uri="{FF2B5EF4-FFF2-40B4-BE49-F238E27FC236}">
                <a16:creationId xmlns:a16="http://schemas.microsoft.com/office/drawing/2014/main" id="{4D9FB73D-1FF7-61D9-AE08-B8A047FE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47" y="51031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140349" name="Rectangle 61">
            <a:extLst>
              <a:ext uri="{FF2B5EF4-FFF2-40B4-BE49-F238E27FC236}">
                <a16:creationId xmlns:a16="http://schemas.microsoft.com/office/drawing/2014/main" id="{43E785F6-5CF9-1A92-61B4-CA9918C4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034" y="74049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140350" name="Rectangle 62">
            <a:extLst>
              <a:ext uri="{FF2B5EF4-FFF2-40B4-BE49-F238E27FC236}">
                <a16:creationId xmlns:a16="http://schemas.microsoft.com/office/drawing/2014/main" id="{B29B2F02-05B6-E988-FAA5-CD8BB95F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634" y="127866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0351" name="Rectangle 63">
            <a:extLst>
              <a:ext uri="{FF2B5EF4-FFF2-40B4-BE49-F238E27FC236}">
                <a16:creationId xmlns:a16="http://schemas.microsoft.com/office/drawing/2014/main" id="{E8106FBC-6AB4-B1F6-80B4-6B3CD6A8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073" y="127866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52" name="Rectangle 64">
            <a:extLst>
              <a:ext uri="{FF2B5EF4-FFF2-40B4-BE49-F238E27FC236}">
                <a16:creationId xmlns:a16="http://schemas.microsoft.com/office/drawing/2014/main" id="{6909A3FD-B8CE-0A87-8A42-88C9CB1B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523" y="1278660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140353" name="Rectangle 65">
            <a:extLst>
              <a:ext uri="{FF2B5EF4-FFF2-40B4-BE49-F238E27FC236}">
                <a16:creationId xmlns:a16="http://schemas.microsoft.com/office/drawing/2014/main" id="{7F63984D-3BEF-E4EF-14EA-B17C76CD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885" y="127866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40354" name="Text Box 66">
            <a:extLst>
              <a:ext uri="{FF2B5EF4-FFF2-40B4-BE49-F238E27FC236}">
                <a16:creationId xmlns:a16="http://schemas.microsoft.com/office/drawing/2014/main" id="{A0BCC1C7-3666-31C4-5F1E-3B626712C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009" y="73890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140355" name="Rectangle 67">
            <a:extLst>
              <a:ext uri="{FF2B5EF4-FFF2-40B4-BE49-F238E27FC236}">
                <a16:creationId xmlns:a16="http://schemas.microsoft.com/office/drawing/2014/main" id="{5D30502D-C3E7-908A-EECC-86FF177B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210" y="42458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140356" name="Line 68">
            <a:extLst>
              <a:ext uri="{FF2B5EF4-FFF2-40B4-BE49-F238E27FC236}">
                <a16:creationId xmlns:a16="http://schemas.microsoft.com/office/drawing/2014/main" id="{333F171E-9684-092A-78D2-12037E2FD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547" y="107863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7" name="Line 69">
            <a:extLst>
              <a:ext uri="{FF2B5EF4-FFF2-40B4-BE49-F238E27FC236}">
                <a16:creationId xmlns:a16="http://schemas.microsoft.com/office/drawing/2014/main" id="{1C6A5F23-B883-83FC-D556-00AAF95B4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9709" y="108339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8" name="Line 70">
            <a:extLst>
              <a:ext uri="{FF2B5EF4-FFF2-40B4-BE49-F238E27FC236}">
                <a16:creationId xmlns:a16="http://schemas.microsoft.com/office/drawing/2014/main" id="{CD57829D-7570-0648-E085-DE53906560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0534" y="75161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9" name="Line 71">
            <a:extLst>
              <a:ext uri="{FF2B5EF4-FFF2-40B4-BE49-F238E27FC236}">
                <a16:creationId xmlns:a16="http://schemas.microsoft.com/office/drawing/2014/main" id="{34947AC5-2511-1258-D0DA-AD3E22885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0297" y="108022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0" name="Text Box 72">
            <a:extLst>
              <a:ext uri="{FF2B5EF4-FFF2-40B4-BE49-F238E27FC236}">
                <a16:creationId xmlns:a16="http://schemas.microsoft.com/office/drawing/2014/main" id="{0FEDEF30-FD42-E5EA-8935-552E8B47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4" y="2743560"/>
            <a:ext cx="11275232" cy="368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5:26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要用水借着道把教会洗净，成为圣洁，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27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可以献给自己，做个荣耀的教会，毫无玷污、皱纹等类的病，乃是圣洁没有瑕疵的。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启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2:8 “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你要写信给士每拿教会的使者说：‘那首先的、末后的、死过又活的说：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9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我知道你的患难、你的贫穷，你却是富足的；也知道那自称是犹太人所说的毁谤话，其实他们不是犹太人，乃是撒旦一会的人。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10 ‘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你将要受的苦你不用怕。魔鬼要把你们中间几个人下在监里，叫你们被试炼，你们必受患难十日。你务要至死忠心，我就赐给你那生命的冠冕。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11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圣灵向众教会所说的话，凡有耳的，就应当听！得胜的，必不受第二次死的害。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0362" name="AutoShape 74">
            <a:extLst>
              <a:ext uri="{FF2B5EF4-FFF2-40B4-BE49-F238E27FC236}">
                <a16:creationId xmlns:a16="http://schemas.microsoft.com/office/drawing/2014/main" id="{7E4E7B52-D3C4-928A-953C-CC14DCB0C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072" y="2100984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3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>
            <a:extLst>
              <a:ext uri="{FF2B5EF4-FFF2-40B4-BE49-F238E27FC236}">
                <a16:creationId xmlns:a16="http://schemas.microsoft.com/office/drawing/2014/main" id="{0C2EA0BA-AA16-9C17-3AE7-C55D9DD46685}"/>
              </a:ext>
            </a:extLst>
          </p:cNvPr>
          <p:cNvGraphicFramePr>
            <a:graphicFrameLocks noGrp="1"/>
          </p:cNvGraphicFramePr>
          <p:nvPr/>
        </p:nvGraphicFramePr>
        <p:xfrm>
          <a:off x="1268124" y="1702377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9536365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7723965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6342576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46685118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9651474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3339258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107276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4482752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1851977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5610006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965382"/>
                  </a:ext>
                </a:extLst>
              </a:tr>
            </a:tbl>
          </a:graphicData>
        </a:graphic>
      </p:graphicFrame>
      <p:graphicFrame>
        <p:nvGraphicFramePr>
          <p:cNvPr id="43034" name="Group 26">
            <a:extLst>
              <a:ext uri="{FF2B5EF4-FFF2-40B4-BE49-F238E27FC236}">
                <a16:creationId xmlns:a16="http://schemas.microsoft.com/office/drawing/2014/main" id="{1F23FE14-4FB9-B502-2F67-08BE335DFF23}"/>
              </a:ext>
            </a:extLst>
          </p:cNvPr>
          <p:cNvGraphicFramePr>
            <a:graphicFrameLocks noGrp="1"/>
          </p:cNvGraphicFramePr>
          <p:nvPr/>
        </p:nvGraphicFramePr>
        <p:xfrm>
          <a:off x="868077" y="182461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9877904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7910347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0109911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8670135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04227069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9081012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8725930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4448159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879532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876566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54188912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67008"/>
                  </a:ext>
                </a:extLst>
              </a:tr>
            </a:tbl>
          </a:graphicData>
        </a:graphic>
      </p:graphicFrame>
      <p:sp>
        <p:nvSpPr>
          <p:cNvPr id="43050" name="Rectangle 42">
            <a:extLst>
              <a:ext uri="{FF2B5EF4-FFF2-40B4-BE49-F238E27FC236}">
                <a16:creationId xmlns:a16="http://schemas.microsoft.com/office/drawing/2014/main" id="{97406523-7676-AC8C-9846-B1FB7F58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24" y="102928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43051" name="Rectangle 43">
            <a:extLst>
              <a:ext uri="{FF2B5EF4-FFF2-40B4-BE49-F238E27FC236}">
                <a16:creationId xmlns:a16="http://schemas.microsoft.com/office/drawing/2014/main" id="{C3EF3B9E-DCD6-B46D-5CA1-05170E06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949" y="102928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43052" name="Rectangle 44">
            <a:extLst>
              <a:ext uri="{FF2B5EF4-FFF2-40B4-BE49-F238E27FC236}">
                <a16:creationId xmlns:a16="http://schemas.microsoft.com/office/drawing/2014/main" id="{83086D72-8A19-B4A3-BB82-C4F03D1D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652" y="1029280"/>
            <a:ext cx="7508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43053" name="Rectangle 45">
            <a:extLst>
              <a:ext uri="{FF2B5EF4-FFF2-40B4-BE49-F238E27FC236}">
                <a16:creationId xmlns:a16="http://schemas.microsoft.com/office/drawing/2014/main" id="{47F94956-D590-FC0B-6BC0-AEDB4C9D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711" y="1029280"/>
            <a:ext cx="71120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43054" name="Rectangle 46">
            <a:extLst>
              <a:ext uri="{FF2B5EF4-FFF2-40B4-BE49-F238E27FC236}">
                <a16:creationId xmlns:a16="http://schemas.microsoft.com/office/drawing/2014/main" id="{11A937F5-E380-6E42-8562-87F4220A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999" y="1029280"/>
            <a:ext cx="12700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55" name="Rectangle 47">
            <a:extLst>
              <a:ext uri="{FF2B5EF4-FFF2-40B4-BE49-F238E27FC236}">
                <a16:creationId xmlns:a16="http://schemas.microsoft.com/office/drawing/2014/main" id="{DE25A727-5395-BFFE-A6BF-2E71AB05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999" y="102928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43056" name="Rectangle 48">
            <a:extLst>
              <a:ext uri="{FF2B5EF4-FFF2-40B4-BE49-F238E27FC236}">
                <a16:creationId xmlns:a16="http://schemas.microsoft.com/office/drawing/2014/main" id="{E80CEE18-E67D-2C40-2972-1E52F050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327" y="1029280"/>
            <a:ext cx="71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57" name="Rectangle 49">
            <a:extLst>
              <a:ext uri="{FF2B5EF4-FFF2-40B4-BE49-F238E27FC236}">
                <a16:creationId xmlns:a16="http://schemas.microsoft.com/office/drawing/2014/main" id="{0533A3F6-5C84-E66A-D5E9-7984F4D50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74" y="1029280"/>
            <a:ext cx="8191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43058" name="Rectangle 50">
            <a:extLst>
              <a:ext uri="{FF2B5EF4-FFF2-40B4-BE49-F238E27FC236}">
                <a16:creationId xmlns:a16="http://schemas.microsoft.com/office/drawing/2014/main" id="{74EABF7C-2801-D060-AF9F-63092FD1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086" y="102928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59" name="Text Box 51">
            <a:extLst>
              <a:ext uri="{FF2B5EF4-FFF2-40B4-BE49-F238E27FC236}">
                <a16:creationId xmlns:a16="http://schemas.microsoft.com/office/drawing/2014/main" id="{1FD89F8F-5AEB-E9E0-5539-01D5E582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99" y="1818265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43060" name="AutoShape 52">
            <a:extLst>
              <a:ext uri="{FF2B5EF4-FFF2-40B4-BE49-F238E27FC236}">
                <a16:creationId xmlns:a16="http://schemas.microsoft.com/office/drawing/2014/main" id="{E93E6B0D-A9C4-787A-A54C-FBFB441D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511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1" name="AutoShape 53">
            <a:extLst>
              <a:ext uri="{FF2B5EF4-FFF2-40B4-BE49-F238E27FC236}">
                <a16:creationId xmlns:a16="http://schemas.microsoft.com/office/drawing/2014/main" id="{31EECD53-7AD9-C61B-3596-106F8DEA6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474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4" name="Rectangle 56">
            <a:extLst>
              <a:ext uri="{FF2B5EF4-FFF2-40B4-BE49-F238E27FC236}">
                <a16:creationId xmlns:a16="http://schemas.microsoft.com/office/drawing/2014/main" id="{2C793F81-446A-CD48-F949-70826769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274" y="102928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43065" name="Rectangle 57">
            <a:extLst>
              <a:ext uri="{FF2B5EF4-FFF2-40B4-BE49-F238E27FC236}">
                <a16:creationId xmlns:a16="http://schemas.microsoft.com/office/drawing/2014/main" id="{C63064C9-4C6D-29CF-BF49-39AE243A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949" y="102928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43066" name="Rectangle 58">
            <a:extLst>
              <a:ext uri="{FF2B5EF4-FFF2-40B4-BE49-F238E27FC236}">
                <a16:creationId xmlns:a16="http://schemas.microsoft.com/office/drawing/2014/main" id="{4F83094C-E993-E530-A1C8-74B9485C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886" y="1029277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7" name="Rectangle 59">
            <a:extLst>
              <a:ext uri="{FF2B5EF4-FFF2-40B4-BE49-F238E27FC236}">
                <a16:creationId xmlns:a16="http://schemas.microsoft.com/office/drawing/2014/main" id="{DB60A43E-0C60-D5DA-4438-C4137B2B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49" y="1035627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8" name="Rectangle 60">
            <a:extLst>
              <a:ext uri="{FF2B5EF4-FFF2-40B4-BE49-F238E27FC236}">
                <a16:creationId xmlns:a16="http://schemas.microsoft.com/office/drawing/2014/main" id="{7364A022-78D7-94BC-515D-229D274D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599" y="102928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9" name="Rectangle 61">
            <a:extLst>
              <a:ext uri="{FF2B5EF4-FFF2-40B4-BE49-F238E27FC236}">
                <a16:creationId xmlns:a16="http://schemas.microsoft.com/office/drawing/2014/main" id="{FCB87870-994C-64A3-E80E-C4E3574D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02" y="102928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43070" name="Rectangle 62">
            <a:extLst>
              <a:ext uri="{FF2B5EF4-FFF2-40B4-BE49-F238E27FC236}">
                <a16:creationId xmlns:a16="http://schemas.microsoft.com/office/drawing/2014/main" id="{02A54B77-2A07-8D87-70A8-21E7CD5FA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189" y="102928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3071" name="Rectangle 63">
            <a:extLst>
              <a:ext uri="{FF2B5EF4-FFF2-40B4-BE49-F238E27FC236}">
                <a16:creationId xmlns:a16="http://schemas.microsoft.com/office/drawing/2014/main" id="{BCB4D48C-1F8B-8460-02F9-83CF2238D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64" y="102928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3072" name="Text Box 64">
            <a:extLst>
              <a:ext uri="{FF2B5EF4-FFF2-40B4-BE49-F238E27FC236}">
                <a16:creationId xmlns:a16="http://schemas.microsoft.com/office/drawing/2014/main" id="{6F90743F-D404-6322-3D1B-50D62C73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174" y="26093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43073" name="Rectangle 65">
            <a:extLst>
              <a:ext uri="{FF2B5EF4-FFF2-40B4-BE49-F238E27FC236}">
                <a16:creationId xmlns:a16="http://schemas.microsoft.com/office/drawing/2014/main" id="{5FA2CE1B-17AE-4B3C-61D2-4289EA6F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161" y="491115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43074" name="Rectangle 66">
            <a:extLst>
              <a:ext uri="{FF2B5EF4-FFF2-40B4-BE49-F238E27FC236}">
                <a16:creationId xmlns:a16="http://schemas.microsoft.com/office/drawing/2014/main" id="{DE0D5D21-B29B-DF69-2934-D45CEBD06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761" y="102928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75" name="Rectangle 67">
            <a:extLst>
              <a:ext uri="{FF2B5EF4-FFF2-40B4-BE49-F238E27FC236}">
                <a16:creationId xmlns:a16="http://schemas.microsoft.com/office/drawing/2014/main" id="{073D8D7D-9E2D-8587-3388-DB4AAB03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202" y="1029280"/>
            <a:ext cx="2809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43076" name="Rectangle 68">
            <a:extLst>
              <a:ext uri="{FF2B5EF4-FFF2-40B4-BE49-F238E27FC236}">
                <a16:creationId xmlns:a16="http://schemas.microsoft.com/office/drawing/2014/main" id="{E7CF0D43-ABB4-2416-8C00-1C2C7625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652" y="1029280"/>
            <a:ext cx="198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3077" name="Rectangle 69">
            <a:extLst>
              <a:ext uri="{FF2B5EF4-FFF2-40B4-BE49-F238E27FC236}">
                <a16:creationId xmlns:a16="http://schemas.microsoft.com/office/drawing/2014/main" id="{A3B0D230-9B72-C3D7-E0AA-E98D896C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014" y="102928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43078" name="Text Box 70">
            <a:extLst>
              <a:ext uri="{FF2B5EF4-FFF2-40B4-BE49-F238E27FC236}">
                <a16:creationId xmlns:a16="http://schemas.microsoft.com/office/drawing/2014/main" id="{A762B607-483A-8584-3DA1-97171000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136" y="48952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43079" name="Rectangle 71">
            <a:extLst>
              <a:ext uri="{FF2B5EF4-FFF2-40B4-BE49-F238E27FC236}">
                <a16:creationId xmlns:a16="http://schemas.microsoft.com/office/drawing/2014/main" id="{C7D2C11C-110A-E283-3F7B-80B49C01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339" y="175202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43080" name="Line 72">
            <a:extLst>
              <a:ext uri="{FF2B5EF4-FFF2-40B4-BE49-F238E27FC236}">
                <a16:creationId xmlns:a16="http://schemas.microsoft.com/office/drawing/2014/main" id="{9501787F-4FC2-5145-9AB0-7B45CD881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674" y="829252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1" name="Line 73">
            <a:extLst>
              <a:ext uri="{FF2B5EF4-FFF2-40B4-BE49-F238E27FC236}">
                <a16:creationId xmlns:a16="http://schemas.microsoft.com/office/drawing/2014/main" id="{0B9B6B08-5A14-CDF5-3904-9E462DB02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2836" y="83401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2" name="Line 74">
            <a:extLst>
              <a:ext uri="{FF2B5EF4-FFF2-40B4-BE49-F238E27FC236}">
                <a16:creationId xmlns:a16="http://schemas.microsoft.com/office/drawing/2014/main" id="{7E6407C0-8763-2F06-4A32-461F726DB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3661" y="50223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3" name="Line 75">
            <a:extLst>
              <a:ext uri="{FF2B5EF4-FFF2-40B4-BE49-F238E27FC236}">
                <a16:creationId xmlns:a16="http://schemas.microsoft.com/office/drawing/2014/main" id="{D3BC6F13-7665-20F0-D35A-7BEB25EDE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3424" y="83084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4" name="AutoShape 76">
            <a:extLst>
              <a:ext uri="{FF2B5EF4-FFF2-40B4-BE49-F238E27FC236}">
                <a16:creationId xmlns:a16="http://schemas.microsoft.com/office/drawing/2014/main" id="{01682F01-BF97-D960-8A9A-BFEBFD57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386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86" name="AutoShape 78">
            <a:extLst>
              <a:ext uri="{FF2B5EF4-FFF2-40B4-BE49-F238E27FC236}">
                <a16:creationId xmlns:a16="http://schemas.microsoft.com/office/drawing/2014/main" id="{3B616680-96A7-03A5-CFCD-ED52A70D9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336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88" name="AutoShape 80">
            <a:extLst>
              <a:ext uri="{FF2B5EF4-FFF2-40B4-BE49-F238E27FC236}">
                <a16:creationId xmlns:a16="http://schemas.microsoft.com/office/drawing/2014/main" id="{43A941D8-9C7B-A235-CCA7-82BBCF8E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624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90" name="AutoShape 82">
            <a:extLst>
              <a:ext uri="{FF2B5EF4-FFF2-40B4-BE49-F238E27FC236}">
                <a16:creationId xmlns:a16="http://schemas.microsoft.com/office/drawing/2014/main" id="{09CAE429-E154-CAAB-D9F0-F6062A0C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199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92" name="AutoShape 84">
            <a:extLst>
              <a:ext uri="{FF2B5EF4-FFF2-40B4-BE49-F238E27FC236}">
                <a16:creationId xmlns:a16="http://schemas.microsoft.com/office/drawing/2014/main" id="{0067986F-EF90-EBF0-EDF8-EDBB382A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286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95" name="Text Box 87">
            <a:extLst>
              <a:ext uri="{FF2B5EF4-FFF2-40B4-BE49-F238E27FC236}">
                <a16:creationId xmlns:a16="http://schemas.microsoft.com/office/drawing/2014/main" id="{2D5CD293-20E6-BB72-F3DA-2554C7E1C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889" y="2800926"/>
            <a:ext cx="8965187" cy="274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他雅</a:t>
            </a: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努 </a:t>
            </a:r>
            <a:r>
              <a:rPr lang="en-US" altLang="zh-TW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Trajan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(98-117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继承涅尔瓦开始了罗马五贤帝的统治，被元老院称为罗马最好的皇帝。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在罗马帝国经历政权更迭的动乱中，越来越成为 军头决定皇帝的状态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在有些凯撒的政权下出现极大的逼迫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德修、丢克理田的逼迫下有最严重的离弃信仰行为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但也有许多见证人殉道见证他们的信仰</a:t>
            </a:r>
            <a:endParaRPr lang="zh-TW" altLang="en-US" sz="2000" dirty="0"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3096" name="Picture 88">
            <a:extLst>
              <a:ext uri="{FF2B5EF4-FFF2-40B4-BE49-F238E27FC236}">
                <a16:creationId xmlns:a16="http://schemas.microsoft.com/office/drawing/2014/main" id="{A55A2FEB-846A-80CE-7F3D-09A150B2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t="3906" r="10423" b="7748"/>
          <a:stretch>
            <a:fillRect/>
          </a:stretch>
        </p:blipFill>
        <p:spPr bwMode="auto">
          <a:xfrm>
            <a:off x="715674" y="2942849"/>
            <a:ext cx="1198562" cy="18811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5" name="Text Box 51">
            <a:extLst>
              <a:ext uri="{FF2B5EF4-FFF2-40B4-BE49-F238E27FC236}">
                <a16:creationId xmlns:a16="http://schemas.microsoft.com/office/drawing/2014/main" id="{A6146466-EC1D-DDFC-0EC1-A0CE0A05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28" y="1802382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62552" name="Text Box 88">
            <a:extLst>
              <a:ext uri="{FF2B5EF4-FFF2-40B4-BE49-F238E27FC236}">
                <a16:creationId xmlns:a16="http://schemas.microsoft.com/office/drawing/2014/main" id="{8A4E949E-C9EE-EBF5-A794-DF6393D6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83" y="2083295"/>
            <a:ext cx="11179834" cy="468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来</a:t>
            </a:r>
            <a:r>
              <a:rPr lang="en-US" altLang="zh-CN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又有人忍受戏弄、鞭打、捆锁、监禁、各等的磨炼，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37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被石头打死，被锯锯死，受试探，被刀杀，披着绵羊、山羊的皮各处奔跑，受穷乏、患难、苦害，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38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在旷野、山岭、山洞、地穴漂流无定，本是世界不配有的人。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39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这些人都是因信得了美好的证据，却仍未得着所应许的。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40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因为神给我们预备了更美的事，叫他们若不与我们同得，就不能完全。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约一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论到从起初原有的生命之道，就是我们所听见、所看见、亲眼看过、亲手摸过的。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这生命已经显现出来，我们也看见过，现在又作见证，将原与父同在且显现于我们那永远的生命传给你们。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犹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1:3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亲爱的弟兄啊，我想尽心写信给你们，论我们同得救恩的时候，就不得不写信劝你们，要为从前一次交付圣徒的真道竭力地争辩。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A5D331BE-2523-186C-1316-D41461BFFC49}"/>
              </a:ext>
            </a:extLst>
          </p:cNvPr>
          <p:cNvGraphicFramePr>
            <a:graphicFrameLocks noGrp="1"/>
          </p:cNvGraphicFramePr>
          <p:nvPr/>
        </p:nvGraphicFramePr>
        <p:xfrm>
          <a:off x="1077582" y="161974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0516017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9670723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3563103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1740035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080407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8850331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893788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039063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479806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7785720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331371"/>
                  </a:ext>
                </a:extLst>
              </a:tr>
            </a:tbl>
          </a:graphicData>
        </a:graphic>
      </p:graphicFrame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26C71CDA-16F4-E097-4B0B-A73F83C1203E}"/>
              </a:ext>
            </a:extLst>
          </p:cNvPr>
          <p:cNvGraphicFramePr>
            <a:graphicFrameLocks noGrp="1"/>
          </p:cNvGraphicFramePr>
          <p:nvPr/>
        </p:nvGraphicFramePr>
        <p:xfrm>
          <a:off x="677533" y="1741983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639146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377857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336497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3415655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0948483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0457964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40120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0826568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92205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47975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1077590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49530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18329FD7-CC81-F808-E556-AB4E61E5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82" y="946646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B3478487-74BB-0A84-591F-C75C1D56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07" y="946646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9AC18934-A7C9-98B2-814F-A549EC198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08" y="946646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1B524B9-9CE9-1A08-B134-55ADB5EF3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169" y="946646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9B1C930A-DCE1-782E-D231-7E80713D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457" y="946646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C9D4B55B-0C0D-7A31-F678-11464E6B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457" y="946646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9DF8666A-0614-6309-DEB3-7C72F27D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783" y="946646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57D65CCC-E817-736B-9D18-B8B28A865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432" y="946646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A5183C1E-2013-D5DF-6E97-7C10D3337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544" y="946646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DABC1788-D441-D968-0CA0-9031FD59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732" y="946646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812EB00B-52C3-FC32-1F10-3F1C5D49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407" y="946646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B78C5A25-8409-90E3-D71F-D5D08028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344" y="946645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E081B839-77AF-7A74-1922-776106EB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007" y="952995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6DF7CDA2-B870-315F-C4F7-A58F6309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057" y="946646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854E0879-B56C-7029-E28E-F08E0908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958" y="946646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66E10EAC-7BB3-9479-7BFA-C8626625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45" y="946646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3893B89B-593A-EE30-7D7E-4DC12C2E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520" y="946646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632734EF-9162-F91D-C087-68D93AB4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32" y="178296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23" name="Rectangle 61">
            <a:extLst>
              <a:ext uri="{FF2B5EF4-FFF2-40B4-BE49-F238E27FC236}">
                <a16:creationId xmlns:a16="http://schemas.microsoft.com/office/drawing/2014/main" id="{46866AE8-2A45-0B6E-233C-E4A2B8249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619" y="40848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E767713C-26DF-FA34-B545-127AEB889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219" y="946646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8AD88EEE-CE36-DB02-862F-A94CD2B3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658" y="946646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759C2D35-D20A-F54B-97BF-BE432368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108" y="946646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" name="Rectangle 65">
            <a:extLst>
              <a:ext uri="{FF2B5EF4-FFF2-40B4-BE49-F238E27FC236}">
                <a16:creationId xmlns:a16="http://schemas.microsoft.com/office/drawing/2014/main" id="{D531FB46-FF62-5A0F-26AD-77D9F4A3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70" y="946646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8" name="Text Box 66">
            <a:extLst>
              <a:ext uri="{FF2B5EF4-FFF2-40B4-BE49-F238E27FC236}">
                <a16:creationId xmlns:a16="http://schemas.microsoft.com/office/drawing/2014/main" id="{7B165E91-27C7-F9B1-6A72-37A8FED30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594" y="40689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29" name="Line 68">
            <a:extLst>
              <a:ext uri="{FF2B5EF4-FFF2-40B4-BE49-F238E27FC236}">
                <a16:creationId xmlns:a16="http://schemas.microsoft.com/office/drawing/2014/main" id="{2FFD7E6C-8BC1-5AC4-DC7D-E30F7868A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4132" y="74662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9">
            <a:extLst>
              <a:ext uri="{FF2B5EF4-FFF2-40B4-BE49-F238E27FC236}">
                <a16:creationId xmlns:a16="http://schemas.microsoft.com/office/drawing/2014/main" id="{F9AD9951-2486-767D-05B7-42BE08FFF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294" y="75138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0">
            <a:extLst>
              <a:ext uri="{FF2B5EF4-FFF2-40B4-BE49-F238E27FC236}">
                <a16:creationId xmlns:a16="http://schemas.microsoft.com/office/drawing/2014/main" id="{6204F0E6-1B8C-86EE-1032-C0E6C5BFB1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3119" y="419596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6" name="Line 71">
            <a:extLst>
              <a:ext uri="{FF2B5EF4-FFF2-40B4-BE49-F238E27FC236}">
                <a16:creationId xmlns:a16="http://schemas.microsoft.com/office/drawing/2014/main" id="{A3E28A37-6019-C978-7F77-5292A0215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2882" y="74820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Line 193">
            <a:extLst>
              <a:ext uri="{FF2B5EF4-FFF2-40B4-BE49-F238E27FC236}">
                <a16:creationId xmlns:a16="http://schemas.microsoft.com/office/drawing/2014/main" id="{BF54A924-B378-8A78-3AD9-545805D99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7916" y="1036207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0" name="Line 192">
            <a:extLst>
              <a:ext uri="{FF2B5EF4-FFF2-40B4-BE49-F238E27FC236}">
                <a16:creationId xmlns:a16="http://schemas.microsoft.com/office/drawing/2014/main" id="{4D0B9D49-2277-75B9-8494-869AE4D7F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2316" y="1040970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9" name="Line 191">
            <a:extLst>
              <a:ext uri="{FF2B5EF4-FFF2-40B4-BE49-F238E27FC236}">
                <a16:creationId xmlns:a16="http://schemas.microsoft.com/office/drawing/2014/main" id="{D205D9C1-A3EC-8A77-75F8-5EAFDC936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0841" y="1048907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8" name="Line 190">
            <a:extLst>
              <a:ext uri="{FF2B5EF4-FFF2-40B4-BE49-F238E27FC236}">
                <a16:creationId xmlns:a16="http://schemas.microsoft.com/office/drawing/2014/main" id="{B3E91ACA-CFF2-7B7E-1C07-3E8DC67F6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2541" y="1064782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7" name="Line 189">
            <a:extLst>
              <a:ext uri="{FF2B5EF4-FFF2-40B4-BE49-F238E27FC236}">
                <a16:creationId xmlns:a16="http://schemas.microsoft.com/office/drawing/2014/main" id="{19AADE02-FAF4-77DF-8039-0F335C9DD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1128" y="1036207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4F7DF0B-1CD5-3E54-8E63-BAE4C885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931" y="826657"/>
            <a:ext cx="42863" cy="219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D74A047-31A6-0457-6129-D8C1C0C3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181" y="596470"/>
            <a:ext cx="8162925" cy="604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118417A-4163-01D7-5714-D47B1D8F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353" y="596467"/>
            <a:ext cx="23495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6D0EA01-C4A9-57EB-605D-C4360245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303" y="596467"/>
            <a:ext cx="3698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提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庇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留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83493FD3-B313-53C4-1DB1-734A3327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606" y="596467"/>
            <a:ext cx="682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B7F36B94-3242-4BCA-7ECF-19A372F5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278" y="596467"/>
            <a:ext cx="2174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革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老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丟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FBA6E9B8-010B-116D-F13D-A9CD3598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181" y="596467"/>
            <a:ext cx="227013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尼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祿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C9B9885C-2950-B1E4-C925-1EDBF7D1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191" y="596467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7201FDD3-24F2-19BA-AC6B-36888E21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003" y="596467"/>
            <a:ext cx="15875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維斯帕先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5F3B2DC9-EB04-4C85-6E7C-B55FAE7A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166" y="596467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18F84FDC-F4A2-AD69-14DB-CDA92273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444" y="596467"/>
            <a:ext cx="242887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豆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米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仙</a:t>
            </a: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CF6D3856-5F1E-7ECB-8784-D4067796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331" y="596467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7A8FBCD7-3243-3DA1-E52C-659AC543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69" y="596467"/>
            <a:ext cx="31432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他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雅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努</a:t>
            </a:r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01C981D2-0837-EA39-0E58-7B043169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706" y="596467"/>
            <a:ext cx="328613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哈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德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F5E50480-DB1A-E46B-B9EF-BCD2DCF9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319" y="596467"/>
            <a:ext cx="396875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庇烏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安多尼努</a:t>
            </a: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E9ADC84C-5498-DE50-0E3A-6D734155F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603" y="596467"/>
            <a:ext cx="306388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奧熱流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馬可</a:t>
            </a:r>
          </a:p>
        </p:txBody>
      </p:sp>
      <p:sp>
        <p:nvSpPr>
          <p:cNvPr id="7188" name="Rectangle 20">
            <a:extLst>
              <a:ext uri="{FF2B5EF4-FFF2-40B4-BE49-F238E27FC236}">
                <a16:creationId xmlns:a16="http://schemas.microsoft.com/office/drawing/2014/main" id="{743413C8-A18E-F4CA-41E3-E1AE401A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3" y="596467"/>
            <a:ext cx="2174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軻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模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督</a:t>
            </a: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BF7533A8-41E1-B8D2-1E33-627D8FD8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894" y="596467"/>
            <a:ext cx="306387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瑟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佛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倫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0F65EEF8-75BD-46EF-9A92-7DDE4784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81" y="596467"/>
            <a:ext cx="8572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9C0F51C4-8C6E-D901-3B3F-5CCACB43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006" y="596467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Rectangle 24">
            <a:extLst>
              <a:ext uri="{FF2B5EF4-FFF2-40B4-BE49-F238E27FC236}">
                <a16:creationId xmlns:a16="http://schemas.microsoft.com/office/drawing/2014/main" id="{9643293A-451F-1DC7-7631-26688B7F0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516" y="596467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>
            <a:extLst>
              <a:ext uri="{FF2B5EF4-FFF2-40B4-BE49-F238E27FC236}">
                <a16:creationId xmlns:a16="http://schemas.microsoft.com/office/drawing/2014/main" id="{3E4526BD-2545-F0DE-36AD-BF1C015D7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378" y="596467"/>
            <a:ext cx="217488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CE30015D-8CA7-B148-23D9-65399138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456" y="596467"/>
            <a:ext cx="14287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id="{9E2FA2E1-E2BE-997D-5539-56B23B40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328" y="596467"/>
            <a:ext cx="77788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>
            <a:extLst>
              <a:ext uri="{FF2B5EF4-FFF2-40B4-BE49-F238E27FC236}">
                <a16:creationId xmlns:a16="http://schemas.microsoft.com/office/drawing/2014/main" id="{D4D94259-8A2F-2D06-7AC8-47CC28A3F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116" y="596467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Rectangle 29">
            <a:extLst>
              <a:ext uri="{FF2B5EF4-FFF2-40B4-BE49-F238E27FC236}">
                <a16:creationId xmlns:a16="http://schemas.microsoft.com/office/drawing/2014/main" id="{4556D2AD-9257-7B92-480A-A6DA8DCCE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806" y="596467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id="{33E82DCC-0554-D014-CCFE-53F89C6D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144" y="596467"/>
            <a:ext cx="11112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瓦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勒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199" name="Rectangle 31">
            <a:extLst>
              <a:ext uri="{FF2B5EF4-FFF2-40B4-BE49-F238E27FC236}">
                <a16:creationId xmlns:a16="http://schemas.microsoft.com/office/drawing/2014/main" id="{42FD607C-AEB2-1F34-7001-444EB8BCF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678" y="596467"/>
            <a:ext cx="127000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00" name="Rectangle 32">
            <a:extLst>
              <a:ext uri="{FF2B5EF4-FFF2-40B4-BE49-F238E27FC236}">
                <a16:creationId xmlns:a16="http://schemas.microsoft.com/office/drawing/2014/main" id="{7812FE85-A395-668F-3E8F-1908F313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091" y="596467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Rectangle 33">
            <a:extLst>
              <a:ext uri="{FF2B5EF4-FFF2-40B4-BE49-F238E27FC236}">
                <a16:creationId xmlns:a16="http://schemas.microsoft.com/office/drawing/2014/main" id="{7E43FDA9-C2A1-E56D-EF26-985B9A04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953" y="596467"/>
            <a:ext cx="7620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Rectangle 34">
            <a:extLst>
              <a:ext uri="{FF2B5EF4-FFF2-40B4-BE49-F238E27FC236}">
                <a16:creationId xmlns:a16="http://schemas.microsoft.com/office/drawing/2014/main" id="{2F09C7D2-5673-0BEE-2D8D-B308244D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741" y="596467"/>
            <a:ext cx="227012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奧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勒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203" name="Rectangle 35">
            <a:extLst>
              <a:ext uri="{FF2B5EF4-FFF2-40B4-BE49-F238E27FC236}">
                <a16:creationId xmlns:a16="http://schemas.microsoft.com/office/drawing/2014/main" id="{0E9DF544-4F58-FA79-D610-0D9E5209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756" y="596467"/>
            <a:ext cx="25717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7204" name="Rectangle 36">
            <a:extLst>
              <a:ext uri="{FF2B5EF4-FFF2-40B4-BE49-F238E27FC236}">
                <a16:creationId xmlns:a16="http://schemas.microsoft.com/office/drawing/2014/main" id="{84B5537A-245E-378B-A2AF-1309CB792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931" y="596467"/>
            <a:ext cx="295275" cy="2333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>
            <a:extLst>
              <a:ext uri="{FF2B5EF4-FFF2-40B4-BE49-F238E27FC236}">
                <a16:creationId xmlns:a16="http://schemas.microsoft.com/office/drawing/2014/main" id="{5615577A-822F-110F-4419-7800CC255F5F}"/>
              </a:ext>
            </a:extLst>
          </p:cNvPr>
          <p:cNvSpPr>
            <a:spLocks/>
          </p:cNvSpPr>
          <p:nvPr/>
        </p:nvSpPr>
        <p:spPr bwMode="auto">
          <a:xfrm>
            <a:off x="6382328" y="596467"/>
            <a:ext cx="427038" cy="449262"/>
          </a:xfrm>
          <a:custGeom>
            <a:avLst/>
            <a:gdLst>
              <a:gd name="T0" fmla="*/ 0 w 270"/>
              <a:gd name="T1" fmla="*/ 282 h 284"/>
              <a:gd name="T2" fmla="*/ 0 w 270"/>
              <a:gd name="T3" fmla="*/ 147 h 284"/>
              <a:gd name="T4" fmla="*/ 171 w 270"/>
              <a:gd name="T5" fmla="*/ 147 h 284"/>
              <a:gd name="T6" fmla="*/ 168 w 270"/>
              <a:gd name="T7" fmla="*/ 0 h 284"/>
              <a:gd name="T8" fmla="*/ 270 w 270"/>
              <a:gd name="T9" fmla="*/ 1 h 284"/>
              <a:gd name="T10" fmla="*/ 269 w 270"/>
              <a:gd name="T11" fmla="*/ 284 h 284"/>
              <a:gd name="T12" fmla="*/ 0 w 270"/>
              <a:gd name="T13" fmla="*/ 28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284">
                <a:moveTo>
                  <a:pt x="0" y="282"/>
                </a:moveTo>
                <a:lnTo>
                  <a:pt x="0" y="147"/>
                </a:lnTo>
                <a:lnTo>
                  <a:pt x="171" y="147"/>
                </a:lnTo>
                <a:lnTo>
                  <a:pt x="168" y="0"/>
                </a:lnTo>
                <a:lnTo>
                  <a:pt x="270" y="1"/>
                </a:lnTo>
                <a:lnTo>
                  <a:pt x="269" y="284"/>
                </a:lnTo>
                <a:lnTo>
                  <a:pt x="0" y="282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Rectangle 38">
            <a:extLst>
              <a:ext uri="{FF2B5EF4-FFF2-40B4-BE49-F238E27FC236}">
                <a16:creationId xmlns:a16="http://schemas.microsoft.com/office/drawing/2014/main" id="{E8B9E3BD-7603-7C3E-FF90-19E6581AB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81" y="596467"/>
            <a:ext cx="46672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Rectangle 39">
            <a:extLst>
              <a:ext uri="{FF2B5EF4-FFF2-40B4-BE49-F238E27FC236}">
                <a16:creationId xmlns:a16="http://schemas.microsoft.com/office/drawing/2014/main" id="{EF978BF6-F427-C86B-16D3-6718A778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916" y="596467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Rectangle 40">
            <a:extLst>
              <a:ext uri="{FF2B5EF4-FFF2-40B4-BE49-F238E27FC236}">
                <a16:creationId xmlns:a16="http://schemas.microsoft.com/office/drawing/2014/main" id="{66877676-BBF2-7F17-122E-75246619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256" y="596467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Rectangle 41">
            <a:extLst>
              <a:ext uri="{FF2B5EF4-FFF2-40B4-BE49-F238E27FC236}">
                <a16:creationId xmlns:a16="http://schemas.microsoft.com/office/drawing/2014/main" id="{ED08DAA1-7A0D-185A-B345-748E7F93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828" y="596467"/>
            <a:ext cx="209550" cy="233362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Rectangle 42">
            <a:extLst>
              <a:ext uri="{FF2B5EF4-FFF2-40B4-BE49-F238E27FC236}">
                <a16:creationId xmlns:a16="http://schemas.microsoft.com/office/drawing/2014/main" id="{73C0AEDF-494A-F8C1-00CF-10CA8B05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828" y="829829"/>
            <a:ext cx="166688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Rectangle 43">
            <a:extLst>
              <a:ext uri="{FF2B5EF4-FFF2-40B4-BE49-F238E27FC236}">
                <a16:creationId xmlns:a16="http://schemas.microsoft.com/office/drawing/2014/main" id="{154009FC-38BC-2773-11B8-212FD52F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894" y="596470"/>
            <a:ext cx="217487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5B7601A1-7235-8494-D262-8C9CC731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891" y="829829"/>
            <a:ext cx="461962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Rectangle 45">
            <a:extLst>
              <a:ext uri="{FF2B5EF4-FFF2-40B4-BE49-F238E27FC236}">
                <a16:creationId xmlns:a16="http://schemas.microsoft.com/office/drawing/2014/main" id="{4F0C40FB-BAEF-69E9-36CB-2F376D5B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5266" y="829829"/>
            <a:ext cx="512762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Rectangle 46">
            <a:extLst>
              <a:ext uri="{FF2B5EF4-FFF2-40B4-BE49-F238E27FC236}">
                <a16:creationId xmlns:a16="http://schemas.microsoft.com/office/drawing/2014/main" id="{41BF3290-7FB9-211E-1DD3-ABFF6500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031" y="829829"/>
            <a:ext cx="358775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Rectangle 48">
            <a:extLst>
              <a:ext uri="{FF2B5EF4-FFF2-40B4-BE49-F238E27FC236}">
                <a16:creationId xmlns:a16="http://schemas.microsoft.com/office/drawing/2014/main" id="{5EA55BBF-C5EC-B3D4-3B3C-FBEC80332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378" y="596470"/>
            <a:ext cx="674688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Rectangle 49">
            <a:extLst>
              <a:ext uri="{FF2B5EF4-FFF2-40B4-BE49-F238E27FC236}">
                <a16:creationId xmlns:a16="http://schemas.microsoft.com/office/drawing/2014/main" id="{813EA2EF-AE20-2D47-40CE-53FD0AE1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069" y="596470"/>
            <a:ext cx="111125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Rectangle 50">
            <a:extLst>
              <a:ext uri="{FF2B5EF4-FFF2-40B4-BE49-F238E27FC236}">
                <a16:creationId xmlns:a16="http://schemas.microsoft.com/office/drawing/2014/main" id="{487FA15D-C24F-0573-46C5-0B950078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191" y="596470"/>
            <a:ext cx="277812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Rectangle 51">
            <a:extLst>
              <a:ext uri="{FF2B5EF4-FFF2-40B4-BE49-F238E27FC236}">
                <a16:creationId xmlns:a16="http://schemas.microsoft.com/office/drawing/2014/main" id="{A5A2CD52-21F2-C0F9-E331-6D86C1495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419" y="596470"/>
            <a:ext cx="288925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Rectangle 52">
            <a:extLst>
              <a:ext uri="{FF2B5EF4-FFF2-40B4-BE49-F238E27FC236}">
                <a16:creationId xmlns:a16="http://schemas.microsoft.com/office/drawing/2014/main" id="{4E3B4A15-836B-7E31-732C-4E83AD5C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166" y="596470"/>
            <a:ext cx="133350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Rectangle 53">
            <a:extLst>
              <a:ext uri="{FF2B5EF4-FFF2-40B4-BE49-F238E27FC236}">
                <a16:creationId xmlns:a16="http://schemas.microsoft.com/office/drawing/2014/main" id="{F64A3C7C-17E2-0DF7-EC31-01EDF149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256" y="666320"/>
            <a:ext cx="1238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君士坦丁</a:t>
            </a:r>
          </a:p>
        </p:txBody>
      </p:sp>
      <p:sp>
        <p:nvSpPr>
          <p:cNvPr id="7222" name="Rectangle 54">
            <a:extLst>
              <a:ext uri="{FF2B5EF4-FFF2-40B4-BE49-F238E27FC236}">
                <a16:creationId xmlns:a16="http://schemas.microsoft.com/office/drawing/2014/main" id="{F882444A-3432-2AA0-E298-BF7E2C49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31" y="596467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君士坦丟</a:t>
            </a:r>
          </a:p>
        </p:txBody>
      </p:sp>
      <p:sp>
        <p:nvSpPr>
          <p:cNvPr id="7223" name="Rectangle 55">
            <a:extLst>
              <a:ext uri="{FF2B5EF4-FFF2-40B4-BE49-F238E27FC236}">
                <a16:creationId xmlns:a16="http://schemas.microsoft.com/office/drawing/2014/main" id="{2CE4115F-44C1-AF6A-2D0E-00301BD1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944" y="1148917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猶利安</a:t>
            </a:r>
          </a:p>
        </p:txBody>
      </p:sp>
      <p:sp>
        <p:nvSpPr>
          <p:cNvPr id="7224" name="Rectangle 56">
            <a:extLst>
              <a:ext uri="{FF2B5EF4-FFF2-40B4-BE49-F238E27FC236}">
                <a16:creationId xmlns:a16="http://schemas.microsoft.com/office/drawing/2014/main" id="{717DA9D5-0880-4D60-814C-A06662A3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791" y="596467"/>
            <a:ext cx="290512" cy="45085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7225" name="Rectangle 57">
            <a:extLst>
              <a:ext uri="{FF2B5EF4-FFF2-40B4-BE49-F238E27FC236}">
                <a16:creationId xmlns:a16="http://schemas.microsoft.com/office/drawing/2014/main" id="{2DAFDE7E-4F21-AAF2-C67B-A1131030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106" y="829829"/>
            <a:ext cx="276225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Rectangle 58">
            <a:extLst>
              <a:ext uri="{FF2B5EF4-FFF2-40B4-BE49-F238E27FC236}">
                <a16:creationId xmlns:a16="http://schemas.microsoft.com/office/drawing/2014/main" id="{B5C08637-CFEF-6D6E-7DDD-82D08C67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81" y="769507"/>
            <a:ext cx="284163" cy="276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7" name="Rectangle 59">
            <a:extLst>
              <a:ext uri="{FF2B5EF4-FFF2-40B4-BE49-F238E27FC236}">
                <a16:creationId xmlns:a16="http://schemas.microsoft.com/office/drawing/2014/main" id="{C57879AE-D3FB-ED29-B136-2132936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941" y="767917"/>
            <a:ext cx="57150" cy="2778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Rectangle 60">
            <a:extLst>
              <a:ext uri="{FF2B5EF4-FFF2-40B4-BE49-F238E27FC236}">
                <a16:creationId xmlns:a16="http://schemas.microsoft.com/office/drawing/2014/main" id="{0C92BD8D-A096-FB47-3677-9B4D88BE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78" y="920320"/>
            <a:ext cx="50800" cy="123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Rectangle 61">
            <a:extLst>
              <a:ext uri="{FF2B5EF4-FFF2-40B4-BE49-F238E27FC236}">
                <a16:creationId xmlns:a16="http://schemas.microsoft.com/office/drawing/2014/main" id="{5AD9538B-0B66-7411-D655-8F9155871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669" y="628217"/>
            <a:ext cx="2428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提阿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多修</a:t>
            </a:r>
          </a:p>
        </p:txBody>
      </p:sp>
      <p:sp>
        <p:nvSpPr>
          <p:cNvPr id="7230" name="Rectangle 62">
            <a:extLst>
              <a:ext uri="{FF2B5EF4-FFF2-40B4-BE49-F238E27FC236}">
                <a16:creationId xmlns:a16="http://schemas.microsoft.com/office/drawing/2014/main" id="{64737D7C-4018-DE1B-105B-E638E0642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953" y="596467"/>
            <a:ext cx="69850" cy="952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Rectangle 63">
            <a:extLst>
              <a:ext uri="{FF2B5EF4-FFF2-40B4-BE49-F238E27FC236}">
                <a16:creationId xmlns:a16="http://schemas.microsoft.com/office/drawing/2014/main" id="{0121D9C4-76A7-0934-DD3C-81A10448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728" y="829832"/>
            <a:ext cx="50800" cy="1381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2" name="Freeform 64">
            <a:extLst>
              <a:ext uri="{FF2B5EF4-FFF2-40B4-BE49-F238E27FC236}">
                <a16:creationId xmlns:a16="http://schemas.microsoft.com/office/drawing/2014/main" id="{68101727-D53D-4988-09F6-21FC10555359}"/>
              </a:ext>
            </a:extLst>
          </p:cNvPr>
          <p:cNvSpPr>
            <a:spLocks/>
          </p:cNvSpPr>
          <p:nvPr/>
        </p:nvSpPr>
        <p:spPr bwMode="auto">
          <a:xfrm>
            <a:off x="6356931" y="594882"/>
            <a:ext cx="104775" cy="233363"/>
          </a:xfrm>
          <a:custGeom>
            <a:avLst/>
            <a:gdLst>
              <a:gd name="T0" fmla="*/ 0 w 66"/>
              <a:gd name="T1" fmla="*/ 0 h 147"/>
              <a:gd name="T2" fmla="*/ 45 w 66"/>
              <a:gd name="T3" fmla="*/ 0 h 147"/>
              <a:gd name="T4" fmla="*/ 45 w 66"/>
              <a:gd name="T5" fmla="*/ 61 h 147"/>
              <a:gd name="T6" fmla="*/ 66 w 66"/>
              <a:gd name="T7" fmla="*/ 61 h 147"/>
              <a:gd name="T8" fmla="*/ 66 w 66"/>
              <a:gd name="T9" fmla="*/ 112 h 147"/>
              <a:gd name="T10" fmla="*/ 31 w 66"/>
              <a:gd name="T11" fmla="*/ 112 h 147"/>
              <a:gd name="T12" fmla="*/ 30 w 66"/>
              <a:gd name="T13" fmla="*/ 147 h 147"/>
              <a:gd name="T14" fmla="*/ 0 w 66"/>
              <a:gd name="T15" fmla="*/ 147 h 147"/>
              <a:gd name="T16" fmla="*/ 0 w 66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47">
                <a:moveTo>
                  <a:pt x="0" y="0"/>
                </a:moveTo>
                <a:lnTo>
                  <a:pt x="45" y="0"/>
                </a:lnTo>
                <a:lnTo>
                  <a:pt x="45" y="61"/>
                </a:lnTo>
                <a:lnTo>
                  <a:pt x="66" y="61"/>
                </a:lnTo>
                <a:lnTo>
                  <a:pt x="66" y="112"/>
                </a:lnTo>
                <a:lnTo>
                  <a:pt x="31" y="112"/>
                </a:lnTo>
                <a:lnTo>
                  <a:pt x="30" y="147"/>
                </a:lnTo>
                <a:lnTo>
                  <a:pt x="0" y="147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Text Box 65">
            <a:extLst>
              <a:ext uri="{FF2B5EF4-FFF2-40B4-BE49-F238E27FC236}">
                <a16:creationId xmlns:a16="http://schemas.microsoft.com/office/drawing/2014/main" id="{C5B84118-BE18-3222-CDE3-793D75D4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078" y="30436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東</a:t>
            </a:r>
          </a:p>
        </p:txBody>
      </p:sp>
      <p:sp>
        <p:nvSpPr>
          <p:cNvPr id="7234" name="Text Box 66">
            <a:extLst>
              <a:ext uri="{FF2B5EF4-FFF2-40B4-BE49-F238E27FC236}">
                <a16:creationId xmlns:a16="http://schemas.microsoft.com/office/drawing/2014/main" id="{CDCC40D1-AA22-1AE2-FFD1-8E0885786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728" y="100604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西</a:t>
            </a:r>
          </a:p>
        </p:txBody>
      </p:sp>
      <p:sp>
        <p:nvSpPr>
          <p:cNvPr id="7235" name="Rectangle 67">
            <a:extLst>
              <a:ext uri="{FF2B5EF4-FFF2-40B4-BE49-F238E27FC236}">
                <a16:creationId xmlns:a16="http://schemas.microsoft.com/office/drawing/2014/main" id="{F2728937-A13F-B751-5631-2A8DBAEE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494" y="1137804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7236" name="Rectangle 68">
            <a:extLst>
              <a:ext uri="{FF2B5EF4-FFF2-40B4-BE49-F238E27FC236}">
                <a16:creationId xmlns:a16="http://schemas.microsoft.com/office/drawing/2014/main" id="{B7A78791-8F67-8B11-0C31-6EAC1C51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594" y="1096529"/>
            <a:ext cx="287337" cy="2349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Text Box 69">
            <a:extLst>
              <a:ext uri="{FF2B5EF4-FFF2-40B4-BE49-F238E27FC236}">
                <a16:creationId xmlns:a16="http://schemas.microsoft.com/office/drawing/2014/main" id="{A1232145-C48B-E590-5759-9B0E54D7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616" y="1074304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法蘭克王國</a:t>
            </a:r>
          </a:p>
        </p:txBody>
      </p:sp>
      <p:sp>
        <p:nvSpPr>
          <p:cNvPr id="7238" name="Text Box 70">
            <a:extLst>
              <a:ext uri="{FF2B5EF4-FFF2-40B4-BE49-F238E27FC236}">
                <a16:creationId xmlns:a16="http://schemas.microsoft.com/office/drawing/2014/main" id="{1CAC5D67-B1B3-4174-1664-A9546138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791" y="1429904"/>
            <a:ext cx="32316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克洛維</a:t>
            </a:r>
          </a:p>
        </p:txBody>
      </p:sp>
      <p:sp>
        <p:nvSpPr>
          <p:cNvPr id="7239" name="Line 71">
            <a:extLst>
              <a:ext uri="{FF2B5EF4-FFF2-40B4-BE49-F238E27FC236}">
                <a16:creationId xmlns:a16="http://schemas.microsoft.com/office/drawing/2014/main" id="{9B8ED1D3-2A53-1040-A435-A4D92BDE7B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36678" y="1339417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" name="Line 72">
            <a:extLst>
              <a:ext uri="{FF2B5EF4-FFF2-40B4-BE49-F238E27FC236}">
                <a16:creationId xmlns:a16="http://schemas.microsoft.com/office/drawing/2014/main" id="{D0B4C8FE-A1CB-D757-AF8B-2046B9CD3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7203" y="1053667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" name="Line 73">
            <a:extLst>
              <a:ext uri="{FF2B5EF4-FFF2-40B4-BE49-F238E27FC236}">
                <a16:creationId xmlns:a16="http://schemas.microsoft.com/office/drawing/2014/main" id="{99E0F6B5-CC9C-2691-14A5-22A23F0EB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9991" y="1050492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" name="Text Box 74">
            <a:extLst>
              <a:ext uri="{FF2B5EF4-FFF2-40B4-BE49-F238E27FC236}">
                <a16:creationId xmlns:a16="http://schemas.microsoft.com/office/drawing/2014/main" id="{EC6C3702-40B9-09A5-1189-BF451B31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16" y="57106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羅馬</a:t>
            </a:r>
          </a:p>
          <a:p>
            <a:r>
              <a:rPr lang="zh-TW" altLang="en-US" sz="1200">
                <a:ea typeface="SimHei" panose="02010609060101010101" pitchFamily="49" charset="-122"/>
              </a:rPr>
              <a:t>皇帝</a:t>
            </a:r>
          </a:p>
        </p:txBody>
      </p:sp>
      <p:sp>
        <p:nvSpPr>
          <p:cNvPr id="7243" name="Text Box 75">
            <a:extLst>
              <a:ext uri="{FF2B5EF4-FFF2-40B4-BE49-F238E27FC236}">
                <a16:creationId xmlns:a16="http://schemas.microsoft.com/office/drawing/2014/main" id="{1C0D07D8-21BA-ABA4-9DB9-A2D383B5E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16" y="1201307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羅馬</a:t>
            </a:r>
          </a:p>
        </p:txBody>
      </p:sp>
      <p:sp>
        <p:nvSpPr>
          <p:cNvPr id="7244" name="Text Box 76">
            <a:extLst>
              <a:ext uri="{FF2B5EF4-FFF2-40B4-BE49-F238E27FC236}">
                <a16:creationId xmlns:a16="http://schemas.microsoft.com/office/drawing/2014/main" id="{7A4CC140-4F56-6D66-47EA-C259D1ADF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328" y="1204482"/>
            <a:ext cx="565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亞細亞</a:t>
            </a:r>
          </a:p>
        </p:txBody>
      </p:sp>
      <p:sp>
        <p:nvSpPr>
          <p:cNvPr id="7245" name="Text Box 77">
            <a:extLst>
              <a:ext uri="{FF2B5EF4-FFF2-40B4-BE49-F238E27FC236}">
                <a16:creationId xmlns:a16="http://schemas.microsoft.com/office/drawing/2014/main" id="{495F7211-6167-9014-1EEC-1BF14406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628" y="1280682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羅馬</a:t>
            </a:r>
          </a:p>
          <a:p>
            <a:r>
              <a:rPr lang="zh-TW" altLang="en-US" sz="1000">
                <a:ea typeface="SimHei" panose="02010609060101010101" pitchFamily="49" charset="-122"/>
              </a:rPr>
              <a:t>高盧</a:t>
            </a:r>
          </a:p>
          <a:p>
            <a:r>
              <a:rPr lang="zh-TW" altLang="en-US" sz="1000">
                <a:ea typeface="SimHei" panose="02010609060101010101" pitchFamily="49" charset="-122"/>
              </a:rPr>
              <a:t>非洲</a:t>
            </a:r>
          </a:p>
        </p:txBody>
      </p:sp>
      <p:sp>
        <p:nvSpPr>
          <p:cNvPr id="7246" name="Text Box 78">
            <a:extLst>
              <a:ext uri="{FF2B5EF4-FFF2-40B4-BE49-F238E27FC236}">
                <a16:creationId xmlns:a16="http://schemas.microsoft.com/office/drawing/2014/main" id="{E2D217BB-5B5E-E0D8-2432-DF3AC2E57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778" y="1291795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埃及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迦太基</a:t>
            </a:r>
          </a:p>
        </p:txBody>
      </p:sp>
      <p:sp>
        <p:nvSpPr>
          <p:cNvPr id="7247" name="Text Box 79">
            <a:extLst>
              <a:ext uri="{FF2B5EF4-FFF2-40B4-BE49-F238E27FC236}">
                <a16:creationId xmlns:a16="http://schemas.microsoft.com/office/drawing/2014/main" id="{8B17172A-0E64-D985-B7A8-2ED22FC4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853" y="1545795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全國</a:t>
            </a:r>
          </a:p>
        </p:txBody>
      </p:sp>
      <p:sp>
        <p:nvSpPr>
          <p:cNvPr id="7248" name="Text Box 80">
            <a:extLst>
              <a:ext uri="{FF2B5EF4-FFF2-40B4-BE49-F238E27FC236}">
                <a16:creationId xmlns:a16="http://schemas.microsoft.com/office/drawing/2014/main" id="{E29F4BB0-BF3C-90D9-E63D-68B11093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103" y="1253695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全國</a:t>
            </a:r>
          </a:p>
        </p:txBody>
      </p:sp>
      <p:sp>
        <p:nvSpPr>
          <p:cNvPr id="7250" name="Text Box 82">
            <a:extLst>
              <a:ext uri="{FF2B5EF4-FFF2-40B4-BE49-F238E27FC236}">
                <a16:creationId xmlns:a16="http://schemas.microsoft.com/office/drawing/2014/main" id="{C840E9CE-9033-BC40-174A-99FCC83E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737" y="144101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410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羅馬陷</a:t>
            </a:r>
          </a:p>
        </p:txBody>
      </p:sp>
      <p:sp>
        <p:nvSpPr>
          <p:cNvPr id="7251" name="AutoShape 83">
            <a:extLst>
              <a:ext uri="{FF2B5EF4-FFF2-40B4-BE49-F238E27FC236}">
                <a16:creationId xmlns:a16="http://schemas.microsoft.com/office/drawing/2014/main" id="{0418EF61-060E-A15F-1D59-7079D997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981" y="1123520"/>
            <a:ext cx="352425" cy="352425"/>
          </a:xfrm>
          <a:prstGeom prst="star16">
            <a:avLst>
              <a:gd name="adj" fmla="val 2590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Rectangle 84">
            <a:extLst>
              <a:ext uri="{FF2B5EF4-FFF2-40B4-BE49-F238E27FC236}">
                <a16:creationId xmlns:a16="http://schemas.microsoft.com/office/drawing/2014/main" id="{40F458E6-1E0C-8577-C7A1-6F0B1BC3C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906" y="1826779"/>
            <a:ext cx="315913" cy="230188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3" name="Text Box 85">
            <a:extLst>
              <a:ext uri="{FF2B5EF4-FFF2-40B4-BE49-F238E27FC236}">
                <a16:creationId xmlns:a16="http://schemas.microsoft.com/office/drawing/2014/main" id="{3CCBE226-3778-80F0-58E8-B55DA93B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78" y="2055379"/>
            <a:ext cx="641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利奧一世</a:t>
            </a:r>
          </a:p>
        </p:txBody>
      </p:sp>
      <p:sp>
        <p:nvSpPr>
          <p:cNvPr id="7254" name="Text Box 86">
            <a:extLst>
              <a:ext uri="{FF2B5EF4-FFF2-40B4-BE49-F238E27FC236}">
                <a16:creationId xmlns:a16="http://schemas.microsoft.com/office/drawing/2014/main" id="{4ACA50B2-9E11-1FBF-D43D-32CF0D5A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003" y="1650567"/>
            <a:ext cx="37702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476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西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羅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馬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亡</a:t>
            </a:r>
          </a:p>
        </p:txBody>
      </p:sp>
      <p:sp>
        <p:nvSpPr>
          <p:cNvPr id="7255" name="AutoShape 87">
            <a:extLst>
              <a:ext uri="{FF2B5EF4-FFF2-40B4-BE49-F238E27FC236}">
                <a16:creationId xmlns:a16="http://schemas.microsoft.com/office/drawing/2014/main" id="{5D6D524D-7DD6-5F45-B7A8-ED9CB4A2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953" y="1329895"/>
            <a:ext cx="349250" cy="352425"/>
          </a:xfrm>
          <a:prstGeom prst="star16">
            <a:avLst>
              <a:gd name="adj" fmla="val 25907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7" name="Text Box 89">
            <a:extLst>
              <a:ext uri="{FF2B5EF4-FFF2-40B4-BE49-F238E27FC236}">
                <a16:creationId xmlns:a16="http://schemas.microsoft.com/office/drawing/2014/main" id="{5E013159-31FB-01E3-C8AB-75D0B67D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241" y="1328304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313</a:t>
            </a:r>
          </a:p>
        </p:txBody>
      </p:sp>
      <p:sp>
        <p:nvSpPr>
          <p:cNvPr id="7258" name="AutoShape 90">
            <a:extLst>
              <a:ext uri="{FF2B5EF4-FFF2-40B4-BE49-F238E27FC236}">
                <a16:creationId xmlns:a16="http://schemas.microsoft.com/office/drawing/2014/main" id="{12F2C99C-A83A-217A-C8AD-1EDEA4B8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431" y="1063192"/>
            <a:ext cx="315913" cy="315912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9" name="AutoShape 91">
            <a:extLst>
              <a:ext uri="{FF2B5EF4-FFF2-40B4-BE49-F238E27FC236}">
                <a16:creationId xmlns:a16="http://schemas.microsoft.com/office/drawing/2014/main" id="{CFF80CEE-BD54-FBA8-C9E1-A970AC6D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181" y="1280682"/>
            <a:ext cx="315913" cy="315913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" name="AutoShape 92">
            <a:extLst>
              <a:ext uri="{FF2B5EF4-FFF2-40B4-BE49-F238E27FC236}">
                <a16:creationId xmlns:a16="http://schemas.microsoft.com/office/drawing/2014/main" id="{97B67CE7-4C35-3D67-9CD6-08847D4A1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244" y="1061607"/>
            <a:ext cx="269875" cy="269875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1" name="AutoShape 93">
            <a:extLst>
              <a:ext uri="{FF2B5EF4-FFF2-40B4-BE49-F238E27FC236}">
                <a16:creationId xmlns:a16="http://schemas.microsoft.com/office/drawing/2014/main" id="{9857F5FA-7D8A-8364-F468-12B76B2FF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356" y="1061607"/>
            <a:ext cx="269875" cy="269875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2" name="AutoShape 94">
            <a:extLst>
              <a:ext uri="{FF2B5EF4-FFF2-40B4-BE49-F238E27FC236}">
                <a16:creationId xmlns:a16="http://schemas.microsoft.com/office/drawing/2014/main" id="{A6060EA2-4F84-C537-D1B8-518C5BEE6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766" y="1060020"/>
            <a:ext cx="139700" cy="141287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3" name="AutoShape 95">
            <a:extLst>
              <a:ext uri="{FF2B5EF4-FFF2-40B4-BE49-F238E27FC236}">
                <a16:creationId xmlns:a16="http://schemas.microsoft.com/office/drawing/2014/main" id="{D63E28C9-F661-1501-AE72-29178865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966" y="1055254"/>
            <a:ext cx="139700" cy="1412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5" name="AutoShape 97">
            <a:extLst>
              <a:ext uri="{FF2B5EF4-FFF2-40B4-BE49-F238E27FC236}">
                <a16:creationId xmlns:a16="http://schemas.microsoft.com/office/drawing/2014/main" id="{4205A114-C691-1745-9E6A-A456DF6C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619" y="1072720"/>
            <a:ext cx="161925" cy="160337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6" name="AutoShape 98">
            <a:extLst>
              <a:ext uri="{FF2B5EF4-FFF2-40B4-BE49-F238E27FC236}">
                <a16:creationId xmlns:a16="http://schemas.microsoft.com/office/drawing/2014/main" id="{60EBCA40-03BF-C47D-5BCB-3DB6A3A70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419" y="1064779"/>
            <a:ext cx="179387" cy="1793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7" name="AutoShape 99">
            <a:extLst>
              <a:ext uri="{FF2B5EF4-FFF2-40B4-BE49-F238E27FC236}">
                <a16:creationId xmlns:a16="http://schemas.microsoft.com/office/drawing/2014/main" id="{4A4C99CF-0BD3-B142-057B-BEA0C2C9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994" y="1071129"/>
            <a:ext cx="179387" cy="1793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8" name="Text Box 100">
            <a:extLst>
              <a:ext uri="{FF2B5EF4-FFF2-40B4-BE49-F238E27FC236}">
                <a16:creationId xmlns:a16="http://schemas.microsoft.com/office/drawing/2014/main" id="{133C2A2F-C451-7E70-B1AF-F348FDE5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181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100</a:t>
            </a:r>
          </a:p>
        </p:txBody>
      </p:sp>
      <p:sp>
        <p:nvSpPr>
          <p:cNvPr id="7269" name="Text Box 101">
            <a:extLst>
              <a:ext uri="{FF2B5EF4-FFF2-40B4-BE49-F238E27FC236}">
                <a16:creationId xmlns:a16="http://schemas.microsoft.com/office/drawing/2014/main" id="{6790BE49-96D2-74EA-F672-55DB1E9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656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200</a:t>
            </a:r>
          </a:p>
        </p:txBody>
      </p:sp>
      <p:sp>
        <p:nvSpPr>
          <p:cNvPr id="7270" name="Text Box 102">
            <a:extLst>
              <a:ext uri="{FF2B5EF4-FFF2-40B4-BE49-F238E27FC236}">
                <a16:creationId xmlns:a16="http://schemas.microsoft.com/office/drawing/2014/main" id="{8BA75C19-A08C-701C-A696-8010737D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844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300</a:t>
            </a:r>
          </a:p>
        </p:txBody>
      </p:sp>
      <p:sp>
        <p:nvSpPr>
          <p:cNvPr id="7271" name="Text Box 103">
            <a:extLst>
              <a:ext uri="{FF2B5EF4-FFF2-40B4-BE49-F238E27FC236}">
                <a16:creationId xmlns:a16="http://schemas.microsoft.com/office/drawing/2014/main" id="{8C2FC6F3-49EE-016E-55FE-902E24A8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144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400</a:t>
            </a:r>
          </a:p>
        </p:txBody>
      </p:sp>
      <p:sp>
        <p:nvSpPr>
          <p:cNvPr id="7272" name="Text Box 104">
            <a:extLst>
              <a:ext uri="{FF2B5EF4-FFF2-40B4-BE49-F238E27FC236}">
                <a16:creationId xmlns:a16="http://schemas.microsoft.com/office/drawing/2014/main" id="{A7E6E383-768C-A966-855B-743EB8431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981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500</a:t>
            </a:r>
          </a:p>
        </p:txBody>
      </p:sp>
      <p:sp>
        <p:nvSpPr>
          <p:cNvPr id="7273" name="Text Box 105">
            <a:extLst>
              <a:ext uri="{FF2B5EF4-FFF2-40B4-BE49-F238E27FC236}">
                <a16:creationId xmlns:a16="http://schemas.microsoft.com/office/drawing/2014/main" id="{E50635AF-E2CA-6FC5-D6D3-C0986841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69" y="323417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0</a:t>
            </a:r>
          </a:p>
        </p:txBody>
      </p:sp>
      <p:sp>
        <p:nvSpPr>
          <p:cNvPr id="7274" name="Text Box 106">
            <a:extLst>
              <a:ext uri="{FF2B5EF4-FFF2-40B4-BE49-F238E27FC236}">
                <a16:creationId xmlns:a16="http://schemas.microsoft.com/office/drawing/2014/main" id="{F3A9E874-A6B6-D46C-027E-1A5CBF98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831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100</a:t>
            </a:r>
          </a:p>
        </p:txBody>
      </p:sp>
      <p:sp>
        <p:nvSpPr>
          <p:cNvPr id="7275" name="Text Box 107">
            <a:extLst>
              <a:ext uri="{FF2B5EF4-FFF2-40B4-BE49-F238E27FC236}">
                <a16:creationId xmlns:a16="http://schemas.microsoft.com/office/drawing/2014/main" id="{3F486DD8-17ED-8286-7402-F4A0EA11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369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200</a:t>
            </a:r>
          </a:p>
        </p:txBody>
      </p:sp>
      <p:sp>
        <p:nvSpPr>
          <p:cNvPr id="7276" name="Text Box 108">
            <a:extLst>
              <a:ext uri="{FF2B5EF4-FFF2-40B4-BE49-F238E27FC236}">
                <a16:creationId xmlns:a16="http://schemas.microsoft.com/office/drawing/2014/main" id="{E684FA0A-0A01-50FF-F418-BDFF52DB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494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300</a:t>
            </a:r>
          </a:p>
        </p:txBody>
      </p:sp>
      <p:sp>
        <p:nvSpPr>
          <p:cNvPr id="7277" name="Text Box 109">
            <a:extLst>
              <a:ext uri="{FF2B5EF4-FFF2-40B4-BE49-F238E27FC236}">
                <a16:creationId xmlns:a16="http://schemas.microsoft.com/office/drawing/2014/main" id="{0E192213-2B89-ADC0-9D52-2B50F51BF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856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400</a:t>
            </a:r>
          </a:p>
        </p:txBody>
      </p:sp>
      <p:sp>
        <p:nvSpPr>
          <p:cNvPr id="7278" name="Text Box 110">
            <a:extLst>
              <a:ext uri="{FF2B5EF4-FFF2-40B4-BE49-F238E27FC236}">
                <a16:creationId xmlns:a16="http://schemas.microsoft.com/office/drawing/2014/main" id="{A3C47FE4-41F6-2904-C4D2-53B1140A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631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500</a:t>
            </a:r>
          </a:p>
        </p:txBody>
      </p:sp>
      <p:sp>
        <p:nvSpPr>
          <p:cNvPr id="7279" name="Text Box 111">
            <a:extLst>
              <a:ext uri="{FF2B5EF4-FFF2-40B4-BE49-F238E27FC236}">
                <a16:creationId xmlns:a16="http://schemas.microsoft.com/office/drawing/2014/main" id="{997EF511-7E56-E3F1-BFDD-3BB03F15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19" y="5876492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0</a:t>
            </a:r>
          </a:p>
        </p:txBody>
      </p:sp>
      <p:sp>
        <p:nvSpPr>
          <p:cNvPr id="7280" name="Text Box 112">
            <a:extLst>
              <a:ext uri="{FF2B5EF4-FFF2-40B4-BE49-F238E27FC236}">
                <a16:creationId xmlns:a16="http://schemas.microsoft.com/office/drawing/2014/main" id="{0FCBC3C2-98C1-598F-8E5F-587A52BB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024" y="276022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尼西亞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1" name="Text Box 113">
            <a:extLst>
              <a:ext uri="{FF2B5EF4-FFF2-40B4-BE49-F238E27FC236}">
                <a16:creationId xmlns:a16="http://schemas.microsoft.com/office/drawing/2014/main" id="{78523C4F-B2F6-CE3C-F893-0AD89107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721" y="2758642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君士坦丁堡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2" name="Text Box 114">
            <a:extLst>
              <a:ext uri="{FF2B5EF4-FFF2-40B4-BE49-F238E27FC236}">
                <a16:creationId xmlns:a16="http://schemas.microsoft.com/office/drawing/2014/main" id="{4747AA3E-D585-565C-CDDD-7700BC71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524" y="2763404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以弗所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3" name="Text Box 115">
            <a:extLst>
              <a:ext uri="{FF2B5EF4-FFF2-40B4-BE49-F238E27FC236}">
                <a16:creationId xmlns:a16="http://schemas.microsoft.com/office/drawing/2014/main" id="{B38BA92C-538D-96FA-0E08-2ACB55E89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187" y="276181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迦克墩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4" name="AutoShape 116">
            <a:extLst>
              <a:ext uri="{FF2B5EF4-FFF2-40B4-BE49-F238E27FC236}">
                <a16:creationId xmlns:a16="http://schemas.microsoft.com/office/drawing/2014/main" id="{649BDB87-539D-0BD6-0905-B38CA42D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544" y="2488767"/>
            <a:ext cx="269875" cy="271462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325</a:t>
            </a:r>
          </a:p>
        </p:txBody>
      </p:sp>
      <p:sp>
        <p:nvSpPr>
          <p:cNvPr id="7285" name="AutoShape 117">
            <a:extLst>
              <a:ext uri="{FF2B5EF4-FFF2-40B4-BE49-F238E27FC236}">
                <a16:creationId xmlns:a16="http://schemas.microsoft.com/office/drawing/2014/main" id="{52A4802E-7202-D980-8EC9-9A0DBA75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481" y="2491942"/>
            <a:ext cx="269875" cy="271462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381</a:t>
            </a:r>
          </a:p>
        </p:txBody>
      </p:sp>
      <p:sp>
        <p:nvSpPr>
          <p:cNvPr id="7286" name="AutoShape 118">
            <a:extLst>
              <a:ext uri="{FF2B5EF4-FFF2-40B4-BE49-F238E27FC236}">
                <a16:creationId xmlns:a16="http://schemas.microsoft.com/office/drawing/2014/main" id="{D9CE82FF-3AFF-C19E-2ADD-275C80D2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694" y="2493532"/>
            <a:ext cx="269875" cy="271463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431</a:t>
            </a:r>
          </a:p>
        </p:txBody>
      </p:sp>
      <p:sp>
        <p:nvSpPr>
          <p:cNvPr id="7287" name="AutoShape 119">
            <a:extLst>
              <a:ext uri="{FF2B5EF4-FFF2-40B4-BE49-F238E27FC236}">
                <a16:creationId xmlns:a16="http://schemas.microsoft.com/office/drawing/2014/main" id="{AF895D2C-3ADA-A133-57A1-BBC51B38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544" y="2493532"/>
            <a:ext cx="269875" cy="271463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451</a:t>
            </a:r>
          </a:p>
        </p:txBody>
      </p:sp>
      <p:sp>
        <p:nvSpPr>
          <p:cNvPr id="7288" name="AutoShape 120">
            <a:extLst>
              <a:ext uri="{FF2B5EF4-FFF2-40B4-BE49-F238E27FC236}">
                <a16:creationId xmlns:a16="http://schemas.microsoft.com/office/drawing/2014/main" id="{4423A247-9E15-B172-2DB2-8264ED4E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169" y="1979179"/>
            <a:ext cx="814387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諾窪天</a:t>
            </a:r>
          </a:p>
        </p:txBody>
      </p:sp>
      <p:sp>
        <p:nvSpPr>
          <p:cNvPr id="7289" name="AutoShape 121">
            <a:extLst>
              <a:ext uri="{FF2B5EF4-FFF2-40B4-BE49-F238E27FC236}">
                <a16:creationId xmlns:a16="http://schemas.microsoft.com/office/drawing/2014/main" id="{0C3DAA71-A87B-E475-38C5-33334C29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478" y="1980767"/>
            <a:ext cx="814388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多納徒</a:t>
            </a:r>
          </a:p>
        </p:txBody>
      </p:sp>
      <p:sp>
        <p:nvSpPr>
          <p:cNvPr id="7290" name="Text Box 122">
            <a:extLst>
              <a:ext uri="{FF2B5EF4-FFF2-40B4-BE49-F238E27FC236}">
                <a16:creationId xmlns:a16="http://schemas.microsoft.com/office/drawing/2014/main" id="{76E5620F-1689-AE6A-D8BB-6B3050E3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69" y="2171270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7C</a:t>
            </a:r>
          </a:p>
        </p:txBody>
      </p:sp>
      <p:sp>
        <p:nvSpPr>
          <p:cNvPr id="7291" name="Text Box 123">
            <a:extLst>
              <a:ext uri="{FF2B5EF4-FFF2-40B4-BE49-F238E27FC236}">
                <a16:creationId xmlns:a16="http://schemas.microsoft.com/office/drawing/2014/main" id="{FE1C6724-F39B-4007-B4CD-D29FE545F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369" y="2002995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7C</a:t>
            </a:r>
          </a:p>
        </p:txBody>
      </p:sp>
      <p:sp>
        <p:nvSpPr>
          <p:cNvPr id="7292" name="AutoShape 124">
            <a:extLst>
              <a:ext uri="{FF2B5EF4-FFF2-40B4-BE49-F238E27FC236}">
                <a16:creationId xmlns:a16="http://schemas.microsoft.com/office/drawing/2014/main" id="{1B087BE9-7119-B963-5F6B-2F284268E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203" y="5135129"/>
            <a:ext cx="814388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孟他努</a:t>
            </a:r>
          </a:p>
        </p:txBody>
      </p:sp>
      <p:sp>
        <p:nvSpPr>
          <p:cNvPr id="7293" name="Text Box 125">
            <a:extLst>
              <a:ext uri="{FF2B5EF4-FFF2-40B4-BE49-F238E27FC236}">
                <a16:creationId xmlns:a16="http://schemas.microsoft.com/office/drawing/2014/main" id="{2F836365-3CDE-BBB5-CE56-803B66074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081" y="5165295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4C</a:t>
            </a:r>
          </a:p>
        </p:txBody>
      </p:sp>
      <p:sp>
        <p:nvSpPr>
          <p:cNvPr id="7294" name="Freeform 126">
            <a:extLst>
              <a:ext uri="{FF2B5EF4-FFF2-40B4-BE49-F238E27FC236}">
                <a16:creationId xmlns:a16="http://schemas.microsoft.com/office/drawing/2014/main" id="{9E4E0F7B-A216-506B-6005-3E9D15FB9306}"/>
              </a:ext>
            </a:extLst>
          </p:cNvPr>
          <p:cNvSpPr>
            <a:spLocks/>
          </p:cNvSpPr>
          <p:nvPr/>
        </p:nvSpPr>
        <p:spPr bwMode="auto">
          <a:xfrm>
            <a:off x="3208916" y="3261882"/>
            <a:ext cx="1020762" cy="328613"/>
          </a:xfrm>
          <a:custGeom>
            <a:avLst/>
            <a:gdLst>
              <a:gd name="T0" fmla="*/ 0 w 643"/>
              <a:gd name="T1" fmla="*/ 103 h 207"/>
              <a:gd name="T2" fmla="*/ 130 w 643"/>
              <a:gd name="T3" fmla="*/ 0 h 207"/>
              <a:gd name="T4" fmla="*/ 514 w 643"/>
              <a:gd name="T5" fmla="*/ 0 h 207"/>
              <a:gd name="T6" fmla="*/ 643 w 643"/>
              <a:gd name="T7" fmla="*/ 103 h 207"/>
              <a:gd name="T8" fmla="*/ 513 w 643"/>
              <a:gd name="T9" fmla="*/ 207 h 207"/>
              <a:gd name="T10" fmla="*/ 131 w 643"/>
              <a:gd name="T11" fmla="*/ 207 h 207"/>
              <a:gd name="T12" fmla="*/ 0 w 643"/>
              <a:gd name="T13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207">
                <a:moveTo>
                  <a:pt x="0" y="103"/>
                </a:moveTo>
                <a:lnTo>
                  <a:pt x="130" y="0"/>
                </a:lnTo>
                <a:lnTo>
                  <a:pt x="514" y="0"/>
                </a:lnTo>
                <a:lnTo>
                  <a:pt x="643" y="103"/>
                </a:lnTo>
                <a:lnTo>
                  <a:pt x="513" y="207"/>
                </a:lnTo>
                <a:lnTo>
                  <a:pt x="131" y="207"/>
                </a:lnTo>
                <a:lnTo>
                  <a:pt x="0" y="10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5" name="AutoShape 127">
            <a:extLst>
              <a:ext uri="{FF2B5EF4-FFF2-40B4-BE49-F238E27FC236}">
                <a16:creationId xmlns:a16="http://schemas.microsoft.com/office/drawing/2014/main" id="{1C7F90BB-F782-49D3-11DF-7FA0F7791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94" y="3261879"/>
            <a:ext cx="814387" cy="330200"/>
          </a:xfrm>
          <a:prstGeom prst="homePlate">
            <a:avLst>
              <a:gd name="adj" fmla="val 6165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諾斯底</a:t>
            </a:r>
          </a:p>
        </p:txBody>
      </p:sp>
      <p:sp>
        <p:nvSpPr>
          <p:cNvPr id="7296" name="Text Box 128">
            <a:extLst>
              <a:ext uri="{FF2B5EF4-FFF2-40B4-BE49-F238E27FC236}">
                <a16:creationId xmlns:a16="http://schemas.microsoft.com/office/drawing/2014/main" id="{43D2751C-2BE4-2A6E-2C11-C1F29F67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994" y="3282520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5C</a:t>
            </a:r>
          </a:p>
        </p:txBody>
      </p:sp>
      <p:sp>
        <p:nvSpPr>
          <p:cNvPr id="7299" name="Rectangle 131">
            <a:extLst>
              <a:ext uri="{FF2B5EF4-FFF2-40B4-BE49-F238E27FC236}">
                <a16:creationId xmlns:a16="http://schemas.microsoft.com/office/drawing/2014/main" id="{28730D5C-F6D2-D749-478D-CEA5FD58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193" y="2005304"/>
            <a:ext cx="153670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0" name="Rectangle 132">
            <a:extLst>
              <a:ext uri="{FF2B5EF4-FFF2-40B4-BE49-F238E27FC236}">
                <a16:creationId xmlns:a16="http://schemas.microsoft.com/office/drawing/2014/main" id="{51235D11-6004-5DBF-3600-3721E8197DE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64303" y="2364942"/>
            <a:ext cx="1130300" cy="93662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" name="Rectangle 133">
            <a:extLst>
              <a:ext uri="{FF2B5EF4-FFF2-40B4-BE49-F238E27FC236}">
                <a16:creationId xmlns:a16="http://schemas.microsoft.com/office/drawing/2014/main" id="{79023464-0BAF-19E0-5721-C865086BF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441" y="2584101"/>
            <a:ext cx="1179512" cy="113897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2" name="Rectangle 134">
            <a:extLst>
              <a:ext uri="{FF2B5EF4-FFF2-40B4-BE49-F238E27FC236}">
                <a16:creationId xmlns:a16="http://schemas.microsoft.com/office/drawing/2014/main" id="{06506D9C-7043-22A5-91EE-FB3A21D9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531" y="2834842"/>
            <a:ext cx="1389063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4" name="Rectangle 136">
            <a:extLst>
              <a:ext uri="{FF2B5EF4-FFF2-40B4-BE49-F238E27FC236}">
                <a16:creationId xmlns:a16="http://schemas.microsoft.com/office/drawing/2014/main" id="{D4E5150C-EB6A-CB8B-8851-2C6C2446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94" y="3733367"/>
            <a:ext cx="1063625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5" name="Rectangle 137">
            <a:extLst>
              <a:ext uri="{FF2B5EF4-FFF2-40B4-BE49-F238E27FC236}">
                <a16:creationId xmlns:a16="http://schemas.microsoft.com/office/drawing/2014/main" id="{391559D1-EA45-A478-0423-70225B64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781" y="3981017"/>
            <a:ext cx="1165225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6" name="Rectangle 138">
            <a:extLst>
              <a:ext uri="{FF2B5EF4-FFF2-40B4-BE49-F238E27FC236}">
                <a16:creationId xmlns:a16="http://schemas.microsoft.com/office/drawing/2014/main" id="{053F271A-A82C-2AFC-76E6-5DDCD9999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869" y="4203267"/>
            <a:ext cx="1025525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7" name="Rectangle 139">
            <a:extLst>
              <a:ext uri="{FF2B5EF4-FFF2-40B4-BE49-F238E27FC236}">
                <a16:creationId xmlns:a16="http://schemas.microsoft.com/office/drawing/2014/main" id="{9FA15B73-EE6F-10EC-0B27-A1EA8C64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331" y="4369954"/>
            <a:ext cx="1173163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8" name="Rectangle 140">
            <a:extLst>
              <a:ext uri="{FF2B5EF4-FFF2-40B4-BE49-F238E27FC236}">
                <a16:creationId xmlns:a16="http://schemas.microsoft.com/office/drawing/2014/main" id="{59497912-0704-7EF3-F49E-7EE37AFF0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178" y="4563629"/>
            <a:ext cx="11366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9" name="Rectangle 141">
            <a:extLst>
              <a:ext uri="{FF2B5EF4-FFF2-40B4-BE49-F238E27FC236}">
                <a16:creationId xmlns:a16="http://schemas.microsoft.com/office/drawing/2014/main" id="{1A741EBE-5C42-58EB-1CD6-A7EAD3D8A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078" y="4731904"/>
            <a:ext cx="947738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3" name="Rectangle 145">
            <a:extLst>
              <a:ext uri="{FF2B5EF4-FFF2-40B4-BE49-F238E27FC236}">
                <a16:creationId xmlns:a16="http://schemas.microsoft.com/office/drawing/2014/main" id="{8E089860-E099-03F8-5FBE-8ACD99F6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166" y="3338079"/>
            <a:ext cx="123190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4" name="Rectangle 146">
            <a:extLst>
              <a:ext uri="{FF2B5EF4-FFF2-40B4-BE49-F238E27FC236}">
                <a16:creationId xmlns:a16="http://schemas.microsoft.com/office/drawing/2014/main" id="{711E2261-62DF-9B73-96B2-CC79F2BAE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566" y="3531754"/>
            <a:ext cx="100965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5" name="Rectangle 147">
            <a:extLst>
              <a:ext uri="{FF2B5EF4-FFF2-40B4-BE49-F238E27FC236}">
                <a16:creationId xmlns:a16="http://schemas.microsoft.com/office/drawing/2014/main" id="{FBA3E17F-9CD7-E5F3-C349-5141FBBDF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41" y="3744479"/>
            <a:ext cx="9715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6" name="Rectangle 148">
            <a:extLst>
              <a:ext uri="{FF2B5EF4-FFF2-40B4-BE49-F238E27FC236}">
                <a16:creationId xmlns:a16="http://schemas.microsoft.com/office/drawing/2014/main" id="{0C7CE0E6-9429-BB94-DB48-B42857E0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360" y="3978993"/>
            <a:ext cx="1249362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7" name="Rectangle 149">
            <a:extLst>
              <a:ext uri="{FF2B5EF4-FFF2-40B4-BE49-F238E27FC236}">
                <a16:creationId xmlns:a16="http://schemas.microsoft.com/office/drawing/2014/main" id="{D798FAC6-DEA6-20EC-DB30-66716981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500" y="4246417"/>
            <a:ext cx="13144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0" name="Text Box 152">
            <a:extLst>
              <a:ext uri="{FF2B5EF4-FFF2-40B4-BE49-F238E27FC236}">
                <a16:creationId xmlns:a16="http://schemas.microsoft.com/office/drawing/2014/main" id="{B540A773-A3C1-BFE1-9917-B8214853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478" y="1933876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約翰</a:t>
            </a:r>
          </a:p>
        </p:txBody>
      </p:sp>
      <p:sp>
        <p:nvSpPr>
          <p:cNvPr id="7321" name="Text Box 153">
            <a:extLst>
              <a:ext uri="{FF2B5EF4-FFF2-40B4-BE49-F238E27FC236}">
                <a16:creationId xmlns:a16="http://schemas.microsoft.com/office/drawing/2014/main" id="{A57995D9-8649-99C0-F327-659F49C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899" y="2309464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羅馬的格利免</a:t>
            </a:r>
          </a:p>
        </p:txBody>
      </p:sp>
      <p:sp>
        <p:nvSpPr>
          <p:cNvPr id="7322" name="Text Box 154">
            <a:extLst>
              <a:ext uri="{FF2B5EF4-FFF2-40B4-BE49-F238E27FC236}">
                <a16:creationId xmlns:a16="http://schemas.microsoft.com/office/drawing/2014/main" id="{229501C4-36AA-A886-9229-AC06607E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916" y="2536395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伊格那丟</a:t>
            </a:r>
          </a:p>
        </p:txBody>
      </p:sp>
      <p:sp>
        <p:nvSpPr>
          <p:cNvPr id="7323" name="Text Box 155">
            <a:extLst>
              <a:ext uri="{FF2B5EF4-FFF2-40B4-BE49-F238E27FC236}">
                <a16:creationId xmlns:a16="http://schemas.microsoft.com/office/drawing/2014/main" id="{B2CA335F-7F63-C149-D7C0-C37C4DE84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028" y="2736420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坡旅甲</a:t>
            </a:r>
          </a:p>
        </p:txBody>
      </p:sp>
      <p:sp>
        <p:nvSpPr>
          <p:cNvPr id="7325" name="Text Box 157">
            <a:extLst>
              <a:ext uri="{FF2B5EF4-FFF2-40B4-BE49-F238E27FC236}">
                <a16:creationId xmlns:a16="http://schemas.microsoft.com/office/drawing/2014/main" id="{C43A682D-5EE3-13E7-4788-8957C3A1F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016" y="3631770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殉道者游斯丁</a:t>
            </a:r>
          </a:p>
        </p:txBody>
      </p:sp>
      <p:sp>
        <p:nvSpPr>
          <p:cNvPr id="7326" name="Text Box 158">
            <a:extLst>
              <a:ext uri="{FF2B5EF4-FFF2-40B4-BE49-F238E27FC236}">
                <a16:creationId xmlns:a16="http://schemas.microsoft.com/office/drawing/2014/main" id="{0B6CAA4E-5B5B-6BF0-75F9-ACD688DF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566" y="3874654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愛任紐</a:t>
            </a:r>
          </a:p>
        </p:txBody>
      </p:sp>
      <p:sp>
        <p:nvSpPr>
          <p:cNvPr id="7327" name="Text Box 159">
            <a:extLst>
              <a:ext uri="{FF2B5EF4-FFF2-40B4-BE49-F238E27FC236}">
                <a16:creationId xmlns:a16="http://schemas.microsoft.com/office/drawing/2014/main" id="{D1E2FC18-0142-532F-4BA9-05DC6BBD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241" y="4073095"/>
            <a:ext cx="1403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亞歷山大的格利免</a:t>
            </a:r>
          </a:p>
        </p:txBody>
      </p:sp>
      <p:sp>
        <p:nvSpPr>
          <p:cNvPr id="7328" name="Text Box 160">
            <a:extLst>
              <a:ext uri="{FF2B5EF4-FFF2-40B4-BE49-F238E27FC236}">
                <a16:creationId xmlns:a16="http://schemas.microsoft.com/office/drawing/2014/main" id="{A6488929-BE56-E4C2-7EDF-9144ECAB0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928" y="4274704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俄利根</a:t>
            </a:r>
          </a:p>
        </p:txBody>
      </p:sp>
      <p:sp>
        <p:nvSpPr>
          <p:cNvPr id="7329" name="Text Box 161">
            <a:extLst>
              <a:ext uri="{FF2B5EF4-FFF2-40B4-BE49-F238E27FC236}">
                <a16:creationId xmlns:a16="http://schemas.microsoft.com/office/drawing/2014/main" id="{2643919A-D7BA-12B5-E61C-B133ED809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916" y="4458854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特土良</a:t>
            </a:r>
          </a:p>
        </p:txBody>
      </p:sp>
      <p:sp>
        <p:nvSpPr>
          <p:cNvPr id="7330" name="Text Box 162">
            <a:extLst>
              <a:ext uri="{FF2B5EF4-FFF2-40B4-BE49-F238E27FC236}">
                <a16:creationId xmlns:a16="http://schemas.microsoft.com/office/drawing/2014/main" id="{5718AA10-8B5D-56FF-D13C-0A2225B0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303" y="4638245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7333" name="Text Box 165">
            <a:extLst>
              <a:ext uri="{FF2B5EF4-FFF2-40B4-BE49-F238E27FC236}">
                <a16:creationId xmlns:a16="http://schemas.microsoft.com/office/drawing/2014/main" id="{D1486992-52BD-8A81-BE59-953DFE67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791" y="3230129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亞他那修</a:t>
            </a:r>
          </a:p>
        </p:txBody>
      </p:sp>
      <p:sp>
        <p:nvSpPr>
          <p:cNvPr id="7334" name="Text Box 166">
            <a:extLst>
              <a:ext uri="{FF2B5EF4-FFF2-40B4-BE49-F238E27FC236}">
                <a16:creationId xmlns:a16="http://schemas.microsoft.com/office/drawing/2014/main" id="{796474A0-689C-A875-5419-0E4B4B91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416" y="3411104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屈梭多模</a:t>
            </a:r>
          </a:p>
        </p:txBody>
      </p:sp>
      <p:sp>
        <p:nvSpPr>
          <p:cNvPr id="7335" name="Text Box 167">
            <a:extLst>
              <a:ext uri="{FF2B5EF4-FFF2-40B4-BE49-F238E27FC236}">
                <a16:creationId xmlns:a16="http://schemas.microsoft.com/office/drawing/2014/main" id="{B220B0A5-8CEB-5111-6C6C-A7D7E84C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203" y="3633354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安波羅修</a:t>
            </a:r>
          </a:p>
        </p:txBody>
      </p:sp>
      <p:sp>
        <p:nvSpPr>
          <p:cNvPr id="7336" name="Text Box 168">
            <a:extLst>
              <a:ext uri="{FF2B5EF4-FFF2-40B4-BE49-F238E27FC236}">
                <a16:creationId xmlns:a16="http://schemas.microsoft.com/office/drawing/2014/main" id="{7FED7C5D-8360-FB21-7665-5E1BDDF6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190" y="3878876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奧古斯丁</a:t>
            </a:r>
          </a:p>
        </p:txBody>
      </p:sp>
      <p:sp>
        <p:nvSpPr>
          <p:cNvPr id="7337" name="Text Box 169">
            <a:extLst>
              <a:ext uri="{FF2B5EF4-FFF2-40B4-BE49-F238E27FC236}">
                <a16:creationId xmlns:a16="http://schemas.microsoft.com/office/drawing/2014/main" id="{99FA8948-477D-6197-699F-36C45446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534" y="416635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耶柔米</a:t>
            </a:r>
          </a:p>
        </p:txBody>
      </p:sp>
      <p:sp>
        <p:nvSpPr>
          <p:cNvPr id="7339" name="Text Box 171">
            <a:extLst>
              <a:ext uri="{FF2B5EF4-FFF2-40B4-BE49-F238E27FC236}">
                <a16:creationId xmlns:a16="http://schemas.microsoft.com/office/drawing/2014/main" id="{7BA22F86-4E5C-27D6-DF2B-A57E2C04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166" y="3820679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拉丁教父</a:t>
            </a:r>
          </a:p>
        </p:txBody>
      </p:sp>
      <p:sp>
        <p:nvSpPr>
          <p:cNvPr id="7340" name="AutoShape 172">
            <a:extLst>
              <a:ext uri="{FF2B5EF4-FFF2-40B4-BE49-F238E27FC236}">
                <a16:creationId xmlns:a16="http://schemas.microsoft.com/office/drawing/2014/main" id="{CDA5FBC3-8D82-598D-49EA-8D84F7BC9C06}"/>
              </a:ext>
            </a:extLst>
          </p:cNvPr>
          <p:cNvSpPr>
            <a:spLocks/>
          </p:cNvSpPr>
          <p:nvPr/>
        </p:nvSpPr>
        <p:spPr bwMode="auto">
          <a:xfrm>
            <a:off x="6764915" y="3557157"/>
            <a:ext cx="80961" cy="778160"/>
          </a:xfrm>
          <a:prstGeom prst="leftBrace">
            <a:avLst>
              <a:gd name="adj1" fmla="val 40030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1" name="AutoShape 173">
            <a:extLst>
              <a:ext uri="{FF2B5EF4-FFF2-40B4-BE49-F238E27FC236}">
                <a16:creationId xmlns:a16="http://schemas.microsoft.com/office/drawing/2014/main" id="{E25C2855-E0B0-D2DB-3735-0F41ABB858CA}"/>
              </a:ext>
            </a:extLst>
          </p:cNvPr>
          <p:cNvSpPr>
            <a:spLocks/>
          </p:cNvSpPr>
          <p:nvPr/>
        </p:nvSpPr>
        <p:spPr bwMode="auto">
          <a:xfrm>
            <a:off x="3675641" y="4203267"/>
            <a:ext cx="88900" cy="260350"/>
          </a:xfrm>
          <a:prstGeom prst="leftBrace">
            <a:avLst>
              <a:gd name="adj1" fmla="val 24405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" name="AutoShape 174">
            <a:extLst>
              <a:ext uri="{FF2B5EF4-FFF2-40B4-BE49-F238E27FC236}">
                <a16:creationId xmlns:a16="http://schemas.microsoft.com/office/drawing/2014/main" id="{11B02319-56D2-D42E-1E66-C6AF9B81563A}"/>
              </a:ext>
            </a:extLst>
          </p:cNvPr>
          <p:cNvSpPr>
            <a:spLocks/>
          </p:cNvSpPr>
          <p:nvPr/>
        </p:nvSpPr>
        <p:spPr bwMode="auto">
          <a:xfrm>
            <a:off x="3758191" y="4582679"/>
            <a:ext cx="88900" cy="260350"/>
          </a:xfrm>
          <a:prstGeom prst="leftBrace">
            <a:avLst>
              <a:gd name="adj1" fmla="val 24405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3" name="Text Box 175">
            <a:extLst>
              <a:ext uri="{FF2B5EF4-FFF2-40B4-BE49-F238E27FC236}">
                <a16:creationId xmlns:a16="http://schemas.microsoft.com/office/drawing/2014/main" id="{1F35278E-E0B0-B92D-1FCD-FC9C352E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653" y="4187395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亞歷山大學派</a:t>
            </a:r>
          </a:p>
        </p:txBody>
      </p:sp>
      <p:sp>
        <p:nvSpPr>
          <p:cNvPr id="7344" name="Text Box 176">
            <a:extLst>
              <a:ext uri="{FF2B5EF4-FFF2-40B4-BE49-F238E27FC236}">
                <a16:creationId xmlns:a16="http://schemas.microsoft.com/office/drawing/2014/main" id="{F6DE6DD0-F7A7-1615-710B-F572B8132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178" y="4560454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非洲教父</a:t>
            </a:r>
          </a:p>
        </p:txBody>
      </p:sp>
      <p:sp>
        <p:nvSpPr>
          <p:cNvPr id="7345" name="Text Box 177">
            <a:extLst>
              <a:ext uri="{FF2B5EF4-FFF2-40B4-BE49-F238E27FC236}">
                <a16:creationId xmlns:a16="http://schemas.microsoft.com/office/drawing/2014/main" id="{306B53DD-7B1C-D333-A25A-B79286F7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881" y="2449082"/>
            <a:ext cx="49244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使徒</a:t>
            </a:r>
          </a:p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後期</a:t>
            </a:r>
          </a:p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教父</a:t>
            </a:r>
          </a:p>
        </p:txBody>
      </p:sp>
      <p:sp>
        <p:nvSpPr>
          <p:cNvPr id="7349" name="Text Box 181">
            <a:extLst>
              <a:ext uri="{FF2B5EF4-FFF2-40B4-BE49-F238E27FC236}">
                <a16:creationId xmlns:a16="http://schemas.microsoft.com/office/drawing/2014/main" id="{30786580-B22C-87A5-EC4D-7C935FB52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066" y="2217304"/>
            <a:ext cx="641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聖經正典</a:t>
            </a:r>
          </a:p>
        </p:txBody>
      </p:sp>
      <p:sp>
        <p:nvSpPr>
          <p:cNvPr id="7350" name="Rectangle 182">
            <a:extLst>
              <a:ext uri="{FF2B5EF4-FFF2-40B4-BE49-F238E27FC236}">
                <a16:creationId xmlns:a16="http://schemas.microsoft.com/office/drawing/2014/main" id="{3E725AF9-5F9E-1993-DB60-92CD7FAE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131" y="6163829"/>
            <a:ext cx="1135063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使徒時代</a:t>
            </a:r>
          </a:p>
        </p:txBody>
      </p:sp>
      <p:sp>
        <p:nvSpPr>
          <p:cNvPr id="7351" name="Rectangle 183">
            <a:extLst>
              <a:ext uri="{FF2B5EF4-FFF2-40B4-BE49-F238E27FC236}">
                <a16:creationId xmlns:a16="http://schemas.microsoft.com/office/drawing/2014/main" id="{0252F94E-9814-4F05-926C-0C78280A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128" y="6163829"/>
            <a:ext cx="1150938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使徒後時代</a:t>
            </a:r>
          </a:p>
        </p:txBody>
      </p:sp>
      <p:sp>
        <p:nvSpPr>
          <p:cNvPr id="7352" name="Rectangle 184">
            <a:extLst>
              <a:ext uri="{FF2B5EF4-FFF2-40B4-BE49-F238E27FC236}">
                <a16:creationId xmlns:a16="http://schemas.microsoft.com/office/drawing/2014/main" id="{8231B626-D058-65C1-3669-EE19776F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831" y="6163829"/>
            <a:ext cx="2524125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尼西亞以前時代</a:t>
            </a:r>
          </a:p>
        </p:txBody>
      </p:sp>
      <p:sp>
        <p:nvSpPr>
          <p:cNvPr id="7353" name="Rectangle 185">
            <a:extLst>
              <a:ext uri="{FF2B5EF4-FFF2-40B4-BE49-F238E27FC236}">
                <a16:creationId xmlns:a16="http://schemas.microsoft.com/office/drawing/2014/main" id="{A9EC1626-04E3-8D5B-3780-30B0E840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544" y="6163829"/>
            <a:ext cx="2847975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尼西亞以後時代</a:t>
            </a:r>
          </a:p>
        </p:txBody>
      </p:sp>
      <p:pic>
        <p:nvPicPr>
          <p:cNvPr id="7362" name="Picture 194">
            <a:extLst>
              <a:ext uri="{FF2B5EF4-FFF2-40B4-BE49-F238E27FC236}">
                <a16:creationId xmlns:a16="http://schemas.microsoft.com/office/drawing/2014/main" id="{C0451954-1DEF-E5AC-12C2-27452CEB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69" y="2010932"/>
            <a:ext cx="4460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3" name="AutoShape 195">
            <a:extLst>
              <a:ext uri="{FF2B5EF4-FFF2-40B4-BE49-F238E27FC236}">
                <a16:creationId xmlns:a16="http://schemas.microsoft.com/office/drawing/2014/main" id="{5C4C4CC7-0E00-F3AD-086E-03703236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03" y="1496582"/>
            <a:ext cx="393700" cy="396875"/>
          </a:xfrm>
          <a:prstGeom prst="horizontalScrol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米蘭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敕令</a:t>
            </a:r>
          </a:p>
        </p:txBody>
      </p:sp>
      <p:sp>
        <p:nvSpPr>
          <p:cNvPr id="7364" name="Rectangle 196">
            <a:extLst>
              <a:ext uri="{FF2B5EF4-FFF2-40B4-BE49-F238E27FC236}">
                <a16:creationId xmlns:a16="http://schemas.microsoft.com/office/drawing/2014/main" id="{2461C5F4-DD42-A83A-26BD-B861442D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691" y="596467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5" name="Text Box 197">
            <a:extLst>
              <a:ext uri="{FF2B5EF4-FFF2-40B4-BE49-F238E27FC236}">
                <a16:creationId xmlns:a16="http://schemas.microsoft.com/office/drawing/2014/main" id="{2BC31F1E-3BD1-D59D-6C5F-3E6422AA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266" y="325007"/>
            <a:ext cx="493712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馬克西母</a:t>
            </a:r>
          </a:p>
        </p:txBody>
      </p:sp>
      <p:sp>
        <p:nvSpPr>
          <p:cNvPr id="7366" name="Line 198">
            <a:extLst>
              <a:ext uri="{FF2B5EF4-FFF2-40B4-BE49-F238E27FC236}">
                <a16:creationId xmlns:a16="http://schemas.microsoft.com/office/drawing/2014/main" id="{166A728A-609A-EB06-AA72-CBC5FCB27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4566" y="480582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9" name="Text Box 201">
            <a:extLst>
              <a:ext uri="{FF2B5EF4-FFF2-40B4-BE49-F238E27FC236}">
                <a16:creationId xmlns:a16="http://schemas.microsoft.com/office/drawing/2014/main" id="{9394A157-0591-C4F3-6C7E-A9951694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216" y="4906646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帕提克</a:t>
            </a:r>
          </a:p>
        </p:txBody>
      </p:sp>
      <p:sp>
        <p:nvSpPr>
          <p:cNvPr id="7367" name="Rectangle 199">
            <a:extLst>
              <a:ext uri="{FF2B5EF4-FFF2-40B4-BE49-F238E27FC236}">
                <a16:creationId xmlns:a16="http://schemas.microsoft.com/office/drawing/2014/main" id="{6E8103FB-8F0E-B011-02E2-6B7B1BE0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778" y="5022991"/>
            <a:ext cx="1209675" cy="889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0" name="Text Box 202">
            <a:extLst>
              <a:ext uri="{FF2B5EF4-FFF2-40B4-BE49-F238E27FC236}">
                <a16:creationId xmlns:a16="http://schemas.microsoft.com/office/drawing/2014/main" id="{E09FA913-D00B-6318-D69E-E2439CE4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765" y="460411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烏斐拉</a:t>
            </a:r>
          </a:p>
        </p:txBody>
      </p:sp>
      <p:sp>
        <p:nvSpPr>
          <p:cNvPr id="7371" name="Rectangle 203">
            <a:extLst>
              <a:ext uri="{FF2B5EF4-FFF2-40B4-BE49-F238E27FC236}">
                <a16:creationId xmlns:a16="http://schemas.microsoft.com/office/drawing/2014/main" id="{06944925-F997-2EB9-3320-F702BCC6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146" y="4696979"/>
            <a:ext cx="1176338" cy="889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C97DC1-3203-74EF-FBD4-03F4E7DA0612}"/>
                  </a:ext>
                </a:extLst>
              </p14:cNvPr>
              <p14:cNvContentPartPr/>
              <p14:nvPr/>
            </p14:nvContentPartPr>
            <p14:xfrm>
              <a:off x="575375" y="174739"/>
              <a:ext cx="5505840" cy="661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C97DC1-3203-74EF-FBD4-03F4E7DA06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735" y="166099"/>
                <a:ext cx="5523480" cy="662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>
            <a:extLst>
              <a:ext uri="{FF2B5EF4-FFF2-40B4-BE49-F238E27FC236}">
                <a16:creationId xmlns:a16="http://schemas.microsoft.com/office/drawing/2014/main" id="{D924D1D8-5110-651E-C1D1-6CD26B5E1788}"/>
              </a:ext>
            </a:extLst>
          </p:cNvPr>
          <p:cNvGraphicFramePr>
            <a:graphicFrameLocks noGrp="1"/>
          </p:cNvGraphicFramePr>
          <p:nvPr/>
        </p:nvGraphicFramePr>
        <p:xfrm>
          <a:off x="1754125" y="2038117"/>
          <a:ext cx="5934073" cy="281940"/>
        </p:xfrm>
        <a:graphic>
          <a:graphicData uri="http://schemas.openxmlformats.org/drawingml/2006/table">
            <a:tbl>
              <a:tblPr/>
              <a:tblGrid>
                <a:gridCol w="591740">
                  <a:extLst>
                    <a:ext uri="{9D8B030D-6E8A-4147-A177-3AD203B41FA5}">
                      <a16:colId xmlns:a16="http://schemas.microsoft.com/office/drawing/2014/main" val="1412600017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1915532257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1362501004"/>
                    </a:ext>
                  </a:extLst>
                </a:gridCol>
                <a:gridCol w="591740">
                  <a:extLst>
                    <a:ext uri="{9D8B030D-6E8A-4147-A177-3AD203B41FA5}">
                      <a16:colId xmlns:a16="http://schemas.microsoft.com/office/drawing/2014/main" val="194145029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706626322"/>
                    </a:ext>
                  </a:extLst>
                </a:gridCol>
                <a:gridCol w="596503">
                  <a:extLst>
                    <a:ext uri="{9D8B030D-6E8A-4147-A177-3AD203B41FA5}">
                      <a16:colId xmlns:a16="http://schemas.microsoft.com/office/drawing/2014/main" val="3878150849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3111265226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1284175611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4221911755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1739000506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601"/>
                  </a:ext>
                </a:extLst>
              </a:tr>
            </a:tbl>
          </a:graphicData>
        </a:graphic>
      </p:graphicFrame>
      <p:graphicFrame>
        <p:nvGraphicFramePr>
          <p:cNvPr id="45082" name="Group 26">
            <a:extLst>
              <a:ext uri="{FF2B5EF4-FFF2-40B4-BE49-F238E27FC236}">
                <a16:creationId xmlns:a16="http://schemas.microsoft.com/office/drawing/2014/main" id="{6C4332C9-690E-4DF5-08C5-51ACB2C7F1D7}"/>
              </a:ext>
            </a:extLst>
          </p:cNvPr>
          <p:cNvGraphicFramePr>
            <a:graphicFrameLocks noGrp="1"/>
          </p:cNvGraphicFramePr>
          <p:nvPr/>
        </p:nvGraphicFramePr>
        <p:xfrm>
          <a:off x="1454090" y="2129796"/>
          <a:ext cx="6531769" cy="251460"/>
        </p:xfrm>
        <a:graphic>
          <a:graphicData uri="http://schemas.openxmlformats.org/drawingml/2006/table">
            <a:tbl>
              <a:tblPr/>
              <a:tblGrid>
                <a:gridCol w="594122">
                  <a:extLst>
                    <a:ext uri="{9D8B030D-6E8A-4147-A177-3AD203B41FA5}">
                      <a16:colId xmlns:a16="http://schemas.microsoft.com/office/drawing/2014/main" val="4040686041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3906473387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3085022296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4172664447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4255139137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452128814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2697134408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494092254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840632476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912826061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3600792062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72626"/>
                  </a:ext>
                </a:extLst>
              </a:tr>
            </a:tbl>
          </a:graphicData>
        </a:graphic>
      </p:graphicFrame>
      <p:sp>
        <p:nvSpPr>
          <p:cNvPr id="45098" name="Rectangle 42">
            <a:extLst>
              <a:ext uri="{FF2B5EF4-FFF2-40B4-BE49-F238E27FC236}">
                <a16:creationId xmlns:a16="http://schemas.microsoft.com/office/drawing/2014/main" id="{1C5063AD-E508-2CC0-3EAE-A8FF67B6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975" y="1533296"/>
            <a:ext cx="576263" cy="42743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45099" name="Rectangle 43">
            <a:extLst>
              <a:ext uri="{FF2B5EF4-FFF2-40B4-BE49-F238E27FC236}">
                <a16:creationId xmlns:a16="http://schemas.microsoft.com/office/drawing/2014/main" id="{828E772E-7E8E-ADD4-A596-057414BC4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744" y="1533296"/>
            <a:ext cx="676275" cy="42743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45100" name="Rectangle 44">
            <a:extLst>
              <a:ext uri="{FF2B5EF4-FFF2-40B4-BE49-F238E27FC236}">
                <a16:creationId xmlns:a16="http://schemas.microsoft.com/office/drawing/2014/main" id="{3B06C357-97E7-9DC4-015D-7F2325C50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022" y="1533296"/>
            <a:ext cx="563165" cy="42743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45101" name="Rectangle 45">
            <a:extLst>
              <a:ext uri="{FF2B5EF4-FFF2-40B4-BE49-F238E27FC236}">
                <a16:creationId xmlns:a16="http://schemas.microsoft.com/office/drawing/2014/main" id="{56C8BB17-6D27-25A5-50B3-3A4C46C23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564" y="1533296"/>
            <a:ext cx="533400" cy="42743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45102" name="Rectangle 46">
            <a:extLst>
              <a:ext uri="{FF2B5EF4-FFF2-40B4-BE49-F238E27FC236}">
                <a16:creationId xmlns:a16="http://schemas.microsoft.com/office/drawing/2014/main" id="{829E3D43-E82D-D67F-179E-B3F6A97B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530" y="1533296"/>
            <a:ext cx="95250" cy="42743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103" name="Rectangle 47">
            <a:extLst>
              <a:ext uri="{FF2B5EF4-FFF2-40B4-BE49-F238E27FC236}">
                <a16:creationId xmlns:a16="http://schemas.microsoft.com/office/drawing/2014/main" id="{A0C54937-D022-0065-9B87-CB3E0496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780" y="1533296"/>
            <a:ext cx="332184" cy="42743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050">
              <a:ea typeface="SimHei" panose="02010609060101010101" pitchFamily="49" charset="-122"/>
            </a:endParaRPr>
          </a:p>
        </p:txBody>
      </p:sp>
      <p:sp>
        <p:nvSpPr>
          <p:cNvPr id="45104" name="Rectangle 48">
            <a:extLst>
              <a:ext uri="{FF2B5EF4-FFF2-40B4-BE49-F238E27FC236}">
                <a16:creationId xmlns:a16="http://schemas.microsoft.com/office/drawing/2014/main" id="{B6CAC5E9-0EA0-9F72-FEA4-322BF57B3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777" y="1533296"/>
            <a:ext cx="53578" cy="42743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105" name="Rectangle 49">
            <a:extLst>
              <a:ext uri="{FF2B5EF4-FFF2-40B4-BE49-F238E27FC236}">
                <a16:creationId xmlns:a16="http://schemas.microsoft.com/office/drawing/2014/main" id="{818CC414-F9C1-8A2C-A51A-95F551C19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762" y="1533296"/>
            <a:ext cx="614363" cy="42743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2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45106" name="Rectangle 50">
            <a:extLst>
              <a:ext uri="{FF2B5EF4-FFF2-40B4-BE49-F238E27FC236}">
                <a16:creationId xmlns:a16="http://schemas.microsoft.com/office/drawing/2014/main" id="{27DDF7F1-6467-B0B6-5607-F6C88087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47" y="1533296"/>
            <a:ext cx="276225" cy="42743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107" name="Text Box 51">
            <a:extLst>
              <a:ext uri="{FF2B5EF4-FFF2-40B4-BE49-F238E27FC236}">
                <a16:creationId xmlns:a16="http://schemas.microsoft.com/office/drawing/2014/main" id="{0141F4C9-9548-9D43-E4EA-6460BC11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681" y="2125033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45112" name="Rectangle 56">
            <a:extLst>
              <a:ext uri="{FF2B5EF4-FFF2-40B4-BE49-F238E27FC236}">
                <a16:creationId xmlns:a16="http://schemas.microsoft.com/office/drawing/2014/main" id="{2D8E3693-A620-22AC-360B-6E1E4BFF3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237" y="1533296"/>
            <a:ext cx="622697" cy="427435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45113" name="Rectangle 57">
            <a:extLst>
              <a:ext uri="{FF2B5EF4-FFF2-40B4-BE49-F238E27FC236}">
                <a16:creationId xmlns:a16="http://schemas.microsoft.com/office/drawing/2014/main" id="{BD93FB02-D0A1-9ACF-6107-921E51B03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993" y="1533296"/>
            <a:ext cx="376238" cy="42743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2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45114" name="Rectangle 58">
            <a:extLst>
              <a:ext uri="{FF2B5EF4-FFF2-40B4-BE49-F238E27FC236}">
                <a16:creationId xmlns:a16="http://schemas.microsoft.com/office/drawing/2014/main" id="{EB1E186A-453B-4C90-8C6B-582363CD2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695" y="1533292"/>
            <a:ext cx="90488" cy="196454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115" name="Rectangle 59">
            <a:extLst>
              <a:ext uri="{FF2B5EF4-FFF2-40B4-BE49-F238E27FC236}">
                <a16:creationId xmlns:a16="http://schemas.microsoft.com/office/drawing/2014/main" id="{EB5E293F-D741-59C4-5942-5D97F8129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944" y="1538055"/>
            <a:ext cx="66675" cy="186929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116" name="Rectangle 60">
            <a:extLst>
              <a:ext uri="{FF2B5EF4-FFF2-40B4-BE49-F238E27FC236}">
                <a16:creationId xmlns:a16="http://schemas.microsoft.com/office/drawing/2014/main" id="{9FA81CFA-27A0-754C-2DCF-A7D6A5901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230" y="1533296"/>
            <a:ext cx="8334" cy="42743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117" name="Rectangle 61">
            <a:extLst>
              <a:ext uri="{FF2B5EF4-FFF2-40B4-BE49-F238E27FC236}">
                <a16:creationId xmlns:a16="http://schemas.microsoft.com/office/drawing/2014/main" id="{3307F665-10E8-213A-3907-41431B87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158" y="1533296"/>
            <a:ext cx="221456" cy="42743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050">
              <a:ea typeface="SimHei" panose="02010609060101010101" pitchFamily="49" charset="-122"/>
            </a:endParaRPr>
          </a:p>
        </p:txBody>
      </p:sp>
      <p:sp>
        <p:nvSpPr>
          <p:cNvPr id="45118" name="Rectangle 62">
            <a:extLst>
              <a:ext uri="{FF2B5EF4-FFF2-40B4-BE49-F238E27FC236}">
                <a16:creationId xmlns:a16="http://schemas.microsoft.com/office/drawing/2014/main" id="{434411FA-CEC3-3E74-7CD6-E302C6F3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24" y="1533296"/>
            <a:ext cx="111919" cy="427435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>
              <a:ea typeface="SimHei" panose="02010609060101010101" pitchFamily="49" charset="-122"/>
            </a:endParaRPr>
          </a:p>
        </p:txBody>
      </p:sp>
      <p:sp>
        <p:nvSpPr>
          <p:cNvPr id="45119" name="Rectangle 63">
            <a:extLst>
              <a:ext uri="{FF2B5EF4-FFF2-40B4-BE49-F238E27FC236}">
                <a16:creationId xmlns:a16="http://schemas.microsoft.com/office/drawing/2014/main" id="{CE41C82F-87C9-DD3C-DEC4-695D2BC7F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579" y="1533296"/>
            <a:ext cx="388144" cy="427435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>
              <a:ea typeface="SimHei" panose="02010609060101010101" pitchFamily="49" charset="-122"/>
            </a:endParaRPr>
          </a:p>
        </p:txBody>
      </p:sp>
      <p:sp>
        <p:nvSpPr>
          <p:cNvPr id="45120" name="Text Box 64">
            <a:extLst>
              <a:ext uri="{FF2B5EF4-FFF2-40B4-BE49-F238E27FC236}">
                <a16:creationId xmlns:a16="http://schemas.microsoft.com/office/drawing/2014/main" id="{2B4B6D99-9B02-5D91-5986-7CBCCA1C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13" y="957033"/>
            <a:ext cx="4750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45121" name="Rectangle 65">
            <a:extLst>
              <a:ext uri="{FF2B5EF4-FFF2-40B4-BE49-F238E27FC236}">
                <a16:creationId xmlns:a16="http://schemas.microsoft.com/office/drawing/2014/main" id="{B355BF57-E7E7-59E6-3A14-F5D51DACF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653" y="1129672"/>
            <a:ext cx="481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45122" name="Rectangle 66">
            <a:extLst>
              <a:ext uri="{FF2B5EF4-FFF2-40B4-BE49-F238E27FC236}">
                <a16:creationId xmlns:a16="http://schemas.microsoft.com/office/drawing/2014/main" id="{A58F0109-6AD0-4F07-5166-B054B0A5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353" y="1533296"/>
            <a:ext cx="53579" cy="42743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123" name="Rectangle 67">
            <a:extLst>
              <a:ext uri="{FF2B5EF4-FFF2-40B4-BE49-F238E27FC236}">
                <a16:creationId xmlns:a16="http://schemas.microsoft.com/office/drawing/2014/main" id="{8C7A08DA-F0F8-FC8B-C99C-EA0B10A6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33" y="1533296"/>
            <a:ext cx="210740" cy="42743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>
              <a:ea typeface="SimHei" panose="02010609060101010101" pitchFamily="49" charset="-122"/>
            </a:endParaRPr>
          </a:p>
        </p:txBody>
      </p:sp>
      <p:sp>
        <p:nvSpPr>
          <p:cNvPr id="45124" name="Rectangle 68">
            <a:extLst>
              <a:ext uri="{FF2B5EF4-FFF2-40B4-BE49-F238E27FC236}">
                <a16:creationId xmlns:a16="http://schemas.microsoft.com/office/drawing/2014/main" id="{05970496-F29A-239A-5EDC-B16B642D6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520" y="1533296"/>
            <a:ext cx="148828" cy="42743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>
              <a:ea typeface="SimHei" panose="02010609060101010101" pitchFamily="49" charset="-122"/>
            </a:endParaRPr>
          </a:p>
        </p:txBody>
      </p:sp>
      <p:sp>
        <p:nvSpPr>
          <p:cNvPr id="45125" name="Rectangle 69">
            <a:extLst>
              <a:ext uri="{FF2B5EF4-FFF2-40B4-BE49-F238E27FC236}">
                <a16:creationId xmlns:a16="http://schemas.microsoft.com/office/drawing/2014/main" id="{72D914A2-EC6A-6ACC-E3C9-6F5BBF3B7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293" y="1533296"/>
            <a:ext cx="302419" cy="42743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>
              <a:ea typeface="SimHei" panose="02010609060101010101" pitchFamily="49" charset="-122"/>
            </a:endParaRPr>
          </a:p>
        </p:txBody>
      </p:sp>
      <p:sp>
        <p:nvSpPr>
          <p:cNvPr id="45126" name="Text Box 70">
            <a:extLst>
              <a:ext uri="{FF2B5EF4-FFF2-40B4-BE49-F238E27FC236}">
                <a16:creationId xmlns:a16="http://schemas.microsoft.com/office/drawing/2014/main" id="{5CB21BCB-32F4-2C2C-B138-7D2B5E37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634" y="1128481"/>
            <a:ext cx="595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2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45127" name="Rectangle 71">
            <a:extLst>
              <a:ext uri="{FF2B5EF4-FFF2-40B4-BE49-F238E27FC236}">
                <a16:creationId xmlns:a16="http://schemas.microsoft.com/office/drawing/2014/main" id="{2E40E004-DCCD-19FC-CAF8-BAFD08D0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287" y="892737"/>
            <a:ext cx="669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45128" name="Line 72">
            <a:extLst>
              <a:ext uri="{FF2B5EF4-FFF2-40B4-BE49-F238E27FC236}">
                <a16:creationId xmlns:a16="http://schemas.microsoft.com/office/drawing/2014/main" id="{743BD33E-A17A-F227-F334-CFB163C83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537" y="1383274"/>
            <a:ext cx="0" cy="1488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9" name="Line 73">
            <a:extLst>
              <a:ext uri="{FF2B5EF4-FFF2-40B4-BE49-F238E27FC236}">
                <a16:creationId xmlns:a16="http://schemas.microsoft.com/office/drawing/2014/main" id="{F1B30416-E255-97A6-34CF-14879B11D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158" y="1386848"/>
            <a:ext cx="0" cy="148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0" name="Line 74">
            <a:extLst>
              <a:ext uri="{FF2B5EF4-FFF2-40B4-BE49-F238E27FC236}">
                <a16:creationId xmlns:a16="http://schemas.microsoft.com/office/drawing/2014/main" id="{DFA047BB-7F8E-3FA0-8054-1F9AEA1555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8277" y="1138008"/>
            <a:ext cx="0" cy="389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1" name="Line 75">
            <a:extLst>
              <a:ext uri="{FF2B5EF4-FFF2-40B4-BE49-F238E27FC236}">
                <a16:creationId xmlns:a16="http://schemas.microsoft.com/office/drawing/2014/main" id="{91C5DBBC-0AE8-6751-4DF3-FFBFD7FCA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99" y="1384467"/>
            <a:ext cx="0" cy="148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3" name="Rectangle 87">
            <a:extLst>
              <a:ext uri="{FF2B5EF4-FFF2-40B4-BE49-F238E27FC236}">
                <a16:creationId xmlns:a16="http://schemas.microsoft.com/office/drawing/2014/main" id="{B11EE128-8AA5-0326-F3C4-DBFFA8FB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936" y="2948263"/>
            <a:ext cx="1062036" cy="253604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ea typeface="SimHei" panose="02010609060101010101" pitchFamily="49" charset="-122"/>
              </a:rPr>
              <a:t>伊</a:t>
            </a: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格那丟</a:t>
            </a:r>
          </a:p>
        </p:txBody>
      </p:sp>
      <p:sp>
        <p:nvSpPr>
          <p:cNvPr id="45144" name="Rectangle 88">
            <a:extLst>
              <a:ext uri="{FF2B5EF4-FFF2-40B4-BE49-F238E27FC236}">
                <a16:creationId xmlns:a16="http://schemas.microsoft.com/office/drawing/2014/main" id="{1E7C1A05-C0FE-EBBD-7F82-5056D4CD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938" y="3287595"/>
            <a:ext cx="2216944" cy="25360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坡旅甲</a:t>
            </a:r>
          </a:p>
        </p:txBody>
      </p:sp>
      <p:sp>
        <p:nvSpPr>
          <p:cNvPr id="45145" name="Rectangle 89">
            <a:extLst>
              <a:ext uri="{FF2B5EF4-FFF2-40B4-BE49-F238E27FC236}">
                <a16:creationId xmlns:a16="http://schemas.microsoft.com/office/drawing/2014/main" id="{ADDACBD7-613D-7768-76A5-E0003FAAD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936" y="3622157"/>
            <a:ext cx="2066925" cy="253604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黑馬</a:t>
            </a:r>
          </a:p>
        </p:txBody>
      </p:sp>
      <p:sp>
        <p:nvSpPr>
          <p:cNvPr id="45154" name="Text Box 98">
            <a:extLst>
              <a:ext uri="{FF2B5EF4-FFF2-40B4-BE49-F238E27FC236}">
                <a16:creationId xmlns:a16="http://schemas.microsoft.com/office/drawing/2014/main" id="{33BEE441-67D5-01F7-AEA9-B208CBCC3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033" y="2878702"/>
            <a:ext cx="2930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500">
                <a:solidFill>
                  <a:srgbClr val="A5002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使徒後期教父</a:t>
            </a:r>
            <a:r>
              <a:rPr lang="zh-TW" altLang="en-US" sz="1500">
                <a:solidFill>
                  <a:schemeClr val="accent2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5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15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新約次經的作者</a:t>
            </a:r>
            <a:r>
              <a:rPr lang="en-US" altLang="zh-TW" sz="15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156" name="AutoShape 100">
            <a:extLst>
              <a:ext uri="{FF2B5EF4-FFF2-40B4-BE49-F238E27FC236}">
                <a16:creationId xmlns:a16="http://schemas.microsoft.com/office/drawing/2014/main" id="{82A7E04B-8AFC-A348-60B0-22E3BAE543A8}"/>
              </a:ext>
            </a:extLst>
          </p:cNvPr>
          <p:cNvSpPr>
            <a:spLocks/>
          </p:cNvSpPr>
          <p:nvPr/>
        </p:nvSpPr>
        <p:spPr bwMode="auto">
          <a:xfrm>
            <a:off x="3524583" y="2591762"/>
            <a:ext cx="171450" cy="1064372"/>
          </a:xfrm>
          <a:prstGeom prst="rightBrace">
            <a:avLst>
              <a:gd name="adj1" fmla="val 48992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162" name="Text Box 106">
            <a:extLst>
              <a:ext uri="{FF2B5EF4-FFF2-40B4-BE49-F238E27FC236}">
                <a16:creationId xmlns:a16="http://schemas.microsoft.com/office/drawing/2014/main" id="{63870930-2094-DCFA-C5C1-0CFA0711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09" y="3203739"/>
            <a:ext cx="1608133" cy="255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38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十二使徒遺訓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革利免前書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革利免後書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巴拿巴書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伊格那丟七書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坡旅甲書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坡旅甲殉道記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黑馬牧人書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zh-TW" altLang="en-US" sz="1500">
                <a:ea typeface="SimHei" panose="02010609060101010101" pitchFamily="49" charset="-122"/>
              </a:rPr>
              <a:t>帕皮亞殘篇</a:t>
            </a:r>
          </a:p>
        </p:txBody>
      </p:sp>
      <p:sp>
        <p:nvSpPr>
          <p:cNvPr id="2" name="Rectangle 87">
            <a:extLst>
              <a:ext uri="{FF2B5EF4-FFF2-40B4-BE49-F238E27FC236}">
                <a16:creationId xmlns:a16="http://schemas.microsoft.com/office/drawing/2014/main" id="{C7A10829-061C-A043-3BC6-1AC18F69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107" y="2586044"/>
            <a:ext cx="1062036" cy="253604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lnSpc>
                <a:spcPct val="85000"/>
              </a:lnSpc>
            </a:pPr>
            <a:r>
              <a:rPr lang="zh-CN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革利免</a:t>
            </a:r>
            <a:endParaRPr lang="zh-TW" altLang="en-US" sz="20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43" grpId="0" animBg="1"/>
      <p:bldP spid="45144" grpId="0" animBg="1"/>
      <p:bldP spid="45145" grpId="0" animBg="1"/>
      <p:bldP spid="45154" grpId="0"/>
      <p:bldP spid="4515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5" name="Text Box 51">
            <a:extLst>
              <a:ext uri="{FF2B5EF4-FFF2-40B4-BE49-F238E27FC236}">
                <a16:creationId xmlns:a16="http://schemas.microsoft.com/office/drawing/2014/main" id="{A6146466-EC1D-DDFC-0EC1-A0CE0A05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28" y="1802382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62552" name="Text Box 88">
            <a:extLst>
              <a:ext uri="{FF2B5EF4-FFF2-40B4-BE49-F238E27FC236}">
                <a16:creationId xmlns:a16="http://schemas.microsoft.com/office/drawing/2014/main" id="{8A4E949E-C9EE-EBF5-A794-DF6393D6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9" y="2232112"/>
            <a:ext cx="11179834" cy="420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伊格那丟 </a:t>
            </a:r>
            <a:r>
              <a:rPr lang="en-US" altLang="zh-CN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Ignatius </a:t>
            </a:r>
            <a:r>
              <a:rPr lang="en-US" altLang="zh-TW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lang="en-US" altLang="zh-TW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35-107</a:t>
            </a:r>
            <a:r>
              <a:rPr lang="zh-TW" altLang="en-US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en-US" altLang="zh-TW" sz="2800" dirty="0">
              <a:solidFill>
                <a:srgbClr val="99663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他可能出生於一個異教的奴隸家庭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，被主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耶穌祝福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孩子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？</a:t>
            </a: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據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使徒法典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和一些歷史家考証，伊格那丟先由保羅按立為安提阿教會長老， 使徒約翰晚年時，又按立他為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安提阿教會主教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在他雅努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Trajan 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時期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被捕，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被拋入鬥獸場處死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被押解到羅馬途中寫了新約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次經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中的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2800" dirty="0">
                <a:ea typeface="SimHei" panose="02010609060101010101" pitchFamily="49" charset="-122"/>
              </a:rPr>
              <a:t>伊格那丟七書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，并在示每拿鼓励了当时年轻的长老坡旅甲</a:t>
            </a:r>
            <a:endParaRPr lang="zh-TW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A5D331BE-2523-186C-1316-D41461BFF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04794"/>
              </p:ext>
            </p:extLst>
          </p:nvPr>
        </p:nvGraphicFramePr>
        <p:xfrm>
          <a:off x="1077582" y="161974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405160177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9670723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3563103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17400352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0804079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8850331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893788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039063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479806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7785720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331371"/>
                  </a:ext>
                </a:extLst>
              </a:tr>
            </a:tbl>
          </a:graphicData>
        </a:graphic>
      </p:graphicFrame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26C71CDA-16F4-E097-4B0B-A73F83C12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61677"/>
              </p:ext>
            </p:extLst>
          </p:nvPr>
        </p:nvGraphicFramePr>
        <p:xfrm>
          <a:off x="677533" y="1741983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639146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377857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3364979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3415655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0948483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0457964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40120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30826568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92205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47975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1077590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49530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18329FD7-CC81-F808-E556-AB4E61E5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82" y="946646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B3478487-74BB-0A84-591F-C75C1D56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07" y="946646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9AC18934-A7C9-98B2-814F-A549EC198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08" y="946646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1B524B9-9CE9-1A08-B134-55ADB5EF3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169" y="946646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9B1C930A-DCE1-782E-D231-7E80713D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457" y="946646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C9D4B55B-0C0D-7A31-F678-11464E6B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457" y="946646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9DF8666A-0614-6309-DEB3-7C72F27D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783" y="946646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57D65CCC-E817-736B-9D18-B8B28A865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432" y="946646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A5183C1E-2013-D5DF-6E97-7C10D3337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544" y="946646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DABC1788-D441-D968-0CA0-9031FD59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732" y="946646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812EB00B-52C3-FC32-1F10-3F1C5D49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407" y="946646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lang="zh-TW" altLang="en-US">
              <a:ea typeface="SimHei" panose="02010609060101010101" pitchFamily="49" charset="-122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B78C5A25-8409-90E3-D71F-D5D08028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344" y="946645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E081B839-77AF-7A74-1922-776106EB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007" y="952995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6DF7CDA2-B870-315F-C4F7-A58F6309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057" y="946646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854E0879-B56C-7029-E28E-F08E0908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958" y="946646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66E10EAC-7BB3-9479-7BFA-C8626625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45" y="946646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3893B89B-593A-EE30-7D7E-4DC12C2E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520" y="946646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632734EF-9162-F91D-C087-68D93AB4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32" y="178296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23" name="Rectangle 61">
            <a:extLst>
              <a:ext uri="{FF2B5EF4-FFF2-40B4-BE49-F238E27FC236}">
                <a16:creationId xmlns:a16="http://schemas.microsoft.com/office/drawing/2014/main" id="{46866AE8-2A45-0B6E-233C-E4A2B8249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619" y="40848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E767713C-26DF-FA34-B545-127AEB889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219" y="946646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8AD88EEE-CE36-DB02-862F-A94CD2B3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658" y="946646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759C2D35-D20A-F54B-97BF-BE432368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108" y="946646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27" name="Rectangle 65">
            <a:extLst>
              <a:ext uri="{FF2B5EF4-FFF2-40B4-BE49-F238E27FC236}">
                <a16:creationId xmlns:a16="http://schemas.microsoft.com/office/drawing/2014/main" id="{D531FB46-FF62-5A0F-26AD-77D9F4A3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70" y="946646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28" name="Text Box 66">
            <a:extLst>
              <a:ext uri="{FF2B5EF4-FFF2-40B4-BE49-F238E27FC236}">
                <a16:creationId xmlns:a16="http://schemas.microsoft.com/office/drawing/2014/main" id="{7B165E91-27C7-F9B1-6A72-37A8FED30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594" y="40689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29" name="Line 68">
            <a:extLst>
              <a:ext uri="{FF2B5EF4-FFF2-40B4-BE49-F238E27FC236}">
                <a16:creationId xmlns:a16="http://schemas.microsoft.com/office/drawing/2014/main" id="{2FFD7E6C-8BC1-5AC4-DC7D-E30F7868A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4132" y="74662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9">
            <a:extLst>
              <a:ext uri="{FF2B5EF4-FFF2-40B4-BE49-F238E27FC236}">
                <a16:creationId xmlns:a16="http://schemas.microsoft.com/office/drawing/2014/main" id="{F9AD9951-2486-767D-05B7-42BE08FFF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294" y="751384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0">
            <a:extLst>
              <a:ext uri="{FF2B5EF4-FFF2-40B4-BE49-F238E27FC236}">
                <a16:creationId xmlns:a16="http://schemas.microsoft.com/office/drawing/2014/main" id="{6204F0E6-1B8C-86EE-1032-C0E6C5BFB1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3119" y="419596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6" name="Line 71">
            <a:extLst>
              <a:ext uri="{FF2B5EF4-FFF2-40B4-BE49-F238E27FC236}">
                <a16:creationId xmlns:a16="http://schemas.microsoft.com/office/drawing/2014/main" id="{A3E28A37-6019-C978-7F77-5292A0215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2882" y="748209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29037</TotalTime>
  <Words>7318</Words>
  <Application>Microsoft Office PowerPoint</Application>
  <PresentationFormat>Widescreen</PresentationFormat>
  <Paragraphs>1343</Paragraphs>
  <Slides>41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DengXian</vt:lpstr>
      <vt:lpstr>DengXian</vt:lpstr>
      <vt:lpstr>Manuale</vt:lpstr>
      <vt:lpstr>新細明體</vt:lpstr>
      <vt:lpstr>SimHei</vt:lpstr>
      <vt:lpstr>Arial</vt:lpstr>
      <vt:lpstr>Calibri</vt:lpstr>
      <vt:lpstr>Calibri Light</vt:lpstr>
      <vt:lpstr>Wingdings</vt:lpstr>
      <vt:lpstr>Default Design</vt:lpstr>
      <vt:lpstr>PowerPoint Presentation</vt:lpstr>
      <vt:lpstr>神在历史中的作为、历史作为显现的神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Lin</dc:creator>
  <cp:lastModifiedBy>Wei-hsung Lin</cp:lastModifiedBy>
  <cp:revision>607</cp:revision>
  <dcterms:created xsi:type="dcterms:W3CDTF">2014-07-27T02:54:00Z</dcterms:created>
  <dcterms:modified xsi:type="dcterms:W3CDTF">2023-02-06T05:40:53Z</dcterms:modified>
</cp:coreProperties>
</file>