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8"/>
  </p:normalViewPr>
  <p:slideViewPr>
    <p:cSldViewPr snapToGrid="0" snapToObjects="1">
      <p:cViewPr varScale="1">
        <p:scale>
          <a:sx n="76" d="100"/>
          <a:sy n="76" d="100"/>
        </p:scale>
        <p:origin x="21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91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93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91-93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</a:t>
            </a:r>
            <a:r>
              <a:rPr lang="en-US" altLang="zh-CN" dirty="0"/>
              <a:t>January 20, 2023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9A0DC-DFA8-B24B-8E58-EA82144A2A2D}"/>
              </a:ext>
            </a:extLst>
          </p:cNvPr>
          <p:cNvSpPr txBox="1"/>
          <p:nvPr/>
        </p:nvSpPr>
        <p:spPr>
          <a:xfrm>
            <a:off x="440871" y="2694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九十一問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聖禮怎樣成爲救恩的有效工具？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聖禮成爲救恩的有效工具，並非因其本身有什麽功效，或施行者本人有什麽功德，而只是由於基督所賜的祝福，和聖靈在那些以信心領受聖禮之人心中的運行。</a:t>
            </a:r>
            <a:endParaRPr 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林前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可見栽種的算不得甚麼、澆灌的也算不得甚麼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只在那叫他生長的神。
林前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6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你們中間也有人從前是這樣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但如今你們奉主耶穌基督的名、並藉著我們神的靈、已經洗净、成聖稱義了。
林前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我們不拘是猶太人、是希利尼人、是為奴的、是自主的、都從一位聖靈受洗、成了一個身體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飲於一位聖靈。
彼前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這水所表明的洗禮、現在借著耶穌基督復活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也拯救你們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這洗禮本不在乎除掉肉體的污穢、只求在神面前有無虧的良心。
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1033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九十二問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什麽是聖禮？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聖禮是基督所設立的神聖的蒙恩之道，這有形的記號代表基督和新約的恩惠，並向信徒印證、施與。</a:t>
            </a:r>
          </a:p>
        </p:txBody>
      </p:sp>
    </p:spTree>
    <p:extLst>
      <p:ext uri="{BB962C8B-B14F-4D97-AF65-F5344CB8AC3E}">
        <p14:creationId xmlns:p14="http://schemas.microsoft.com/office/powerpoint/2010/main" val="192830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26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他們吃的時候、耶穌拿起餅來、祝福、就擘開、遞給門徒、說、你們拿著吃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這是我的身體。 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26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又拿起杯來、祝謝了、遞給他們、說、你們都喝這個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.26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因為這是我立約的血、為多人流出來、使罪得赦。
太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28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所以你們要去、使萬民作我的門徒、奉父子聖靈的名、給他們施洗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. 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或作給他們施洗歸於父子聖靈的名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
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加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你們受洗歸入基督的、都是披戴基督了。
林前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我們所祝福的杯、豈不是同領基督的血么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我們所擘開的餅、豈不是同領基督的身體么。 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我們雖多、仍是一個餅、一個身體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因為我們都是分受這一個餅。
羅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並且他受了割禮的記號、作他未受割禮的時候因信稱義的印證、叫他作一切未受割禮而信之人的父、使他們也算為義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.
</a:t>
            </a:r>
            <a:endParaRPr lang="zh-CN" alt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280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九十三問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什麽是新約的聖禮？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新約的聖禮是洗禮和聖餐。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罗马天主教和东正教遵从七种圣礼，即：圣体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即圣餐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)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、圣浸礼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即洗礼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)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、圣膏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即坚振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)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、按立、告解、婚礼、膏油礼。</a:t>
            </a:r>
          </a:p>
        </p:txBody>
      </p:sp>
    </p:spTree>
    <p:extLst>
      <p:ext uri="{BB962C8B-B14F-4D97-AF65-F5344CB8AC3E}">
        <p14:creationId xmlns:p14="http://schemas.microsoft.com/office/powerpoint/2010/main" val="258395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為什麼新教只遵守洗禮和聖餐：
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是主耶穌的命令
是一個外在記號
要一直遵守直到主耶穌再來
是一個印記，可以確定和增強接受者的信心。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From Dr Hodge
</a:t>
            </a:r>
          </a:p>
        </p:txBody>
      </p:sp>
    </p:spTree>
    <p:extLst>
      <p:ext uri="{BB962C8B-B14F-4D97-AF65-F5344CB8AC3E}">
        <p14:creationId xmlns:p14="http://schemas.microsoft.com/office/powerpoint/2010/main" val="288672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29142</TotalTime>
  <Words>698</Words>
  <Application>Microsoft Macintosh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91-93(問題91-93）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275</cp:revision>
  <dcterms:created xsi:type="dcterms:W3CDTF">2022-05-04T02:36:44Z</dcterms:created>
  <dcterms:modified xsi:type="dcterms:W3CDTF">2023-01-18T04:37:42Z</dcterms:modified>
</cp:coreProperties>
</file>