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7" r:id="rId4"/>
    <p:sldId id="259" r:id="rId5"/>
    <p:sldId id="260" r:id="rId6"/>
    <p:sldId id="261" r:id="rId7"/>
    <p:sldId id="262" r:id="rId8"/>
    <p:sldId id="263" r:id="rId9"/>
    <p:sldId id="265" r:id="rId10"/>
    <p:sldId id="279" r:id="rId11"/>
    <p:sldId id="278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80" r:id="rId22"/>
    <p:sldId id="281" r:id="rId23"/>
    <p:sldId id="273" r:id="rId24"/>
    <p:sldId id="27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2F023D-DC46-40A9-B1F1-74AEEC803B5A}" v="37" dt="2023-01-10T07:59:47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-hsung Lin" userId="27d5a8ae643e4031" providerId="LiveId" clId="{322F023D-DC46-40A9-B1F1-74AEEC803B5A}"/>
    <pc:docChg chg="undo custSel addSld modSld modMainMaster">
      <pc:chgData name="Wei-hsung Lin" userId="27d5a8ae643e4031" providerId="LiveId" clId="{322F023D-DC46-40A9-B1F1-74AEEC803B5A}" dt="2023-01-10T08:00:31.825" v="182" actId="403"/>
      <pc:docMkLst>
        <pc:docMk/>
      </pc:docMkLst>
      <pc:sldChg chg="modSp mod setBg">
        <pc:chgData name="Wei-hsung Lin" userId="27d5a8ae643e4031" providerId="LiveId" clId="{322F023D-DC46-40A9-B1F1-74AEEC803B5A}" dt="2023-01-10T07:45:13.741" v="31" actId="113"/>
        <pc:sldMkLst>
          <pc:docMk/>
          <pc:sldMk cId="3167073742" sldId="256"/>
        </pc:sldMkLst>
        <pc:spChg chg="mod">
          <ac:chgData name="Wei-hsung Lin" userId="27d5a8ae643e4031" providerId="LiveId" clId="{322F023D-DC46-40A9-B1F1-74AEEC803B5A}" dt="2023-01-10T07:44:13.706" v="0"/>
          <ac:spMkLst>
            <pc:docMk/>
            <pc:sldMk cId="3167073742" sldId="256"/>
            <ac:spMk id="2" creationId="{C6D5C78F-85DB-842F-8956-838CBD33CE0D}"/>
          </ac:spMkLst>
        </pc:spChg>
        <pc:spChg chg="mod">
          <ac:chgData name="Wei-hsung Lin" userId="27d5a8ae643e4031" providerId="LiveId" clId="{322F023D-DC46-40A9-B1F1-74AEEC803B5A}" dt="2023-01-10T07:45:13.741" v="31" actId="113"/>
          <ac:spMkLst>
            <pc:docMk/>
            <pc:sldMk cId="3167073742" sldId="256"/>
            <ac:spMk id="3" creationId="{6BAF79A0-A6D2-6F28-2251-633B09A9A620}"/>
          </ac:spMkLst>
        </pc:spChg>
      </pc:sldChg>
      <pc:sldChg chg="modSp mod">
        <pc:chgData name="Wei-hsung Lin" userId="27d5a8ae643e4031" providerId="LiveId" clId="{322F023D-DC46-40A9-B1F1-74AEEC803B5A}" dt="2023-01-10T07:45:32.838" v="34" actId="14100"/>
        <pc:sldMkLst>
          <pc:docMk/>
          <pc:sldMk cId="1538620387" sldId="258"/>
        </pc:sldMkLst>
        <pc:spChg chg="mod">
          <ac:chgData name="Wei-hsung Lin" userId="27d5a8ae643e4031" providerId="LiveId" clId="{322F023D-DC46-40A9-B1F1-74AEEC803B5A}" dt="2023-01-10T07:45:20.946" v="32" actId="1076"/>
          <ac:spMkLst>
            <pc:docMk/>
            <pc:sldMk cId="1538620387" sldId="258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45:32.838" v="34" actId="14100"/>
          <ac:spMkLst>
            <pc:docMk/>
            <pc:sldMk cId="1538620387" sldId="258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46:03.969" v="39"/>
        <pc:sldMkLst>
          <pc:docMk/>
          <pc:sldMk cId="893928736" sldId="259"/>
        </pc:sldMkLst>
        <pc:spChg chg="mod">
          <ac:chgData name="Wei-hsung Lin" userId="27d5a8ae643e4031" providerId="LiveId" clId="{322F023D-DC46-40A9-B1F1-74AEEC803B5A}" dt="2023-01-10T07:45:55.138" v="37" actId="1076"/>
          <ac:spMkLst>
            <pc:docMk/>
            <pc:sldMk cId="893928736" sldId="259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46:03.969" v="39"/>
          <ac:spMkLst>
            <pc:docMk/>
            <pc:sldMk cId="893928736" sldId="259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46:27.078" v="44" actId="1076"/>
        <pc:sldMkLst>
          <pc:docMk/>
          <pc:sldMk cId="1081752572" sldId="260"/>
        </pc:sldMkLst>
        <pc:spChg chg="mod">
          <ac:chgData name="Wei-hsung Lin" userId="27d5a8ae643e4031" providerId="LiveId" clId="{322F023D-DC46-40A9-B1F1-74AEEC803B5A}" dt="2023-01-10T07:46:17.418" v="40" actId="1076"/>
          <ac:spMkLst>
            <pc:docMk/>
            <pc:sldMk cId="1081752572" sldId="260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46:27.078" v="44" actId="1076"/>
          <ac:spMkLst>
            <pc:docMk/>
            <pc:sldMk cId="1081752572" sldId="260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46:45.189" v="47" actId="14100"/>
        <pc:sldMkLst>
          <pc:docMk/>
          <pc:sldMk cId="1036391524" sldId="261"/>
        </pc:sldMkLst>
        <pc:spChg chg="mod">
          <ac:chgData name="Wei-hsung Lin" userId="27d5a8ae643e4031" providerId="LiveId" clId="{322F023D-DC46-40A9-B1F1-74AEEC803B5A}" dt="2023-01-10T07:46:34.993" v="45" actId="1076"/>
          <ac:spMkLst>
            <pc:docMk/>
            <pc:sldMk cId="1036391524" sldId="261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46:45.189" v="47" actId="14100"/>
          <ac:spMkLst>
            <pc:docMk/>
            <pc:sldMk cId="1036391524" sldId="261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49:32.261" v="76" actId="1076"/>
        <pc:sldMkLst>
          <pc:docMk/>
          <pc:sldMk cId="3570965743" sldId="262"/>
        </pc:sldMkLst>
        <pc:spChg chg="mod">
          <ac:chgData name="Wei-hsung Lin" userId="27d5a8ae643e4031" providerId="LiveId" clId="{322F023D-DC46-40A9-B1F1-74AEEC803B5A}" dt="2023-01-10T07:47:04.010" v="48" actId="1076"/>
          <ac:spMkLst>
            <pc:docMk/>
            <pc:sldMk cId="3570965743" sldId="262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49:32.261" v="76" actId="1076"/>
          <ac:spMkLst>
            <pc:docMk/>
            <pc:sldMk cId="3570965743" sldId="262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49:59.299" v="84" actId="27636"/>
        <pc:sldMkLst>
          <pc:docMk/>
          <pc:sldMk cId="3620529886" sldId="263"/>
        </pc:sldMkLst>
        <pc:spChg chg="mod">
          <ac:chgData name="Wei-hsung Lin" userId="27d5a8ae643e4031" providerId="LiveId" clId="{322F023D-DC46-40A9-B1F1-74AEEC803B5A}" dt="2023-01-10T07:49:41.787" v="78" actId="1076"/>
          <ac:spMkLst>
            <pc:docMk/>
            <pc:sldMk cId="3620529886" sldId="263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49:59.299" v="84" actId="27636"/>
          <ac:spMkLst>
            <pc:docMk/>
            <pc:sldMk cId="3620529886" sldId="263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1:24.689" v="103" actId="14100"/>
        <pc:sldMkLst>
          <pc:docMk/>
          <pc:sldMk cId="2586914747" sldId="264"/>
        </pc:sldMkLst>
        <pc:spChg chg="mod">
          <ac:chgData name="Wei-hsung Lin" userId="27d5a8ae643e4031" providerId="LiveId" clId="{322F023D-DC46-40A9-B1F1-74AEEC803B5A}" dt="2023-01-10T07:50:55.459" v="97" actId="1076"/>
          <ac:spMkLst>
            <pc:docMk/>
            <pc:sldMk cId="2586914747" sldId="264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1:24.689" v="103" actId="14100"/>
          <ac:spMkLst>
            <pc:docMk/>
            <pc:sldMk cId="2586914747" sldId="264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0:29.463" v="92" actId="27636"/>
        <pc:sldMkLst>
          <pc:docMk/>
          <pc:sldMk cId="3373166626" sldId="265"/>
        </pc:sldMkLst>
        <pc:spChg chg="mod">
          <ac:chgData name="Wei-hsung Lin" userId="27d5a8ae643e4031" providerId="LiveId" clId="{322F023D-DC46-40A9-B1F1-74AEEC803B5A}" dt="2023-01-10T07:50:11.716" v="85" actId="1076"/>
          <ac:spMkLst>
            <pc:docMk/>
            <pc:sldMk cId="3373166626" sldId="265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0:29.463" v="92" actId="27636"/>
          <ac:spMkLst>
            <pc:docMk/>
            <pc:sldMk cId="3373166626" sldId="265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1:32.020" v="105" actId="1076"/>
        <pc:sldMkLst>
          <pc:docMk/>
          <pc:sldMk cId="2224782845" sldId="266"/>
        </pc:sldMkLst>
        <pc:spChg chg="mod">
          <ac:chgData name="Wei-hsung Lin" userId="27d5a8ae643e4031" providerId="LiveId" clId="{322F023D-DC46-40A9-B1F1-74AEEC803B5A}" dt="2023-01-10T07:51:29.353" v="104" actId="1076"/>
          <ac:spMkLst>
            <pc:docMk/>
            <pc:sldMk cId="2224782845" sldId="266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1:32.020" v="105" actId="1076"/>
          <ac:spMkLst>
            <pc:docMk/>
            <pc:sldMk cId="2224782845" sldId="266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1:41.519" v="107" actId="1076"/>
        <pc:sldMkLst>
          <pc:docMk/>
          <pc:sldMk cId="4217192450" sldId="267"/>
        </pc:sldMkLst>
        <pc:spChg chg="mod">
          <ac:chgData name="Wei-hsung Lin" userId="27d5a8ae643e4031" providerId="LiveId" clId="{322F023D-DC46-40A9-B1F1-74AEEC803B5A}" dt="2023-01-10T07:51:38.108" v="106" actId="1076"/>
          <ac:spMkLst>
            <pc:docMk/>
            <pc:sldMk cId="4217192450" sldId="267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1:41.519" v="107" actId="1076"/>
          <ac:spMkLst>
            <pc:docMk/>
            <pc:sldMk cId="4217192450" sldId="267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2:06.697" v="111" actId="13926"/>
        <pc:sldMkLst>
          <pc:docMk/>
          <pc:sldMk cId="2167139356" sldId="268"/>
        </pc:sldMkLst>
        <pc:spChg chg="mod">
          <ac:chgData name="Wei-hsung Lin" userId="27d5a8ae643e4031" providerId="LiveId" clId="{322F023D-DC46-40A9-B1F1-74AEEC803B5A}" dt="2023-01-10T07:51:46.530" v="108" actId="1076"/>
          <ac:spMkLst>
            <pc:docMk/>
            <pc:sldMk cId="2167139356" sldId="268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2:06.697" v="111" actId="13926"/>
          <ac:spMkLst>
            <pc:docMk/>
            <pc:sldMk cId="2167139356" sldId="268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2:19.414" v="113" actId="1076"/>
        <pc:sldMkLst>
          <pc:docMk/>
          <pc:sldMk cId="1150404830" sldId="269"/>
        </pc:sldMkLst>
        <pc:spChg chg="mod">
          <ac:chgData name="Wei-hsung Lin" userId="27d5a8ae643e4031" providerId="LiveId" clId="{322F023D-DC46-40A9-B1F1-74AEEC803B5A}" dt="2023-01-10T07:52:19.414" v="113" actId="1076"/>
          <ac:spMkLst>
            <pc:docMk/>
            <pc:sldMk cId="1150404830" sldId="269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2:16.525" v="112" actId="1076"/>
          <ac:spMkLst>
            <pc:docMk/>
            <pc:sldMk cId="1150404830" sldId="269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2:29.920" v="115" actId="1076"/>
        <pc:sldMkLst>
          <pc:docMk/>
          <pc:sldMk cId="625821923" sldId="270"/>
        </pc:sldMkLst>
        <pc:spChg chg="mod">
          <ac:chgData name="Wei-hsung Lin" userId="27d5a8ae643e4031" providerId="LiveId" clId="{322F023D-DC46-40A9-B1F1-74AEEC803B5A}" dt="2023-01-10T07:52:29.920" v="115" actId="1076"/>
          <ac:spMkLst>
            <pc:docMk/>
            <pc:sldMk cId="625821923" sldId="270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2:26.445" v="114" actId="1076"/>
          <ac:spMkLst>
            <pc:docMk/>
            <pc:sldMk cId="625821923" sldId="270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2:47.210" v="118" actId="14100"/>
        <pc:sldMkLst>
          <pc:docMk/>
          <pc:sldMk cId="1644341253" sldId="271"/>
        </pc:sldMkLst>
        <pc:spChg chg="mod">
          <ac:chgData name="Wei-hsung Lin" userId="27d5a8ae643e4031" providerId="LiveId" clId="{322F023D-DC46-40A9-B1F1-74AEEC803B5A}" dt="2023-01-10T07:52:39.277" v="116" actId="1076"/>
          <ac:spMkLst>
            <pc:docMk/>
            <pc:sldMk cId="1644341253" sldId="271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2:47.210" v="118" actId="14100"/>
          <ac:spMkLst>
            <pc:docMk/>
            <pc:sldMk cId="1644341253" sldId="271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3:01.499" v="120" actId="1076"/>
        <pc:sldMkLst>
          <pc:docMk/>
          <pc:sldMk cId="952242559" sldId="272"/>
        </pc:sldMkLst>
        <pc:spChg chg="mod">
          <ac:chgData name="Wei-hsung Lin" userId="27d5a8ae643e4031" providerId="LiveId" clId="{322F023D-DC46-40A9-B1F1-74AEEC803B5A}" dt="2023-01-10T07:52:58.161" v="119" actId="1076"/>
          <ac:spMkLst>
            <pc:docMk/>
            <pc:sldMk cId="952242559" sldId="272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3:01.499" v="120" actId="1076"/>
          <ac:spMkLst>
            <pc:docMk/>
            <pc:sldMk cId="952242559" sldId="272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8:23.455" v="161" actId="1076"/>
        <pc:sldMkLst>
          <pc:docMk/>
          <pc:sldMk cId="249673933" sldId="273"/>
        </pc:sldMkLst>
        <pc:spChg chg="mod">
          <ac:chgData name="Wei-hsung Lin" userId="27d5a8ae643e4031" providerId="LiveId" clId="{322F023D-DC46-40A9-B1F1-74AEEC803B5A}" dt="2023-01-10T07:58:07.285" v="153" actId="1076"/>
          <ac:spMkLst>
            <pc:docMk/>
            <pc:sldMk cId="249673933" sldId="273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8:23.455" v="161" actId="1076"/>
          <ac:spMkLst>
            <pc:docMk/>
            <pc:sldMk cId="249673933" sldId="273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4:44.130" v="131" actId="20577"/>
        <pc:sldMkLst>
          <pc:docMk/>
          <pc:sldMk cId="33755378" sldId="274"/>
        </pc:sldMkLst>
        <pc:spChg chg="mod">
          <ac:chgData name="Wei-hsung Lin" userId="27d5a8ae643e4031" providerId="LiveId" clId="{322F023D-DC46-40A9-B1F1-74AEEC803B5A}" dt="2023-01-10T07:53:11.455" v="121" actId="1076"/>
          <ac:spMkLst>
            <pc:docMk/>
            <pc:sldMk cId="33755378" sldId="274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4:44.130" v="131" actId="20577"/>
          <ac:spMkLst>
            <pc:docMk/>
            <pc:sldMk cId="33755378" sldId="274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8:00:31.825" v="182" actId="403"/>
        <pc:sldMkLst>
          <pc:docMk/>
          <pc:sldMk cId="137967107" sldId="276"/>
        </pc:sldMkLst>
        <pc:spChg chg="mod">
          <ac:chgData name="Wei-hsung Lin" userId="27d5a8ae643e4031" providerId="LiveId" clId="{322F023D-DC46-40A9-B1F1-74AEEC803B5A}" dt="2023-01-10T07:58:38.648" v="162" actId="1076"/>
          <ac:spMkLst>
            <pc:docMk/>
            <pc:sldMk cId="137967107" sldId="276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8:00:31.825" v="182" actId="403"/>
          <ac:spMkLst>
            <pc:docMk/>
            <pc:sldMk cId="137967107" sldId="276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45:41.477" v="36" actId="1076"/>
        <pc:sldMkLst>
          <pc:docMk/>
          <pc:sldMk cId="4165672405" sldId="277"/>
        </pc:sldMkLst>
        <pc:spChg chg="mod">
          <ac:chgData name="Wei-hsung Lin" userId="27d5a8ae643e4031" providerId="LiveId" clId="{322F023D-DC46-40A9-B1F1-74AEEC803B5A}" dt="2023-01-10T07:45:38.340" v="35" actId="1076"/>
          <ac:spMkLst>
            <pc:docMk/>
            <pc:sldMk cId="4165672405" sldId="277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45:41.477" v="36" actId="1076"/>
          <ac:spMkLst>
            <pc:docMk/>
            <pc:sldMk cId="4165672405" sldId="277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0:47.045" v="96" actId="1076"/>
        <pc:sldMkLst>
          <pc:docMk/>
          <pc:sldMk cId="3752045859" sldId="278"/>
        </pc:sldMkLst>
        <pc:spChg chg="mod">
          <ac:chgData name="Wei-hsung Lin" userId="27d5a8ae643e4031" providerId="LiveId" clId="{322F023D-DC46-40A9-B1F1-74AEEC803B5A}" dt="2023-01-10T07:50:44.280" v="95" actId="1076"/>
          <ac:spMkLst>
            <pc:docMk/>
            <pc:sldMk cId="3752045859" sldId="278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0:47.045" v="96" actId="1076"/>
          <ac:spMkLst>
            <pc:docMk/>
            <pc:sldMk cId="3752045859" sldId="278"/>
            <ac:spMk id="3" creationId="{6E9D22C8-FAA1-5868-8BB7-07B22C034038}"/>
          </ac:spMkLst>
        </pc:spChg>
      </pc:sldChg>
      <pc:sldChg chg="modSp mod">
        <pc:chgData name="Wei-hsung Lin" userId="27d5a8ae643e4031" providerId="LiveId" clId="{322F023D-DC46-40A9-B1F1-74AEEC803B5A}" dt="2023-01-10T07:50:39.452" v="94" actId="1076"/>
        <pc:sldMkLst>
          <pc:docMk/>
          <pc:sldMk cId="70850537" sldId="279"/>
        </pc:sldMkLst>
        <pc:spChg chg="mod">
          <ac:chgData name="Wei-hsung Lin" userId="27d5a8ae643e4031" providerId="LiveId" clId="{322F023D-DC46-40A9-B1F1-74AEEC803B5A}" dt="2023-01-10T07:50:39.452" v="94" actId="1076"/>
          <ac:spMkLst>
            <pc:docMk/>
            <pc:sldMk cId="70850537" sldId="279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0:34.511" v="93" actId="1076"/>
          <ac:spMkLst>
            <pc:docMk/>
            <pc:sldMk cId="70850537" sldId="279"/>
            <ac:spMk id="3" creationId="{6E9D22C8-FAA1-5868-8BB7-07B22C034038}"/>
          </ac:spMkLst>
        </pc:spChg>
      </pc:sldChg>
      <pc:sldChg chg="modSp add mod">
        <pc:chgData name="Wei-hsung Lin" userId="27d5a8ae643e4031" providerId="LiveId" clId="{322F023D-DC46-40A9-B1F1-74AEEC803B5A}" dt="2023-01-10T07:55:10.652" v="134" actId="1076"/>
        <pc:sldMkLst>
          <pc:docMk/>
          <pc:sldMk cId="244322824" sldId="280"/>
        </pc:sldMkLst>
        <pc:spChg chg="mod">
          <ac:chgData name="Wei-hsung Lin" userId="27d5a8ae643e4031" providerId="LiveId" clId="{322F023D-DC46-40A9-B1F1-74AEEC803B5A}" dt="2023-01-10T07:53:54.421" v="126" actId="1076"/>
          <ac:spMkLst>
            <pc:docMk/>
            <pc:sldMk cId="244322824" sldId="280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5:10.652" v="134" actId="1076"/>
          <ac:spMkLst>
            <pc:docMk/>
            <pc:sldMk cId="244322824" sldId="280"/>
            <ac:spMk id="3" creationId="{6E9D22C8-FAA1-5868-8BB7-07B22C034038}"/>
          </ac:spMkLst>
        </pc:spChg>
      </pc:sldChg>
      <pc:sldChg chg="modSp add mod">
        <pc:chgData name="Wei-hsung Lin" userId="27d5a8ae643e4031" providerId="LiveId" clId="{322F023D-DC46-40A9-B1F1-74AEEC803B5A}" dt="2023-01-10T07:57:54.947" v="152" actId="113"/>
        <pc:sldMkLst>
          <pc:docMk/>
          <pc:sldMk cId="1127257339" sldId="281"/>
        </pc:sldMkLst>
        <pc:spChg chg="mod">
          <ac:chgData name="Wei-hsung Lin" userId="27d5a8ae643e4031" providerId="LiveId" clId="{322F023D-DC46-40A9-B1F1-74AEEC803B5A}" dt="2023-01-10T07:55:32.561" v="136"/>
          <ac:spMkLst>
            <pc:docMk/>
            <pc:sldMk cId="1127257339" sldId="281"/>
            <ac:spMk id="2" creationId="{14A105FF-CCA2-1141-6DA6-0C8775C00465}"/>
          </ac:spMkLst>
        </pc:spChg>
        <pc:spChg chg="mod">
          <ac:chgData name="Wei-hsung Lin" userId="27d5a8ae643e4031" providerId="LiveId" clId="{322F023D-DC46-40A9-B1F1-74AEEC803B5A}" dt="2023-01-10T07:57:54.947" v="152" actId="113"/>
          <ac:spMkLst>
            <pc:docMk/>
            <pc:sldMk cId="1127257339" sldId="281"/>
            <ac:spMk id="3" creationId="{6E9D22C8-FAA1-5868-8BB7-07B22C034038}"/>
          </ac:spMkLst>
        </pc:spChg>
      </pc:sldChg>
      <pc:sldMasterChg chg="modSp modSldLayout">
        <pc:chgData name="Wei-hsung Lin" userId="27d5a8ae643e4031" providerId="LiveId" clId="{322F023D-DC46-40A9-B1F1-74AEEC803B5A}" dt="2023-01-10T07:44:13.706" v="0"/>
        <pc:sldMasterMkLst>
          <pc:docMk/>
          <pc:sldMasterMk cId="1521799560" sldId="2147483660"/>
        </pc:sldMasterMkLst>
        <pc:spChg chg="mod">
          <ac:chgData name="Wei-hsung Lin" userId="27d5a8ae643e4031" providerId="LiveId" clId="{322F023D-DC46-40A9-B1F1-74AEEC803B5A}" dt="2023-01-10T07:44:13.706" v="0"/>
          <ac:spMkLst>
            <pc:docMk/>
            <pc:sldMasterMk cId="1521799560" sldId="2147483660"/>
            <ac:spMk id="2" creationId="{00000000-0000-0000-0000-000000000000}"/>
          </ac:spMkLst>
        </pc:spChg>
        <pc:spChg chg="mod">
          <ac:chgData name="Wei-hsung Lin" userId="27d5a8ae643e4031" providerId="LiveId" clId="{322F023D-DC46-40A9-B1F1-74AEEC803B5A}" dt="2023-01-10T07:44:13.706" v="0"/>
          <ac:spMkLst>
            <pc:docMk/>
            <pc:sldMasterMk cId="1521799560" sldId="2147483660"/>
            <ac:spMk id="3" creationId="{00000000-0000-0000-0000-000000000000}"/>
          </ac:spMkLst>
        </pc:spChg>
        <pc:spChg chg="mod">
          <ac:chgData name="Wei-hsung Lin" userId="27d5a8ae643e4031" providerId="LiveId" clId="{322F023D-DC46-40A9-B1F1-74AEEC803B5A}" dt="2023-01-10T07:44:13.706" v="0"/>
          <ac:spMkLst>
            <pc:docMk/>
            <pc:sldMasterMk cId="1521799560" sldId="2147483660"/>
            <ac:spMk id="4" creationId="{00000000-0000-0000-0000-000000000000}"/>
          </ac:spMkLst>
        </pc:spChg>
        <pc:spChg chg="mod">
          <ac:chgData name="Wei-hsung Lin" userId="27d5a8ae643e4031" providerId="LiveId" clId="{322F023D-DC46-40A9-B1F1-74AEEC803B5A}" dt="2023-01-10T07:44:13.706" v="0"/>
          <ac:spMkLst>
            <pc:docMk/>
            <pc:sldMasterMk cId="1521799560" sldId="2147483660"/>
            <ac:spMk id="5" creationId="{00000000-0000-0000-0000-000000000000}"/>
          </ac:spMkLst>
        </pc:spChg>
        <pc:spChg chg="mod">
          <ac:chgData name="Wei-hsung Lin" userId="27d5a8ae643e4031" providerId="LiveId" clId="{322F023D-DC46-40A9-B1F1-74AEEC803B5A}" dt="2023-01-10T07:44:13.706" v="0"/>
          <ac:spMkLst>
            <pc:docMk/>
            <pc:sldMasterMk cId="1521799560" sldId="2147483660"/>
            <ac:spMk id="6" creationId="{00000000-0000-0000-0000-000000000000}"/>
          </ac:spMkLst>
        </pc:spChg>
        <pc:sldLayoutChg chg="modSp">
          <pc:chgData name="Wei-hsung Lin" userId="27d5a8ae643e4031" providerId="LiveId" clId="{322F023D-DC46-40A9-B1F1-74AEEC803B5A}" dt="2023-01-10T07:44:13.706" v="0"/>
          <pc:sldLayoutMkLst>
            <pc:docMk/>
            <pc:sldMasterMk cId="1521799560" sldId="2147483660"/>
            <pc:sldLayoutMk cId="3466000579" sldId="2147483661"/>
          </pc:sldLayoutMkLst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3466000579" sldId="2147483661"/>
              <ac:spMk id="2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3466000579" sldId="2147483661"/>
              <ac:spMk id="3" creationId="{00000000-0000-0000-0000-000000000000}"/>
            </ac:spMkLst>
          </pc:spChg>
        </pc:sldLayoutChg>
        <pc:sldLayoutChg chg="modSp">
          <pc:chgData name="Wei-hsung Lin" userId="27d5a8ae643e4031" providerId="LiveId" clId="{322F023D-DC46-40A9-B1F1-74AEEC803B5A}" dt="2023-01-10T07:44:13.706" v="0"/>
          <pc:sldLayoutMkLst>
            <pc:docMk/>
            <pc:sldMasterMk cId="1521799560" sldId="2147483660"/>
            <pc:sldLayoutMk cId="3576582223" sldId="2147483663"/>
          </pc:sldLayoutMkLst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3576582223" sldId="2147483663"/>
              <ac:spMk id="2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3576582223" sldId="2147483663"/>
              <ac:spMk id="3" creationId="{00000000-0000-0000-0000-000000000000}"/>
            </ac:spMkLst>
          </pc:spChg>
        </pc:sldLayoutChg>
        <pc:sldLayoutChg chg="modSp">
          <pc:chgData name="Wei-hsung Lin" userId="27d5a8ae643e4031" providerId="LiveId" clId="{322F023D-DC46-40A9-B1F1-74AEEC803B5A}" dt="2023-01-10T07:44:13.706" v="0"/>
          <pc:sldLayoutMkLst>
            <pc:docMk/>
            <pc:sldMasterMk cId="1521799560" sldId="2147483660"/>
            <pc:sldLayoutMk cId="4070710784" sldId="2147483664"/>
          </pc:sldLayoutMkLst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4070710784" sldId="2147483664"/>
              <ac:spMk id="3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4070710784" sldId="2147483664"/>
              <ac:spMk id="4" creationId="{00000000-0000-0000-0000-000000000000}"/>
            </ac:spMkLst>
          </pc:spChg>
        </pc:sldLayoutChg>
        <pc:sldLayoutChg chg="modSp">
          <pc:chgData name="Wei-hsung Lin" userId="27d5a8ae643e4031" providerId="LiveId" clId="{322F023D-DC46-40A9-B1F1-74AEEC803B5A}" dt="2023-01-10T07:44:13.706" v="0"/>
          <pc:sldLayoutMkLst>
            <pc:docMk/>
            <pc:sldMasterMk cId="1521799560" sldId="2147483660"/>
            <pc:sldLayoutMk cId="4045232829" sldId="2147483665"/>
          </pc:sldLayoutMkLst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4045232829" sldId="2147483665"/>
              <ac:spMk id="2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4045232829" sldId="2147483665"/>
              <ac:spMk id="3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4045232829" sldId="2147483665"/>
              <ac:spMk id="4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4045232829" sldId="2147483665"/>
              <ac:spMk id="5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4045232829" sldId="2147483665"/>
              <ac:spMk id="6" creationId="{00000000-0000-0000-0000-000000000000}"/>
            </ac:spMkLst>
          </pc:spChg>
        </pc:sldLayoutChg>
        <pc:sldLayoutChg chg="modSp">
          <pc:chgData name="Wei-hsung Lin" userId="27d5a8ae643e4031" providerId="LiveId" clId="{322F023D-DC46-40A9-B1F1-74AEEC803B5A}" dt="2023-01-10T07:44:13.706" v="0"/>
          <pc:sldLayoutMkLst>
            <pc:docMk/>
            <pc:sldMasterMk cId="1521799560" sldId="2147483660"/>
            <pc:sldLayoutMk cId="2965298955" sldId="2147483668"/>
          </pc:sldLayoutMkLst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2965298955" sldId="2147483668"/>
              <ac:spMk id="2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2965298955" sldId="2147483668"/>
              <ac:spMk id="3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2965298955" sldId="2147483668"/>
              <ac:spMk id="4" creationId="{00000000-0000-0000-0000-000000000000}"/>
            </ac:spMkLst>
          </pc:spChg>
        </pc:sldLayoutChg>
        <pc:sldLayoutChg chg="modSp">
          <pc:chgData name="Wei-hsung Lin" userId="27d5a8ae643e4031" providerId="LiveId" clId="{322F023D-DC46-40A9-B1F1-74AEEC803B5A}" dt="2023-01-10T07:44:13.706" v="0"/>
          <pc:sldLayoutMkLst>
            <pc:docMk/>
            <pc:sldMasterMk cId="1521799560" sldId="2147483660"/>
            <pc:sldLayoutMk cId="3713345707" sldId="2147483669"/>
          </pc:sldLayoutMkLst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3713345707" sldId="2147483669"/>
              <ac:spMk id="2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3713345707" sldId="2147483669"/>
              <ac:spMk id="3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3713345707" sldId="2147483669"/>
              <ac:spMk id="4" creationId="{00000000-0000-0000-0000-000000000000}"/>
            </ac:spMkLst>
          </pc:spChg>
        </pc:sldLayoutChg>
        <pc:sldLayoutChg chg="modSp">
          <pc:chgData name="Wei-hsung Lin" userId="27d5a8ae643e4031" providerId="LiveId" clId="{322F023D-DC46-40A9-B1F1-74AEEC803B5A}" dt="2023-01-10T07:44:13.706" v="0"/>
          <pc:sldLayoutMkLst>
            <pc:docMk/>
            <pc:sldMasterMk cId="1521799560" sldId="2147483660"/>
            <pc:sldLayoutMk cId="567470189" sldId="2147483671"/>
          </pc:sldLayoutMkLst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567470189" sldId="2147483671"/>
              <ac:spMk id="2" creationId="{00000000-0000-0000-0000-000000000000}"/>
            </ac:spMkLst>
          </pc:spChg>
          <pc:spChg chg="mod">
            <ac:chgData name="Wei-hsung Lin" userId="27d5a8ae643e4031" providerId="LiveId" clId="{322F023D-DC46-40A9-B1F1-74AEEC803B5A}" dt="2023-01-10T07:44:13.706" v="0"/>
            <ac:spMkLst>
              <pc:docMk/>
              <pc:sldMasterMk cId="1521799560" sldId="2147483660"/>
              <pc:sldLayoutMk cId="567470189" sldId="2147483671"/>
              <ac:spMk id="3" creationId="{00000000-0000-0000-0000-000000000000}"/>
            </ac:spMkLst>
          </pc:spChg>
        </pc:sldLayoutChg>
      </pc:sldMasterChg>
      <pc:sldMasterChg chg="setBg modSldLayout">
        <pc:chgData name="Wei-hsung Lin" userId="27d5a8ae643e4031" providerId="LiveId" clId="{322F023D-DC46-40A9-B1F1-74AEEC803B5A}" dt="2023-01-10T07:44:55.291" v="13"/>
        <pc:sldMasterMkLst>
          <pc:docMk/>
          <pc:sldMasterMk cId="4192611882" sldId="2147483672"/>
        </pc:sldMasterMkLst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3876638164" sldId="2147483673"/>
          </pc:sldLayoutMkLst>
        </pc:sldLayoutChg>
        <pc:sldLayoutChg chg="setBg modAnim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3420605091" sldId="2147483674"/>
          </pc:sldLayoutMkLst>
        </pc:sldLayoutChg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2965056162" sldId="2147483675"/>
          </pc:sldLayoutMkLst>
        </pc:sldLayoutChg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4164496601" sldId="2147483676"/>
          </pc:sldLayoutMkLst>
        </pc:sldLayoutChg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2730166060" sldId="2147483677"/>
          </pc:sldLayoutMkLst>
        </pc:sldLayoutChg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2542247336" sldId="2147483678"/>
          </pc:sldLayoutMkLst>
        </pc:sldLayoutChg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3183942503" sldId="2147483679"/>
          </pc:sldLayoutMkLst>
        </pc:sldLayoutChg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1311758102" sldId="2147483680"/>
          </pc:sldLayoutMkLst>
        </pc:sldLayoutChg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1449835783" sldId="2147483681"/>
          </pc:sldLayoutMkLst>
        </pc:sldLayoutChg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4103324555" sldId="2147483682"/>
          </pc:sldLayoutMkLst>
        </pc:sldLayoutChg>
        <pc:sldLayoutChg chg="setBg">
          <pc:chgData name="Wei-hsung Lin" userId="27d5a8ae643e4031" providerId="LiveId" clId="{322F023D-DC46-40A9-B1F1-74AEEC803B5A}" dt="2023-01-10T07:44:55.291" v="13"/>
          <pc:sldLayoutMkLst>
            <pc:docMk/>
            <pc:sldMasterMk cId="4192611882" sldId="2147483672"/>
            <pc:sldLayoutMk cId="3404253795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3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5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0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5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9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6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4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4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5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3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6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14F67-6EDC-4E8E-9255-FC1B3C2A0F0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E6AB4-CF52-4EDD-89BE-8F8F83366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1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C78F-85DB-842F-8956-838CBD33C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在悖逆的世代中</a:t>
            </a:r>
            <a:br>
              <a:rPr lang="en-US" altLang="zh-CN" b="1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CN" altLang="en-US" b="1">
                <a:latin typeface="SimHei" panose="02010609060101010101" pitchFamily="49" charset="-122"/>
                <a:ea typeface="SimHei" panose="02010609060101010101" pitchFamily="49" charset="-122"/>
              </a:rPr>
              <a:t>做蒙福的人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F79A0-A6D2-6F28-2251-633B09A9A6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700" b="1" dirty="0"/>
              <a:t>诗篇1</a:t>
            </a:r>
            <a:r>
              <a:rPr lang="zh-CN" altLang="en-US" sz="2700" b="1" dirty="0"/>
              <a:t>、</a:t>
            </a:r>
            <a:r>
              <a:rPr lang="en-US" sz="2700" b="1" dirty="0"/>
              <a:t>2</a:t>
            </a:r>
          </a:p>
          <a:p>
            <a:r>
              <a:rPr lang="en-US" sz="2700" b="1" dirty="0"/>
              <a:t>林伟雄，1/13/2023</a:t>
            </a:r>
          </a:p>
        </p:txBody>
      </p:sp>
    </p:spTree>
    <p:extLst>
      <p:ext uri="{BB962C8B-B14F-4D97-AF65-F5344CB8AC3E}">
        <p14:creationId xmlns:p14="http://schemas.microsoft.com/office/powerpoint/2010/main" val="3167073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07" y="372165"/>
            <a:ext cx="8502314" cy="638174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SimHei" panose="02010609060101010101" pitchFamily="49" charset="-122"/>
                <a:ea typeface="SimHei" panose="02010609060101010101" pitchFamily="49" charset="-122"/>
              </a:rPr>
              <a:t>在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被定罪</a:t>
            </a:r>
            <a:r>
              <a:rPr lang="en-US" altLang="zh-CN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的世界裡得到祝福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48" y="1532005"/>
            <a:ext cx="8502314" cy="48577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b="1" dirty="0"/>
              <a:t>7 </a:t>
            </a:r>
            <a:r>
              <a:rPr lang="zh-CN" altLang="en-US" b="1" dirty="0"/>
              <a:t>受膏者說：“我要傳聖旨。耶和華曾對我說：‘你是我的兒子，我今日生你。</a:t>
            </a:r>
          </a:p>
          <a:p>
            <a:pPr marL="0" indent="0">
              <a:buNone/>
            </a:pPr>
            <a:r>
              <a:rPr lang="en-US" altLang="zh-CN" b="1" dirty="0"/>
              <a:t>8 </a:t>
            </a:r>
            <a:r>
              <a:rPr lang="zh-CN" altLang="en-US" b="1" dirty="0"/>
              <a:t>你求我，我就將列國賜你為基業，將地極賜你為田產。</a:t>
            </a:r>
          </a:p>
          <a:p>
            <a:pPr marL="0" indent="0">
              <a:buNone/>
            </a:pPr>
            <a:r>
              <a:rPr lang="en-US" altLang="zh-CN" b="1" dirty="0"/>
              <a:t>9 </a:t>
            </a:r>
            <a:r>
              <a:rPr lang="zh-CN" altLang="en-US" b="1" dirty="0"/>
              <a:t>你必用鐵杖打破他們，你必將他們如同窯匠的瓦器摔碎。’”</a:t>
            </a:r>
          </a:p>
          <a:p>
            <a:pPr marL="0" indent="0">
              <a:buNone/>
            </a:pPr>
            <a:r>
              <a:rPr lang="en-US" altLang="zh-CN" b="1" dirty="0"/>
              <a:t>10 </a:t>
            </a:r>
            <a:r>
              <a:rPr lang="zh-CN" altLang="en-US" b="1" dirty="0"/>
              <a:t>現在你們君王應當醒悟，你們世上的審判官該受管教！</a:t>
            </a:r>
          </a:p>
          <a:p>
            <a:pPr marL="0" indent="0">
              <a:buNone/>
            </a:pPr>
            <a:r>
              <a:rPr lang="en-US" altLang="zh-CN" b="1" dirty="0"/>
              <a:t>11 </a:t>
            </a:r>
            <a:r>
              <a:rPr lang="zh-CN" altLang="en-US" b="1" dirty="0"/>
              <a:t>當存畏懼侍奉耶和華，又當存戰兢而快樂。</a:t>
            </a:r>
          </a:p>
          <a:p>
            <a:pPr marL="0" indent="0">
              <a:buNone/>
            </a:pPr>
            <a:r>
              <a:rPr lang="en-US" altLang="zh-CN" b="1" dirty="0"/>
              <a:t>12 </a:t>
            </a:r>
            <a:r>
              <a:rPr lang="zh-CN" altLang="en-US" b="1" dirty="0"/>
              <a:t>當以嘴親子，恐怕他發怒，你們便在道中滅亡，因為他的怒氣快要發作。凡投靠他的，都是有福的！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850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229" y="284483"/>
            <a:ext cx="8502314" cy="638174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SimHei" panose="02010609060101010101" pitchFamily="49" charset="-122"/>
                <a:ea typeface="SimHei" panose="02010609060101010101" pitchFamily="49" charset="-122"/>
              </a:rPr>
              <a:t>在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被定罪</a:t>
            </a:r>
            <a:r>
              <a:rPr lang="en-US" altLang="zh-CN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的世界裡得到祝福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29" y="1319063"/>
            <a:ext cx="8502314" cy="4857750"/>
          </a:xfrm>
        </p:spPr>
        <p:txBody>
          <a:bodyPr>
            <a:normAutofit/>
          </a:bodyPr>
          <a:lstStyle/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詩篇1和2被放在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一起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其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目的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</a:p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詩篇2描述了神的主權和人的叛逆本性之間的宇宙之戰，</a:t>
            </a:r>
          </a:p>
          <a:p>
            <a:pPr lvl="1"/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詩篇1描述了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具體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個人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經歷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的戰鬥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詩篇2描述了神對所有願意相信的人的救贖計畫。</a:t>
            </a:r>
          </a:p>
          <a:p>
            <a:pPr lvl="1"/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詩篇1談到了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這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祝福如何降臨到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具體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個人身上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詩篇1側重於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神啟示為文字的話語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</a:p>
          <a:p>
            <a:pPr lvl="1"/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詩篇2談到道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成肉身的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聖子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45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443" y="309332"/>
            <a:ext cx="8430857" cy="931172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上帝的主權與反叛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者</a:t>
            </a:r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之間的戰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爭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444" y="1521630"/>
            <a:ext cx="9284806" cy="5336370"/>
          </a:xfrm>
        </p:spPr>
        <p:txBody>
          <a:bodyPr>
            <a:normAutofit/>
          </a:bodyPr>
          <a:lstStyle/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詩篇2可以分為4部分，每部分3節。</a:t>
            </a:r>
          </a:p>
          <a:p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第一部分 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1-3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節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叛軍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首領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聚在一起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密謀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的場景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1"/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反叛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目的是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–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擺脫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上帝對人類事務的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掌控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有些看起來並不那麼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壞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甚至乍看之下可能是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好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動機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自我實現是人的最終目標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 – 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聽起來很勵志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第二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部分 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4-6節。鳥瞰圖--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神如何看待叛逆者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—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祂愤怒中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嘲笑他們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試圖抵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抗大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風的糠秕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（雞蛋碰石頭）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上帝已經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有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了一個完美的計畫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我將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在锡安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設立的新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君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86914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647" y="379695"/>
            <a:ext cx="8426617" cy="633665"/>
          </a:xfrm>
        </p:spPr>
        <p:txBody>
          <a:bodyPr>
            <a:noAutofit/>
          </a:bodyPr>
          <a:lstStyle/>
          <a:p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上帝的主權與反叛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者</a:t>
            </a:r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之間的戰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43" y="1395217"/>
            <a:ext cx="8695824" cy="4991100"/>
          </a:xfrm>
        </p:spPr>
        <p:txBody>
          <a:bodyPr>
            <a:normAutofit/>
          </a:bodyPr>
          <a:lstStyle/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詩篇2可以分為4部分，每部分3節。</a:t>
            </a:r>
          </a:p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第3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部分 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7-9節：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altLang="zh-CN" dirty="0" err="1">
                <a:latin typeface="SimHei" panose="02010609060101010101" pitchFamily="49" charset="-122"/>
                <a:ea typeface="SimHei" panose="02010609060101010101" pitchFamily="49" charset="-122"/>
              </a:rPr>
              <a:t>將在錫安加冕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獨生</a:t>
            </a:r>
            <a:r>
              <a:rPr lang="en-US" altLang="zh-CN" dirty="0" err="1">
                <a:latin typeface="SimHei" panose="02010609060101010101" pitchFamily="49" charset="-122"/>
                <a:ea typeface="SimHei" panose="02010609060101010101" pitchFamily="49" charset="-122"/>
              </a:rPr>
              <a:t>子為王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1"/>
            <a:r>
              <a:rPr lang="en-US" altLang="zh-CN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這使本詩篇成為彌賽亞詩篇之一，也就是說，它指向我們的主耶穌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第4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部分 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10-12節：對叛亂者的警告 -- 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你們要做出選擇，是成為被珍惜的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產業，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還是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作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被打碎的</a:t>
            </a:r>
            <a:r>
              <a:rPr lang="zh-CN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棄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皿。 </a:t>
            </a:r>
          </a:p>
          <a:p>
            <a:pPr lvl="1"/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他們是否願意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存畏懼侍奉耶和華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以嘴親子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1"/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或者繼續走他們的反叛</a:t>
            </a:r>
            <a:r>
              <a:rPr lang="en-US" altLang="zh-CN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和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滅亡</a:t>
            </a:r>
            <a:r>
              <a:rPr lang="en-US" altLang="zh-CN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之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路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82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388" y="429691"/>
            <a:ext cx="8426617" cy="633665"/>
          </a:xfrm>
        </p:spPr>
        <p:txBody>
          <a:bodyPr>
            <a:noAutofit/>
          </a:bodyPr>
          <a:lstStyle/>
          <a:p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上帝的主權與反叛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者</a:t>
            </a:r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之間的戰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388" y="1486402"/>
            <a:ext cx="8426617" cy="4829176"/>
          </a:xfrm>
        </p:spPr>
        <p:txBody>
          <a:bodyPr>
            <a:normAutofit/>
          </a:bodyPr>
          <a:lstStyle/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在我們理解了詩篇2中描述的宇宙之戰後，我們會更好地理解詩篇1。 </a:t>
            </a: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受祝福的人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在這場宇宙之戰中站在神的一邊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2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抵制惡人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2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與神保持親密的關係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被定罪的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惡人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他們的結局將像糠秕一樣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詩篇2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進一步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展開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更全面地解釋其含義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給我們提供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今天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應用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4217192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542" y="180056"/>
            <a:ext cx="8426617" cy="6336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人的反叛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75" y="987275"/>
            <a:ext cx="8631884" cy="5690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zh-CN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外邦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為什麼爭鬧，</a:t>
            </a:r>
            <a:r>
              <a:rPr lang="zh-CN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萬民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為什麼謀算虛妄的事？</a:t>
            </a:r>
          </a:p>
          <a:p>
            <a:pPr marL="0" indent="0">
              <a:buNone/>
            </a:pP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2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世上的</a:t>
            </a:r>
            <a:r>
              <a:rPr lang="zh-CN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君王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一齊起來，</a:t>
            </a:r>
            <a:r>
              <a:rPr lang="zh-CN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臣宰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一同</a:t>
            </a:r>
            <a:r>
              <a:rPr lang="zh-CN" altLang="en-US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商議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，要</a:t>
            </a:r>
            <a:r>
              <a:rPr lang="zh-CN" altLang="en-US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抵擋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耶和華並他的受膏者，</a:t>
            </a:r>
          </a:p>
          <a:p>
            <a:pPr marL="0" indent="0">
              <a:buNone/>
            </a:pP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3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說：“我們要</a:t>
            </a:r>
            <a:r>
              <a:rPr lang="zh-CN" altLang="en-US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掙開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他們的捆綁，</a:t>
            </a:r>
            <a:r>
              <a:rPr lang="zh-CN" altLang="en-US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脫去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他們的繩索！”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反叛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是 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廣泛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参与的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在全世界範圍內，從上到下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有組織、有預謀的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有跡可循的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從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思想開始，以致實行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共同目標的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1" indent="0">
              <a:buNone/>
            </a:pPr>
            <a:r>
              <a:rPr lang="zh-CN" altLang="en-US" sz="32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掙開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神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對人主權和掌控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zh-CN" altLang="en-US" sz="3200" dirty="0">
                <a:highlight>
                  <a:srgbClr val="FFFF00"/>
                </a:highlight>
                <a:latin typeface="SimHei" panose="02010609060101010101" pitchFamily="49" charset="-122"/>
                <a:ea typeface="SimHei" panose="02010609060101010101" pitchFamily="49" charset="-122"/>
              </a:rPr>
              <a:t>捆綁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342900" lvl="1" indent="0">
              <a:buNone/>
            </a:pPr>
            <a:r>
              <a:rPr lang="zh-CN" altLang="en-US" sz="3200" dirty="0">
                <a:solidFill>
                  <a:srgbClr val="7030A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脫去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上帝的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律法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和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道德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zh-CN" altLang="en-US" sz="3200" dirty="0">
                <a:highlight>
                  <a:srgbClr val="FFFF00"/>
                </a:highlight>
                <a:latin typeface="SimHei" panose="02010609060101010101" pitchFamily="49" charset="-122"/>
                <a:ea typeface="SimHei" panose="02010609060101010101" pitchFamily="49" charset="-122"/>
              </a:rPr>
              <a:t>繩索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0" indent="0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167139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663" y="417111"/>
            <a:ext cx="8426617" cy="6336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人的反叛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956" y="1502340"/>
            <a:ext cx="8505324" cy="51013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在創世紀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开始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亞當就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接受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了一個謊言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你要像上帝一樣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能知善惡，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342900" lvl="1" indent="0">
              <a:buNone/>
            </a:pP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成為善惡的裁判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而不是順服於上帝的審判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0" indent="-11430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貫穿聖經歷史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marL="342900" lvl="1" indent="0">
              <a:buNone/>
            </a:pP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賽5:20 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禍哉，那些稱惡為善，稱善為惡，以暗為光，以光為暗，以苦為甜，以甜為苦的人！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            21 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禍哉，那些自以為有智慧，自看為通達的人！</a:t>
            </a:r>
            <a:endParaRPr lang="en-US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一直到啟示錄開口褻瀆的獸</a:t>
            </a:r>
          </a:p>
          <a:p>
            <a:pPr marL="0" indent="0">
              <a:buNone/>
            </a:pP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在人類歷史上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以神自居的人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—</a:t>
            </a:r>
          </a:p>
          <a:p>
            <a:pPr marL="457200" lvl="1" indent="0">
              <a:buNone/>
            </a:pP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對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“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人定勝天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”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恐怖統治的直接體驗</a:t>
            </a:r>
            <a:endParaRPr lang="en-US" sz="23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0404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027" y="352031"/>
            <a:ext cx="8426617" cy="6336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人的反叛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726" y="1309281"/>
            <a:ext cx="8673220" cy="5196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研究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對神的反</a:t>
            </a: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叛歷史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或許（僅僅是或許）</a:t>
            </a: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我們能學會不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去</a:t>
            </a: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跟隨或允許我們的國家跟隨這些腳步</a:t>
            </a:r>
            <a:endParaRPr lang="en-US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陷阱：</a:t>
            </a:r>
            <a:endParaRPr lang="en-US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我們太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把</a:t>
            </a: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自己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當回事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了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或者太容易為自己開脫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342900" lvl="1" indent="0">
              <a:buNone/>
            </a:pPr>
            <a:endParaRPr lang="en-US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-114300">
              <a:buNone/>
            </a:pP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現實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endParaRPr lang="en-US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457200">
              <a:buFont typeface="+mj-lt"/>
              <a:buAutoNum type="arabicPeriod"/>
            </a:pP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我們這一代人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並非更順服神，或</a:t>
            </a: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反叛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少了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800100" lvl="1" indent="-457200"/>
            <a:r>
              <a:rPr lang="en-US" sz="26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我們同樣容易</a:t>
            </a:r>
            <a:r>
              <a:rPr lang="zh-CN" altLang="en-US" sz="2600" dirty="0">
                <a:latin typeface="SimHei" panose="02010609060101010101" pitchFamily="49" charset="-122"/>
                <a:ea typeface="SimHei" panose="02010609060101010101" pitchFamily="49" charset="-122"/>
              </a:rPr>
              <a:t>聽信</a:t>
            </a:r>
            <a:r>
              <a:rPr lang="en-US" sz="2600" dirty="0" err="1">
                <a:latin typeface="SimHei" panose="02010609060101010101" pitchFamily="49" charset="-122"/>
                <a:ea typeface="SimHei" panose="02010609060101010101" pitchFamily="49" charset="-122"/>
              </a:rPr>
              <a:t>謊言</a:t>
            </a:r>
            <a:r>
              <a:rPr lang="en-US" sz="2600" dirty="0">
                <a:latin typeface="SimHei" panose="02010609060101010101" pitchFamily="49" charset="-122"/>
                <a:ea typeface="SimHei" panose="02010609060101010101" pitchFamily="49" charset="-122"/>
              </a:rPr>
              <a:t>， </a:t>
            </a:r>
            <a:r>
              <a:rPr lang="en-US" sz="2600" dirty="0" err="1">
                <a:latin typeface="SimHei" panose="02010609060101010101" pitchFamily="49" charset="-122"/>
                <a:ea typeface="SimHei" panose="02010609060101010101" pitchFamily="49" charset="-122"/>
              </a:rPr>
              <a:t>反叛</a:t>
            </a:r>
            <a:r>
              <a:rPr lang="zh-CN" altLang="en-US" sz="2600" dirty="0">
                <a:latin typeface="SimHei" panose="02010609060101010101" pitchFamily="49" charset="-122"/>
                <a:ea typeface="SimHei" panose="02010609060101010101" pitchFamily="49" charset="-122"/>
              </a:rPr>
              <a:t>不比前人少</a:t>
            </a:r>
            <a:r>
              <a:rPr lang="en-US" sz="26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342900" indent="-457200">
              <a:buFont typeface="+mj-lt"/>
              <a:buAutoNum type="arabicPeriod"/>
            </a:pP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我們所面臨的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困難</a:t>
            </a: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並不比歷史上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更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艱巨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800100" lvl="1" indent="-457200"/>
            <a:r>
              <a:rPr lang="en-US" sz="2600" dirty="0" err="1">
                <a:latin typeface="SimHei" panose="02010609060101010101" pitchFamily="49" charset="-122"/>
                <a:ea typeface="SimHei" panose="02010609060101010101" pitchFamily="49" charset="-122"/>
              </a:rPr>
              <a:t>每一代人都面臨著他們獨特的挑戰</a:t>
            </a:r>
            <a:r>
              <a:rPr lang="en-US" sz="26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0" indent="0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625821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278" y="404130"/>
            <a:ext cx="8426617" cy="6336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人的反叛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997" y="1323974"/>
            <a:ext cx="9016304" cy="52897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我們這一代人尤其在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下面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這些方面叛逆上帝的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主宰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3429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誰賦予生命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marL="685800" lvl="2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我們想決定哪個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（些）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人不應該出生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marL="3429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誰定義婚姻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marL="685800" lvl="2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我們挑戰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神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對婚姻的定義以及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两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性的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设计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誰創造性別（gender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）？</a:t>
            </a:r>
          </a:p>
          <a:p>
            <a:pPr marL="685800" lvl="2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我們挑戰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神设计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男人和女人的遺傳密碼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286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的世代也是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稱惡為善，稱善為惡的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世代，也是自以為是的世代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marL="0">
              <a:buNone/>
            </a:pP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能否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在這場叛亂中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做無罪的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一個旁觀者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marL="342900" lvl="1" indent="0">
              <a:buNone/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索多玛、蛾摩拉、迦南诸国的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旁觀者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能逃脫嗎？</a:t>
            </a:r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我們回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到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詩篇1，看看我們應該怎麼做。</a:t>
            </a:r>
          </a:p>
          <a:p>
            <a:pPr marL="0" indent="0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644341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138" y="467268"/>
            <a:ext cx="8426617" cy="63366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上帝的回應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923" y="1533554"/>
            <a:ext cx="8426617" cy="5115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4-5 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嗤笑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叛逆的人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marL="3429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顯然，人要麼不相信上帝，要麼低估了人和上帝之間的巨大差異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marL="3429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甚至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無法應對颶風、地震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乾旱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或病毒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557213" indent="-557213">
              <a:buAutoNum type="arabicPlain" startAt="6"/>
            </a:pP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"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我已經立我的君在錫安我的聖山上了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”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marL="0" indent="0">
              <a:buNone/>
            </a:pP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這位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君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是我們的主耶穌基督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0" indent="0">
              <a:buNone/>
            </a:pP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但是，為什麼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神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需要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 "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立我的君在錫安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"？</a:t>
            </a:r>
          </a:p>
          <a:p>
            <a:pPr marL="3429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上帝需要錫安的國王來粉碎叛亂嗎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marL="342900" lvl="1" indent="0">
              <a:buNone/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這樣做是為了在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粉碎叛亂之前</a:t>
            </a:r>
            <a:r>
              <a:rPr lang="en-US" sz="28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給人一個得救的機會</a:t>
            </a:r>
            <a:r>
              <a:rPr 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95224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224" y="284391"/>
            <a:ext cx="8282238" cy="66975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詩篇的寶藏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08" y="1227615"/>
            <a:ext cx="9228592" cy="5467099"/>
          </a:xfrm>
        </p:spPr>
        <p:txBody>
          <a:bodyPr>
            <a:normAutofit lnSpcReduction="10000"/>
          </a:bodyPr>
          <a:lstStyle/>
          <a:p>
            <a:r>
              <a:rPr lang="en-US" sz="3300" dirty="0" err="1">
                <a:latin typeface="SimHei" panose="02010609060101010101" pitchFamily="49" charset="-122"/>
                <a:ea typeface="SimHei" panose="02010609060101010101" pitchFamily="49" charset="-122"/>
              </a:rPr>
              <a:t>詩篇被稱為舊約中的讚美詩</a:t>
            </a:r>
            <a:r>
              <a:rPr lang="zh-CN" altLang="en-US" sz="3300" dirty="0">
                <a:latin typeface="SimHei" panose="02010609060101010101" pitchFamily="49" charset="-122"/>
                <a:ea typeface="SimHei" panose="02010609060101010101" pitchFamily="49" charset="-122"/>
              </a:rPr>
              <a:t>本</a:t>
            </a:r>
            <a:r>
              <a:rPr lang="en-US" sz="33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r>
              <a:rPr lang="en-US" sz="3300" dirty="0" err="1">
                <a:latin typeface="SimHei" panose="02010609060101010101" pitchFamily="49" charset="-122"/>
                <a:ea typeface="SimHei" panose="02010609060101010101" pitchFamily="49" charset="-122"/>
              </a:rPr>
              <a:t>智慧文學，包括詩篇，往往是表達反思</a:t>
            </a:r>
            <a:r>
              <a:rPr lang="zh-CN" altLang="en-US" sz="3300" dirty="0">
                <a:latin typeface="SimHei" panose="02010609060101010101" pitchFamily="49" charset="-122"/>
                <a:ea typeface="SimHei" panose="02010609060101010101" pitchFamily="49" charset="-122"/>
              </a:rPr>
              <a:t>、回應、以</a:t>
            </a:r>
            <a:r>
              <a:rPr lang="en-US" sz="3300" dirty="0" err="1">
                <a:latin typeface="SimHei" panose="02010609060101010101" pitchFamily="49" charset="-122"/>
                <a:ea typeface="SimHei" panose="02010609060101010101" pitchFamily="49" charset="-122"/>
              </a:rPr>
              <a:t>情感、洞</a:t>
            </a:r>
            <a:r>
              <a:rPr lang="zh-CN" altLang="en-US" sz="3300" dirty="0">
                <a:latin typeface="SimHei" panose="02010609060101010101" pitchFamily="49" charset="-122"/>
                <a:ea typeface="SimHei" panose="02010609060101010101" pitchFamily="49" charset="-122"/>
              </a:rPr>
              <a:t>見</a:t>
            </a:r>
            <a:r>
              <a:rPr lang="en-US" sz="33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en-US" sz="3300" dirty="0" err="1">
                <a:latin typeface="SimHei" panose="02010609060101010101" pitchFamily="49" charset="-122"/>
                <a:ea typeface="SimHei" panose="02010609060101010101" pitchFamily="49" charset="-122"/>
              </a:rPr>
              <a:t>祈禱、感</a:t>
            </a:r>
            <a:r>
              <a:rPr lang="zh-CN" altLang="en-US" sz="3300" dirty="0">
                <a:latin typeface="SimHei" panose="02010609060101010101" pitchFamily="49" charset="-122"/>
                <a:ea typeface="SimHei" panose="02010609060101010101" pitchFamily="49" charset="-122"/>
              </a:rPr>
              <a:t>動為主，且有詩篇的文學特色</a:t>
            </a:r>
            <a:endParaRPr lang="en-US" sz="33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很大部分聖經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經文是</a:t>
            </a:r>
            <a:r>
              <a:rPr lang="en-US" sz="32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描述性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說明上帝如何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介入、掌控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人類事務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和歷史，用行動印證祂的話語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其他部分主要是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指令</a:t>
            </a:r>
            <a:r>
              <a:rPr lang="en-US" sz="32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性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說明上帝如何指示人類的行為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並用話語說明祂的行動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有了神的指令，人的遵行，得到神的祝福之後的回應，就是很美的詩篇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當然，有時是相反的情況，同樣需要回應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8620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803" y="404639"/>
            <a:ext cx="8426617" cy="63366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加冕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的君</a:t>
            </a:r>
            <a:r>
              <a:rPr 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王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有審判權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95" y="1375647"/>
            <a:ext cx="8762785" cy="5077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"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你是我的兒子，我今日生你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。"</a:t>
            </a:r>
          </a:p>
          <a:p>
            <a:pPr marL="0" indent="0">
              <a:buNone/>
            </a:pP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被生的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不是被創造的，所以這位國王不像其他人類國王那樣是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 “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被創造的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”，或 “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養子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”，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而是被生的，具有相同的性質，是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完完全全的神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marL="0" indent="0">
              <a:buNone/>
            </a:pP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但對這個兒子來說，下到地球上並不是一種晉升。他已經是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完完全全的神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祂成為人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是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“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反倒虛己，取了奴僕的形象，成為人的樣式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。”-- 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為了救贖叛逆者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有權力接受</a:t>
            </a:r>
            <a:r>
              <a:rPr lang="zh-CN" alt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、判断</a:t>
            </a:r>
            <a:r>
              <a:rPr lang="en-US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他們</a:t>
            </a:r>
            <a:r>
              <a:rPr lang="en-US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marL="3429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或者作為珍愛的產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業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來珍惜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：弗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3-10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1" indent="0">
              <a:buNone/>
            </a:pP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或者作為無用的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弃皿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被砸碎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：耶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19:1-2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；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5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；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10-12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3755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35" y="291905"/>
            <a:ext cx="8426617" cy="633665"/>
          </a:xfrm>
        </p:spPr>
        <p:txBody>
          <a:bodyPr>
            <a:normAutofit fontScale="90000"/>
          </a:bodyPr>
          <a:lstStyle/>
          <a:p>
            <a:r>
              <a:rPr lang="en-US" sz="4400" dirty="0" err="1">
                <a:latin typeface="SimHei" panose="02010609060101010101" pitchFamily="49" charset="-122"/>
                <a:ea typeface="SimHei" panose="02010609060101010101" pitchFamily="49" charset="-122"/>
              </a:rPr>
              <a:t>或者作為珍愛的產</a:t>
            </a: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業</a:t>
            </a:r>
            <a:r>
              <a:rPr lang="en-US" sz="4400" dirty="0" err="1">
                <a:latin typeface="SimHei" panose="02010609060101010101" pitchFamily="49" charset="-122"/>
                <a:ea typeface="SimHei" panose="02010609060101010101" pitchFamily="49" charset="-122"/>
              </a:rPr>
              <a:t>來珍惜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20" y="1230007"/>
            <a:ext cx="9344416" cy="533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弗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1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3-10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愿颂赞归于我们主耶稣基督的父神！他在基督里曾赐给我们天上各样属灵的福气， 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4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就如神从创立世界以前在基督里拣选了我们，使我们在他面前成为圣洁，无有瑕疵； 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5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又因爱我们，就按着自己意旨所喜悦的，预定我们借着耶稣基督得儿子的名分， 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6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使他荣耀的恩典得着称赞。这恩典是他在爱子里所赐给我们的。 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7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我们借这爱子的血得蒙救赎，过犯得以赦免，乃是照他丰富的恩典。 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8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这恩典是神用诸般智慧聪明，充充足足赏给我们的， 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9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都是照他自己所预定的美意，叫我们知道他旨意的奥秘， </a:t>
            </a:r>
            <a:r>
              <a:rPr lang="en-US" altLang="zh-CN" dirty="0">
                <a:latin typeface="SimHei" panose="02010609060101010101" pitchFamily="49" charset="-122"/>
                <a:ea typeface="SimHei" panose="02010609060101010101" pitchFamily="49" charset="-122"/>
              </a:rPr>
              <a:t>10 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要照所安排的，在日期满足的时候，使天上、地上一切所有的，都在基督里面同归于一。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44322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35" y="291905"/>
            <a:ext cx="8426617" cy="633665"/>
          </a:xfrm>
        </p:spPr>
        <p:txBody>
          <a:bodyPr>
            <a:normAutofit fontScale="90000"/>
          </a:bodyPr>
          <a:lstStyle/>
          <a:p>
            <a:r>
              <a:rPr lang="en-US" sz="4400" dirty="0" err="1">
                <a:latin typeface="SimHei" panose="02010609060101010101" pitchFamily="49" charset="-122"/>
                <a:ea typeface="SimHei" panose="02010609060101010101" pitchFamily="49" charset="-122"/>
              </a:rPr>
              <a:t>或者作為無用的</a:t>
            </a:r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弃皿</a:t>
            </a:r>
            <a:r>
              <a:rPr lang="en-US" sz="4400" dirty="0" err="1">
                <a:latin typeface="SimHei" panose="02010609060101010101" pitchFamily="49" charset="-122"/>
                <a:ea typeface="SimHei" panose="02010609060101010101" pitchFamily="49" charset="-122"/>
              </a:rPr>
              <a:t>被砸碎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20" y="1230007"/>
            <a:ext cx="9344416" cy="533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耶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19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SimHei" panose="02010609060101010101" pitchFamily="49" charset="-122"/>
                <a:ea typeface="SimHei" panose="02010609060101010101" pitchFamily="49" charset="-122"/>
              </a:rPr>
              <a:t>19:1 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耶和华如此说：“你去买窑匠的瓦瓶，又带百姓中的长老和祭司中的长老， </a:t>
            </a:r>
            <a:r>
              <a:rPr lang="en-US" altLang="zh-CN" b="1" dirty="0">
                <a:latin typeface="SimHei" panose="02010609060101010101" pitchFamily="49" charset="-122"/>
                <a:ea typeface="SimHei" panose="02010609060101010101" pitchFamily="49" charset="-122"/>
              </a:rPr>
              <a:t>2 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出去到欣嫩子谷，哈珥西的门口那里，宣告我所吩咐你的话</a:t>
            </a:r>
            <a:endParaRPr lang="en-US" altLang="zh-CN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700" b="1" dirty="0"/>
              <a:t> </a:t>
            </a:r>
            <a:r>
              <a:rPr lang="en-US" altLang="zh-CN" sz="2700" b="1" dirty="0"/>
              <a:t>5 </a:t>
            </a:r>
            <a:r>
              <a:rPr lang="zh-CN" altLang="en-US" sz="2700" b="1" dirty="0"/>
              <a:t>又建筑巴力的丘坛，好在火中焚烧自己的儿子，作为燔祭献给巴力。这不是我所吩咐的，不是我所提说的，也不是我心所起的意。</a:t>
            </a:r>
            <a:endParaRPr lang="en-US" altLang="zh-CN" sz="2700" b="1" dirty="0"/>
          </a:p>
          <a:p>
            <a:pPr marL="0" indent="0">
              <a:buNone/>
            </a:pPr>
            <a:r>
              <a:rPr lang="en-US" altLang="zh-CN" sz="2700" b="1" dirty="0"/>
              <a:t>10 “</a:t>
            </a:r>
            <a:r>
              <a:rPr lang="zh-CN" altLang="en-US" sz="2700" b="1" dirty="0"/>
              <a:t>你要在同去的人眼前打碎那瓶， </a:t>
            </a:r>
            <a:r>
              <a:rPr lang="en-US" altLang="zh-CN" sz="2700" b="1" dirty="0"/>
              <a:t>11 </a:t>
            </a:r>
            <a:r>
              <a:rPr lang="zh-CN" altLang="en-US" sz="2700" b="1" dirty="0"/>
              <a:t>对他们说：‘万军之耶和华如此说：我要照样打碎这民和这城，正如人打碎窑匠的瓦器，以致不能再囫囵。并且人要在陀斐特葬埋尸首，甚至无处可葬。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1127257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438" y="388823"/>
            <a:ext cx="8426617" cy="63366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叛軍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们面临</a:t>
            </a:r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一個選擇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704" y="1264990"/>
            <a:ext cx="8921551" cy="5492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當存畏懼侍奉耶和華，又當存戰兢而快樂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當以嘴親子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......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凡以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為避難所的人都是有福的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marL="342900" lvl="1" indent="0">
              <a:buNone/>
            </a:pP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在我們與神的關係中，首先是承認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的主宰地位，因為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是創造者和統治者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342900" lvl="1" indent="0">
              <a:buNone/>
            </a:pP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這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完全因為反倒虛己，取了奴僕的形象，成為人的樣式，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然後為我們而死，把我們從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罪與死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中救贖出來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0" indent="0">
              <a:buNone/>
            </a:pP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或者拒絕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你就在滅亡路上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marL="0" indent="0">
              <a:buNone/>
            </a:pP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這種選擇使我們回到了詩篇1，它的開頭是上帝的意圖--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祝福我們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，祂告诉我们如何接受</a:t>
            </a:r>
            <a:endParaRPr lang="en-US" dirty="0"/>
          </a:p>
          <a:p>
            <a:pPr marL="0" indent="0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49673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44" y="414107"/>
            <a:ext cx="8282238" cy="66975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受祝福者的责任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543" y="1415701"/>
            <a:ext cx="9756955" cy="5028191"/>
          </a:xfrm>
        </p:spPr>
        <p:txBody>
          <a:bodyPr>
            <a:normAutofit/>
          </a:bodyPr>
          <a:lstStyle/>
          <a:p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一個人要怎麼做才能得到祝福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要與邪惡的人分開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2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不要按照惡人的勸告，或建議，或計畫去</a:t>
            </a:r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行</a:t>
            </a:r>
            <a:r>
              <a:rPr 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事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從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） </a:t>
            </a:r>
          </a:p>
          <a:p>
            <a:pPr lvl="2"/>
            <a:r>
              <a:rPr lang="en-US" sz="28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不要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與他們站在一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個</a:t>
            </a:r>
            <a:r>
              <a:rPr lang="en-US" sz="28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立場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 （站）。</a:t>
            </a:r>
          </a:p>
          <a:p>
            <a:pPr lvl="2"/>
            <a:r>
              <a:rPr lang="en-US" sz="28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不要</a:t>
            </a:r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讓</a:t>
            </a:r>
            <a:r>
              <a:rPr lang="en-US" sz="28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你的利益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與他們的利益一致（坐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）。</a:t>
            </a:r>
          </a:p>
          <a:p>
            <a:pPr lvl="1"/>
            <a:r>
              <a:rPr lang="en-US" altLang="zh-CN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與神親近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2"/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喜愛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altLang="zh-CN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的話語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lvl="2"/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思想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altLang="zh-CN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的話語</a:t>
            </a:r>
            <a:endParaRPr 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2"/>
            <a:r>
              <a:rPr lang="en-US" sz="28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服從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altLang="zh-CN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的話語</a:t>
            </a:r>
            <a:endParaRPr lang="en-US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2"/>
            <a:r>
              <a:rPr lang="zh-CN" altLang="en-US" sz="36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信靠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祂的兒子</a:t>
            </a:r>
            <a:endParaRPr 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909" y="361950"/>
            <a:ext cx="8282238" cy="66975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詩篇的寶藏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09" y="1309256"/>
            <a:ext cx="8570244" cy="5186794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詩篇1-2篇與其他大多數詩篇有些不同</a:t>
            </a:r>
            <a:r>
              <a:rPr lang="en-US" sz="33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1"/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詩篇1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、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2大多是描述性和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指令</a:t>
            </a: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性的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1"/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如何成為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蒙</a:t>
            </a: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福之人的指示</a:t>
            </a:r>
            <a:endParaRPr lang="en-US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叛亂的描述和他們的目的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lvl="1"/>
            <a:r>
              <a:rPr lang="en-US" altLang="zh-CN" sz="3000" dirty="0">
                <a:latin typeface="SimHei" panose="02010609060101010101" pitchFamily="49" charset="-122"/>
                <a:ea typeface="SimHei" panose="02010609060101010101" pitchFamily="49" charset="-122"/>
              </a:rPr>
              <a:t>詩篇2也是彌賽亞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詩</a:t>
            </a:r>
            <a:r>
              <a:rPr lang="en-US" altLang="zh-CN" sz="30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altLang="zh-CN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因為包括關於彌賽亞的預言</a:t>
            </a:r>
            <a:r>
              <a:rPr lang="en-US" altLang="zh-CN" sz="30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sz="3600" dirty="0" err="1">
                <a:latin typeface="SimHei" panose="02010609060101010101" pitchFamily="49" charset="-122"/>
                <a:ea typeface="SimHei" panose="02010609060101010101" pitchFamily="49" charset="-122"/>
              </a:rPr>
              <a:t>在你能正確反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思，回顧</a:t>
            </a:r>
            <a:r>
              <a:rPr lang="en-US" sz="3600" dirty="0" err="1">
                <a:latin typeface="SimHei" panose="02010609060101010101" pitchFamily="49" charset="-122"/>
                <a:ea typeface="SimHei" panose="02010609060101010101" pitchFamily="49" charset="-122"/>
              </a:rPr>
              <a:t>之前，你必須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有</a:t>
            </a:r>
            <a:r>
              <a:rPr lang="en-US" sz="3600" dirty="0" err="1">
                <a:latin typeface="SimHei" panose="02010609060101010101" pitchFamily="49" charset="-122"/>
                <a:ea typeface="SimHei" panose="02010609060101010101" pitchFamily="49" charset="-122"/>
              </a:rPr>
              <a:t>正確的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視角</a:t>
            </a:r>
            <a:r>
              <a:rPr lang="en-US" sz="33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6567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752" y="361950"/>
            <a:ext cx="8282238" cy="66975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詩篇1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752" y="1309256"/>
            <a:ext cx="8570244" cy="518679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1 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不從惡人的計謀，不站罪人的道路，不坐褻慢人的座位，</a:t>
            </a:r>
          </a:p>
          <a:p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2 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唯喜愛耶和華的律法，晝夜思想，這人便為有福！</a:t>
            </a:r>
          </a:p>
          <a:p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3 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他要像一棵樹，栽在溪水旁，按時候結果子，葉子也不枯乾，凡他所做的，盡都順利。</a:t>
            </a:r>
          </a:p>
          <a:p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4 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惡人並不是這樣，乃像糠秕，被風吹散。</a:t>
            </a:r>
          </a:p>
          <a:p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5 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因此當審判的時候，惡人必站立不住，罪人在義人的會中也是如此。</a:t>
            </a:r>
          </a:p>
          <a:p>
            <a:r>
              <a:rPr lang="en-US" altLang="zh-CN" sz="3600" dirty="0">
                <a:latin typeface="SimHei" panose="02010609060101010101" pitchFamily="49" charset="-122"/>
                <a:ea typeface="SimHei" panose="02010609060101010101" pitchFamily="49" charset="-122"/>
              </a:rPr>
              <a:t>6 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因為耶和華知道義人的道路，惡人的道路卻必滅亡。</a:t>
            </a:r>
            <a:endParaRPr lang="en-US" sz="33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392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486" y="383488"/>
            <a:ext cx="8282238" cy="66975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祝福的重要性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1" y="1269778"/>
            <a:ext cx="8804977" cy="5293860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詩篇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以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“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有福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了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" 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開頭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中文把“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有福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”放在句末，但原文是句首，如在八福的一样。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上帝的意圖是讓我們接受他的祝福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2"/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我們唱讚美的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詩歌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為我們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整个敬拜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奠定了基調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lvl="2"/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在詩篇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一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神為我們與他的互動定下了基調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。-- 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祂要祝福我們，所以告訴我們要如何得到祝福？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2"/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什麼是受祝福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？- 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得到上帝的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恩惠而有的深深的喜樂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175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295" y="428622"/>
            <a:ext cx="8282238" cy="66975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被祝福的人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畫像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192" y="1333503"/>
            <a:ext cx="8802013" cy="5305292"/>
          </a:xfrm>
        </p:spPr>
        <p:txBody>
          <a:bodyPr>
            <a:normAutofit/>
          </a:bodyPr>
          <a:lstStyle/>
          <a:p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如果一個人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被祝福</a:t>
            </a:r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了會怎樣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lvl="1"/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像一棵樹，栽在溪水旁，按時候結果子，葉子也不枯乾，凡他所做的，盡都順利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詩篇1:3)</a:t>
            </a:r>
          </a:p>
          <a:p>
            <a:r>
              <a:rPr lang="en-US" dirty="0" err="1">
                <a:latin typeface="SimHei" panose="02010609060101010101" pitchFamily="49" charset="-122"/>
                <a:ea typeface="SimHei" panose="02010609060101010101" pitchFamily="49" charset="-122"/>
              </a:rPr>
              <a:t>祝福是給每個人的嗎</a:t>
            </a:r>
            <a:r>
              <a:rPr lang="en-US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正如不是每棵樹都栽在水邊一樣，神的恩惠是有選擇的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--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只有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有這種特權，因為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是創造者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lvl="1"/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人可以做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什麼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事情來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赚得</a:t>
            </a:r>
            <a:r>
              <a:rPr lang="en-US" sz="2800" dirty="0" err="1">
                <a:latin typeface="SimHei" panose="02010609060101010101" pitchFamily="49" charset="-122"/>
                <a:ea typeface="SimHei" panose="02010609060101010101" pitchFamily="49" charset="-122"/>
              </a:rPr>
              <a:t>上帝的祝福</a:t>
            </a:r>
            <a:r>
              <a:rPr 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lvl="2"/>
            <a:r>
              <a:rPr lang="en-US" sz="2800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問耶穌這個問題的富有的</a:t>
            </a:r>
            <a:r>
              <a:rPr lang="zh-CN" altLang="en-US" sz="2800" b="1" dirty="0">
                <a:latin typeface="SimHei" panose="02010609060101010101" pitchFamily="49" charset="-122"/>
                <a:ea typeface="SimHei" panose="02010609060101010101" pitchFamily="49" charset="-122"/>
              </a:rPr>
              <a:t>官</a:t>
            </a:r>
            <a:endParaRPr lang="en-US" sz="2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2"/>
            <a:r>
              <a:rPr lang="en-US" sz="2800" b="1" dirty="0">
                <a:latin typeface="SimHei" panose="02010609060101010101" pitchFamily="49" charset="-122"/>
                <a:ea typeface="SimHei" panose="02010609060101010101" pitchFamily="49" charset="-122"/>
              </a:rPr>
              <a:t>路加福音18:18 </a:t>
            </a:r>
            <a:r>
              <a:rPr lang="zh-CN" altLang="en-US" sz="2800" b="1" dirty="0">
                <a:latin typeface="SimHei" panose="02010609060101010101" pitchFamily="49" charset="-122"/>
                <a:ea typeface="SimHei" panose="02010609060101010101" pitchFamily="49" charset="-122"/>
              </a:rPr>
              <a:t>“良善的夫子，我該做什麼事才可以承受永生？</a:t>
            </a:r>
            <a:r>
              <a:rPr lang="en-US" sz="2800" b="1" dirty="0">
                <a:latin typeface="SimHei" panose="02010609060101010101" pitchFamily="49" charset="-122"/>
                <a:ea typeface="SimHei" panose="02010609060101010101" pitchFamily="49" charset="-122"/>
              </a:rPr>
              <a:t>- </a:t>
            </a:r>
            <a:r>
              <a:rPr lang="en-US" sz="2800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你缺少一件事</a:t>
            </a:r>
            <a:r>
              <a:rPr lang="zh-CN" altLang="en-US" sz="2800" b="1" dirty="0">
                <a:latin typeface="SimHei" panose="02010609060101010101" pitchFamily="49" charset="-122"/>
                <a:ea typeface="SimHei" panose="02010609060101010101" pitchFamily="49" charset="-122"/>
              </a:rPr>
              <a:t>，就是用你生命的所有</a:t>
            </a:r>
            <a:endParaRPr lang="en-US" sz="28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9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503" y="418647"/>
            <a:ext cx="8282238" cy="669758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被祝福的人畫像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60" y="1274395"/>
            <a:ext cx="9378423" cy="5314296"/>
          </a:xfrm>
        </p:spPr>
        <p:txBody>
          <a:bodyPr>
            <a:normAutofit/>
          </a:bodyPr>
          <a:lstStyle/>
          <a:p>
            <a:r>
              <a:rPr lang="en-US" sz="3600" dirty="0" err="1">
                <a:latin typeface="SimHei" panose="02010609060101010101" pitchFamily="49" charset="-122"/>
                <a:ea typeface="SimHei" panose="02010609060101010101" pitchFamily="49" charset="-122"/>
              </a:rPr>
              <a:t>一個人要怎麼做才能得到祝福</a:t>
            </a:r>
            <a:r>
              <a:rPr 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lvl="1"/>
            <a:r>
              <a:rPr lang="en-US" altLang="zh-CN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與神有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和平的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en-US" altLang="zh-CN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親密的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生命</a:t>
            </a:r>
            <a:r>
              <a:rPr lang="en-US" altLang="zh-CN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的關係</a:t>
            </a:r>
            <a:b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約翰福音17:3 ，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認識你獨一的真神，並且認識你所差來的耶穌基督，這就是永生。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因此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重點是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關係，而不是關於做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什麼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和不做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什麼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2"/>
            <a:r>
              <a:rPr lang="en-US" altLang="zh-CN" sz="3200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但</a:t>
            </a:r>
            <a:r>
              <a:rPr lang="en-US" sz="3200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如果這是個重要的關係</a:t>
            </a:r>
            <a:r>
              <a:rPr lang="zh-CN" altLang="en-US" sz="3200" b="1" dirty="0">
                <a:latin typeface="SimHei" panose="02010609060101010101" pitchFamily="49" charset="-122"/>
                <a:ea typeface="SimHei" panose="02010609060101010101" pitchFamily="49" charset="-122"/>
              </a:rPr>
              <a:t>，能</a:t>
            </a:r>
            <a:r>
              <a:rPr lang="en-US" sz="3200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沒有行為表明</a:t>
            </a:r>
            <a:r>
              <a:rPr lang="zh-CN" altLang="en-US" sz="3200" b="1" dirty="0">
                <a:latin typeface="SimHei" panose="02010609060101010101" pitchFamily="49" charset="-122"/>
                <a:ea typeface="SimHei" panose="02010609060101010101" pitchFamily="49" charset="-122"/>
              </a:rPr>
              <a:t>嗎</a:t>
            </a:r>
            <a:r>
              <a:rPr lang="en-US" sz="3200" b="1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lvl="1"/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從惡人的計謀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，不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站罪人的道路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，不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坐褻慢人的座位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；（1:1）。</a:t>
            </a:r>
          </a:p>
          <a:p>
            <a:pPr lvl="1"/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唯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喜愛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耶和華的律法，晝夜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思想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。(1:2)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65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965" y="501789"/>
            <a:ext cx="8282238" cy="669758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被祝福的人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畫像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964" y="1440753"/>
            <a:ext cx="9457910" cy="5235619"/>
          </a:xfrm>
        </p:spPr>
        <p:txBody>
          <a:bodyPr>
            <a:normAutofit/>
          </a:bodyPr>
          <a:lstStyle/>
          <a:p>
            <a:r>
              <a:rPr lang="en-US" sz="3600" dirty="0" err="1">
                <a:latin typeface="SimHei" panose="02010609060101010101" pitchFamily="49" charset="-122"/>
                <a:ea typeface="SimHei" panose="02010609060101010101" pitchFamily="49" charset="-122"/>
              </a:rPr>
              <a:t>一個人要怎麼做才能得到祝福</a:t>
            </a:r>
            <a:r>
              <a:rPr 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</a:p>
          <a:p>
            <a:pPr lvl="1"/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要與邪惡的人分開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 </a:t>
            </a:r>
          </a:p>
          <a:p>
            <a:pPr lvl="2"/>
            <a:r>
              <a:rPr lang="en-US" sz="32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不要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照惡人的勸告，建議，計畫去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行</a:t>
            </a:r>
            <a:r>
              <a:rPr 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事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從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</a:p>
          <a:p>
            <a:pPr lvl="2"/>
            <a:r>
              <a:rPr lang="en-US" sz="32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不要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與他們站在一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個</a:t>
            </a:r>
            <a:r>
              <a:rPr lang="en-US" sz="32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立場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（站）。</a:t>
            </a:r>
          </a:p>
          <a:p>
            <a:pPr lvl="2"/>
            <a:r>
              <a:rPr lang="en-US" sz="32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不要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讓</a:t>
            </a:r>
            <a:r>
              <a:rPr lang="en-US" sz="32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你的利益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與他們的利益</a:t>
            </a:r>
            <a:r>
              <a:rPr lang="en-US" sz="32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一致</a:t>
            </a:r>
            <a:r>
              <a:rPr lang="en-US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（坐</a:t>
            </a:r>
            <a:r>
              <a:rPr 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）。</a:t>
            </a:r>
          </a:p>
          <a:p>
            <a:pPr lvl="1"/>
            <a:r>
              <a:rPr lang="en-US" altLang="zh-CN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與神親近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lvl="2"/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喜愛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altLang="zh-CN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的話語</a:t>
            </a: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</a:p>
          <a:p>
            <a:pPr lvl="2"/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思想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altLang="zh-CN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的話語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2"/>
            <a:r>
              <a:rPr lang="en-US" sz="3200" dirty="0" err="1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服從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祂</a:t>
            </a:r>
            <a:r>
              <a:rPr lang="en-US" altLang="zh-CN" sz="3200" dirty="0" err="1">
                <a:latin typeface="SimHei" panose="02010609060101010101" pitchFamily="49" charset="-122"/>
                <a:ea typeface="SimHei" panose="02010609060101010101" pitchFamily="49" charset="-122"/>
              </a:rPr>
              <a:t>的話語</a:t>
            </a:r>
            <a:endParaRPr 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2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05FF-CCA2-1141-6DA6-0C8775C0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224" y="297009"/>
            <a:ext cx="8502314" cy="638174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latin typeface="SimHei" panose="02010609060101010101" pitchFamily="49" charset="-122"/>
                <a:ea typeface="SimHei" panose="02010609060101010101" pitchFamily="49" charset="-122"/>
              </a:rPr>
              <a:t>在</a:t>
            </a:r>
            <a:r>
              <a:rPr lang="zh-CN" altLang="en-US" b="1" dirty="0">
                <a:latin typeface="SimHei" panose="02010609060101010101" pitchFamily="49" charset="-122"/>
                <a:ea typeface="SimHei" panose="02010609060101010101" pitchFamily="49" charset="-122"/>
              </a:rPr>
              <a:t>被定罪</a:t>
            </a:r>
            <a:r>
              <a:rPr lang="en-US" altLang="zh-CN" b="1" dirty="0" err="1">
                <a:latin typeface="SimHei" panose="02010609060101010101" pitchFamily="49" charset="-122"/>
                <a:ea typeface="SimHei" panose="02010609060101010101" pitchFamily="49" charset="-122"/>
              </a:rPr>
              <a:t>的世界裡得到祝福</a:t>
            </a:r>
            <a:endParaRPr lang="en-US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D22C8-FAA1-5868-8BB7-07B22C034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223" y="1381693"/>
            <a:ext cx="8921551" cy="5179298"/>
          </a:xfrm>
        </p:spPr>
        <p:txBody>
          <a:bodyPr>
            <a:normAutofit fontScale="92500"/>
          </a:bodyPr>
          <a:lstStyle/>
          <a:p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誰是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 “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出謀劃策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 ”的 “</a:t>
            </a:r>
            <a:r>
              <a:rPr lang="en-US" sz="3000" dirty="0" err="1">
                <a:latin typeface="SimHei" panose="02010609060101010101" pitchFamily="49" charset="-122"/>
                <a:ea typeface="SimHei" panose="02010609060101010101" pitchFamily="49" charset="-122"/>
              </a:rPr>
              <a:t>惡人</a:t>
            </a:r>
            <a:r>
              <a:rPr 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”？-- 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诗篇</a:t>
            </a:r>
            <a:r>
              <a:rPr lang="en-US" altLang="zh-CN" sz="3000" dirty="0"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给与答案</a:t>
            </a:r>
            <a:endParaRPr lang="en-US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200" b="1" dirty="0"/>
              <a:t>2 </a:t>
            </a:r>
            <a:r>
              <a:rPr lang="zh-CN" altLang="en-US" sz="3200" b="1" dirty="0"/>
              <a:t>：</a:t>
            </a:r>
            <a:r>
              <a:rPr lang="en-US" altLang="zh-CN" sz="3200" b="1" dirty="0"/>
              <a:t>1 </a:t>
            </a:r>
            <a:r>
              <a:rPr lang="zh-CN" altLang="en-US" sz="3200" b="1" dirty="0"/>
              <a:t>外邦為什麼爭鬧，萬民為什麼謀算虛妄的事？</a:t>
            </a:r>
          </a:p>
          <a:p>
            <a:pPr marL="0" indent="0">
              <a:buNone/>
            </a:pPr>
            <a:r>
              <a:rPr lang="en-US" altLang="zh-CN" sz="3200" b="1" dirty="0"/>
              <a:t>2 </a:t>
            </a:r>
            <a:r>
              <a:rPr lang="zh-CN" altLang="en-US" sz="3200" b="1" dirty="0"/>
              <a:t>世上的君王一齊起來，臣宰一同商議，要抵擋耶和華並他的受膏者，</a:t>
            </a:r>
          </a:p>
          <a:p>
            <a:pPr marL="0" indent="0">
              <a:buNone/>
            </a:pPr>
            <a:r>
              <a:rPr lang="en-US" altLang="zh-CN" sz="3200" b="1" dirty="0"/>
              <a:t>3 </a:t>
            </a:r>
            <a:r>
              <a:rPr lang="zh-CN" altLang="en-US" sz="3200" b="1" dirty="0"/>
              <a:t>說：“我們要掙開他們的捆綁，脫去他們的繩索！”</a:t>
            </a:r>
          </a:p>
          <a:p>
            <a:pPr marL="0" indent="0">
              <a:buNone/>
            </a:pPr>
            <a:r>
              <a:rPr lang="en-US" altLang="zh-CN" sz="3200" b="1" dirty="0"/>
              <a:t>4 </a:t>
            </a:r>
            <a:r>
              <a:rPr lang="zh-CN" altLang="en-US" sz="3200" b="1" dirty="0"/>
              <a:t>那坐在天上的必發笑，主必嗤笑他們。</a:t>
            </a:r>
          </a:p>
          <a:p>
            <a:pPr marL="0" indent="0">
              <a:buNone/>
            </a:pPr>
            <a:r>
              <a:rPr lang="en-US" altLang="zh-CN" sz="3200" b="1" dirty="0"/>
              <a:t>5 </a:t>
            </a:r>
            <a:r>
              <a:rPr lang="zh-CN" altLang="en-US" sz="3200" b="1" dirty="0"/>
              <a:t>那時，他要在怒中責備他們，在烈怒中驚嚇他們，</a:t>
            </a:r>
          </a:p>
          <a:p>
            <a:pPr marL="0" indent="0">
              <a:buNone/>
            </a:pPr>
            <a:r>
              <a:rPr lang="en-US" altLang="zh-CN" sz="3200" b="1" dirty="0"/>
              <a:t>6 </a:t>
            </a:r>
            <a:r>
              <a:rPr lang="zh-CN" altLang="en-US" sz="3200" b="1" dirty="0"/>
              <a:t>說：“我已經立我的君在錫安我的聖山上了。”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73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7742</TotalTime>
  <Words>2251</Words>
  <Application>Microsoft Office PowerPoint</Application>
  <PresentationFormat>Widescreen</PresentationFormat>
  <Paragraphs>190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SimHei</vt:lpstr>
      <vt:lpstr>system-ui</vt:lpstr>
      <vt:lpstr>Arial</vt:lpstr>
      <vt:lpstr>Calibri</vt:lpstr>
      <vt:lpstr>Calibri Light</vt:lpstr>
      <vt:lpstr>Office Theme</vt:lpstr>
      <vt:lpstr>在悖逆的世代中 做蒙福的人</vt:lpstr>
      <vt:lpstr>詩篇的寶藏</vt:lpstr>
      <vt:lpstr>詩篇的寶藏</vt:lpstr>
      <vt:lpstr>詩篇1</vt:lpstr>
      <vt:lpstr>祝福的重要性</vt:lpstr>
      <vt:lpstr>被祝福的人畫像</vt:lpstr>
      <vt:lpstr>被祝福的人畫像</vt:lpstr>
      <vt:lpstr>被祝福的人畫像</vt:lpstr>
      <vt:lpstr>在被定罪的世界裡得到祝福</vt:lpstr>
      <vt:lpstr>在被定罪的世界裡得到祝福</vt:lpstr>
      <vt:lpstr>在被定罪的世界裡得到祝福</vt:lpstr>
      <vt:lpstr>上帝的主權與反叛者之間的戰爭</vt:lpstr>
      <vt:lpstr>上帝的主權與反叛者之間的戰爭</vt:lpstr>
      <vt:lpstr>上帝的主權與反叛者之間的戰爭</vt:lpstr>
      <vt:lpstr>人的反叛</vt:lpstr>
      <vt:lpstr>人的反叛</vt:lpstr>
      <vt:lpstr>人的反叛</vt:lpstr>
      <vt:lpstr>人的反叛</vt:lpstr>
      <vt:lpstr>上帝的回應</vt:lpstr>
      <vt:lpstr>加冕的君王有審判權</vt:lpstr>
      <vt:lpstr>或者作為珍愛的產業來珍惜</vt:lpstr>
      <vt:lpstr>或者作為無用的弃皿被砸碎</vt:lpstr>
      <vt:lpstr>叛軍们面临一個選擇</vt:lpstr>
      <vt:lpstr>受祝福者的责任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blessed in the Condemned rebellion</dc:title>
  <dc:creator>Wei-hsung Lin</dc:creator>
  <cp:keywords>, docId:EF57905E1EF3DBE865EE897527F2564D</cp:keywords>
  <cp:lastModifiedBy>Wei-hsung Lin</cp:lastModifiedBy>
  <cp:revision>3</cp:revision>
  <dcterms:created xsi:type="dcterms:W3CDTF">2022-12-17T23:07:41Z</dcterms:created>
  <dcterms:modified xsi:type="dcterms:W3CDTF">2023-01-10T08:00:36Z</dcterms:modified>
</cp:coreProperties>
</file>