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36" r:id="rId2"/>
    <p:sldId id="337" r:id="rId3"/>
    <p:sldId id="266" r:id="rId4"/>
    <p:sldId id="267" r:id="rId5"/>
    <p:sldId id="339" r:id="rId6"/>
    <p:sldId id="340" r:id="rId7"/>
    <p:sldId id="341" r:id="rId8"/>
    <p:sldId id="510" r:id="rId9"/>
    <p:sldId id="264" r:id="rId10"/>
    <p:sldId id="520" r:id="rId11"/>
    <p:sldId id="276" r:id="rId12"/>
    <p:sldId id="521" r:id="rId13"/>
    <p:sldId id="522" r:id="rId14"/>
    <p:sldId id="523" r:id="rId15"/>
    <p:sldId id="524" r:id="rId16"/>
    <p:sldId id="261" r:id="rId17"/>
    <p:sldId id="262" r:id="rId18"/>
    <p:sldId id="258" r:id="rId19"/>
    <p:sldId id="259" r:id="rId20"/>
    <p:sldId id="335" r:id="rId21"/>
    <p:sldId id="271" r:id="rId22"/>
    <p:sldId id="517" r:id="rId23"/>
    <p:sldId id="289" r:id="rId24"/>
    <p:sldId id="290" r:id="rId25"/>
    <p:sldId id="519" r:id="rId26"/>
    <p:sldId id="297" r:id="rId27"/>
    <p:sldId id="518" r:id="rId28"/>
    <p:sldId id="299" r:id="rId29"/>
    <p:sldId id="302" r:id="rId30"/>
    <p:sldId id="303" r:id="rId31"/>
    <p:sldId id="30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FF"/>
    <a:srgbClr val="B2B2B2"/>
    <a:srgbClr val="99CC00"/>
    <a:srgbClr val="A50021"/>
    <a:srgbClr val="003366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5D2F7-7CDA-4159-9588-80F64650EF03}" v="672" dt="2023-01-26T05:07:10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750"/>
      </p:cViewPr>
      <p:guideLst>
        <p:guide orient="horz" pos="131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-hsung Lin" userId="27d5a8ae643e4031" providerId="LiveId" clId="{0185D2F7-7CDA-4159-9588-80F64650EF03}"/>
    <pc:docChg chg="undo custSel addSld delSld modSld sldOrd">
      <pc:chgData name="Wei-hsung Lin" userId="27d5a8ae643e4031" providerId="LiveId" clId="{0185D2F7-7CDA-4159-9588-80F64650EF03}" dt="2023-01-26T05:07:10.438" v="1077" actId="20577"/>
      <pc:docMkLst>
        <pc:docMk/>
      </pc:docMkLst>
      <pc:sldChg chg="modSp mod">
        <pc:chgData name="Wei-hsung Lin" userId="27d5a8ae643e4031" providerId="LiveId" clId="{0185D2F7-7CDA-4159-9588-80F64650EF03}" dt="2023-01-14T23:37:17.396" v="231" actId="14100"/>
        <pc:sldMkLst>
          <pc:docMk/>
          <pc:sldMk cId="0" sldId="261"/>
        </pc:sldMkLst>
        <pc:spChg chg="mod">
          <ac:chgData name="Wei-hsung Lin" userId="27d5a8ae643e4031" providerId="LiveId" clId="{0185D2F7-7CDA-4159-9588-80F64650EF03}" dt="2023-01-14T23:37:07.154" v="230"/>
          <ac:spMkLst>
            <pc:docMk/>
            <pc:sldMk cId="0" sldId="261"/>
            <ac:spMk id="7351" creationId="{0252F94E-9814-4F05-926C-0C78280A1C19}"/>
          </ac:spMkLst>
        </pc:spChg>
        <pc:spChg chg="mod">
          <ac:chgData name="Wei-hsung Lin" userId="27d5a8ae643e4031" providerId="LiveId" clId="{0185D2F7-7CDA-4159-9588-80F64650EF03}" dt="2023-01-14T23:37:17.396" v="231" actId="14100"/>
          <ac:spMkLst>
            <pc:docMk/>
            <pc:sldMk cId="0" sldId="261"/>
            <ac:spMk id="7352" creationId="{8231B626-D058-65C1-3669-EE19776F4705}"/>
          </ac:spMkLst>
        </pc:spChg>
      </pc:sldChg>
      <pc:sldChg chg="modSp">
        <pc:chgData name="Wei-hsung Lin" userId="27d5a8ae643e4031" providerId="LiveId" clId="{0185D2F7-7CDA-4159-9588-80F64650EF03}" dt="2023-01-26T04:00:11.738" v="842"/>
        <pc:sldMkLst>
          <pc:docMk/>
          <pc:sldMk cId="0" sldId="264"/>
        </pc:sldMkLst>
        <pc:spChg chg="mod">
          <ac:chgData name="Wei-hsung Lin" userId="27d5a8ae643e4031" providerId="LiveId" clId="{0185D2F7-7CDA-4159-9588-80F64650EF03}" dt="2023-01-26T04:00:11.738" v="842"/>
          <ac:spMkLst>
            <pc:docMk/>
            <pc:sldMk cId="0" sldId="264"/>
            <ac:spMk id="17412" creationId="{116F6D39-5A11-1F76-A2F5-92F88641351D}"/>
          </ac:spMkLst>
        </pc:spChg>
      </pc:sldChg>
      <pc:sldChg chg="addSp delSp modSp mod">
        <pc:chgData name="Wei-hsung Lin" userId="27d5a8ae643e4031" providerId="LiveId" clId="{0185D2F7-7CDA-4159-9588-80F64650EF03}" dt="2023-01-26T03:59:14.603" v="833"/>
        <pc:sldMkLst>
          <pc:docMk/>
          <pc:sldMk cId="700505982" sldId="266"/>
        </pc:sldMkLst>
        <pc:spChg chg="mod">
          <ac:chgData name="Wei-hsung Lin" userId="27d5a8ae643e4031" providerId="LiveId" clId="{0185D2F7-7CDA-4159-9588-80F64650EF03}" dt="2023-01-26T03:59:14.603" v="833"/>
          <ac:spMkLst>
            <pc:docMk/>
            <pc:sldMk cId="700505982" sldId="266"/>
            <ac:spMk id="2" creationId="{87A52A62-040C-3CC0-D655-2FBBD8401D69}"/>
          </ac:spMkLst>
        </pc:spChg>
        <pc:spChg chg="mod">
          <ac:chgData name="Wei-hsung Lin" userId="27d5a8ae643e4031" providerId="LiveId" clId="{0185D2F7-7CDA-4159-9588-80F64650EF03}" dt="2023-01-26T03:59:10.672" v="832"/>
          <ac:spMkLst>
            <pc:docMk/>
            <pc:sldMk cId="700505982" sldId="266"/>
            <ac:spMk id="3" creationId="{7C0261A0-2D84-8D7B-D846-EE9BEA6BCE07}"/>
          </ac:spMkLst>
        </pc:spChg>
        <pc:spChg chg="add del mod">
          <ac:chgData name="Wei-hsung Lin" userId="27d5a8ae643e4031" providerId="LiveId" clId="{0185D2F7-7CDA-4159-9588-80F64650EF03}" dt="2023-01-14T23:29:12.687" v="173"/>
          <ac:spMkLst>
            <pc:docMk/>
            <pc:sldMk cId="700505982" sldId="266"/>
            <ac:spMk id="4" creationId="{6E5B241A-6D10-E340-4226-1C88F5017C65}"/>
          </ac:spMkLst>
        </pc:spChg>
        <pc:spChg chg="add del mod">
          <ac:chgData name="Wei-hsung Lin" userId="27d5a8ae643e4031" providerId="LiveId" clId="{0185D2F7-7CDA-4159-9588-80F64650EF03}" dt="2023-01-14T23:29:12.687" v="173"/>
          <ac:spMkLst>
            <pc:docMk/>
            <pc:sldMk cId="700505982" sldId="266"/>
            <ac:spMk id="5" creationId="{4983ED83-2DBE-E2AD-42E9-8320438B8D2E}"/>
          </ac:spMkLst>
        </pc:spChg>
        <pc:spChg chg="add del mod">
          <ac:chgData name="Wei-hsung Lin" userId="27d5a8ae643e4031" providerId="LiveId" clId="{0185D2F7-7CDA-4159-9588-80F64650EF03}" dt="2023-01-14T23:29:12.687" v="173"/>
          <ac:spMkLst>
            <pc:docMk/>
            <pc:sldMk cId="700505982" sldId="266"/>
            <ac:spMk id="6" creationId="{1EA0F1C7-65A2-7181-28DF-67F065A845D1}"/>
          </ac:spMkLst>
        </pc:spChg>
        <pc:spChg chg="add del mod">
          <ac:chgData name="Wei-hsung Lin" userId="27d5a8ae643e4031" providerId="LiveId" clId="{0185D2F7-7CDA-4159-9588-80F64650EF03}" dt="2023-01-14T23:29:12.687" v="173"/>
          <ac:spMkLst>
            <pc:docMk/>
            <pc:sldMk cId="700505982" sldId="266"/>
            <ac:spMk id="7" creationId="{8937C455-C0CB-B90B-5AE6-3D51208C2828}"/>
          </ac:spMkLst>
        </pc:spChg>
        <pc:spChg chg="add del mod">
          <ac:chgData name="Wei-hsung Lin" userId="27d5a8ae643e4031" providerId="LiveId" clId="{0185D2F7-7CDA-4159-9588-80F64650EF03}" dt="2023-01-14T23:29:12.687" v="173"/>
          <ac:spMkLst>
            <pc:docMk/>
            <pc:sldMk cId="700505982" sldId="266"/>
            <ac:spMk id="8" creationId="{D128CA83-15B0-22BF-7DEB-2C02F02F6064}"/>
          </ac:spMkLst>
        </pc:spChg>
        <pc:spChg chg="add del mod">
          <ac:chgData name="Wei-hsung Lin" userId="27d5a8ae643e4031" providerId="LiveId" clId="{0185D2F7-7CDA-4159-9588-80F64650EF03}" dt="2023-01-14T23:29:12.687" v="173"/>
          <ac:spMkLst>
            <pc:docMk/>
            <pc:sldMk cId="700505982" sldId="266"/>
            <ac:spMk id="9" creationId="{8607B1BD-43CB-FD64-7A36-B1701F735D8B}"/>
          </ac:spMkLst>
        </pc:spChg>
        <pc:spChg chg="add mod">
          <ac:chgData name="Wei-hsung Lin" userId="27d5a8ae643e4031" providerId="LiveId" clId="{0185D2F7-7CDA-4159-9588-80F64650EF03}" dt="2023-01-14T23:29:37.595" v="175" actId="1076"/>
          <ac:spMkLst>
            <pc:docMk/>
            <pc:sldMk cId="700505982" sldId="266"/>
            <ac:spMk id="10" creationId="{2AEA556B-151C-56E6-345B-9B74C46CC160}"/>
          </ac:spMkLst>
        </pc:spChg>
        <pc:spChg chg="add mod">
          <ac:chgData name="Wei-hsung Lin" userId="27d5a8ae643e4031" providerId="LiveId" clId="{0185D2F7-7CDA-4159-9588-80F64650EF03}" dt="2023-01-14T23:29:37.595" v="175" actId="1076"/>
          <ac:spMkLst>
            <pc:docMk/>
            <pc:sldMk cId="700505982" sldId="266"/>
            <ac:spMk id="11" creationId="{3B10D17B-B59E-726B-522F-8CDDBBCB5027}"/>
          </ac:spMkLst>
        </pc:spChg>
        <pc:spChg chg="add mod">
          <ac:chgData name="Wei-hsung Lin" userId="27d5a8ae643e4031" providerId="LiveId" clId="{0185D2F7-7CDA-4159-9588-80F64650EF03}" dt="2023-01-14T23:29:37.595" v="175" actId="1076"/>
          <ac:spMkLst>
            <pc:docMk/>
            <pc:sldMk cId="700505982" sldId="266"/>
            <ac:spMk id="12" creationId="{DE35F3F9-F694-8C42-340E-A36FF1EFB656}"/>
          </ac:spMkLst>
        </pc:spChg>
        <pc:spChg chg="add mod">
          <ac:chgData name="Wei-hsung Lin" userId="27d5a8ae643e4031" providerId="LiveId" clId="{0185D2F7-7CDA-4159-9588-80F64650EF03}" dt="2023-01-14T23:29:37.595" v="175" actId="1076"/>
          <ac:spMkLst>
            <pc:docMk/>
            <pc:sldMk cId="700505982" sldId="266"/>
            <ac:spMk id="13" creationId="{41A80767-BF6E-1913-4669-0A5C1DDACA9F}"/>
          </ac:spMkLst>
        </pc:spChg>
        <pc:spChg chg="add mod">
          <ac:chgData name="Wei-hsung Lin" userId="27d5a8ae643e4031" providerId="LiveId" clId="{0185D2F7-7CDA-4159-9588-80F64650EF03}" dt="2023-01-14T23:29:37.595" v="175" actId="1076"/>
          <ac:spMkLst>
            <pc:docMk/>
            <pc:sldMk cId="700505982" sldId="266"/>
            <ac:spMk id="14" creationId="{45445052-3EA1-8DC8-FBB3-B22362CDDFA3}"/>
          </ac:spMkLst>
        </pc:spChg>
        <pc:spChg chg="add mod">
          <ac:chgData name="Wei-hsung Lin" userId="27d5a8ae643e4031" providerId="LiveId" clId="{0185D2F7-7CDA-4159-9588-80F64650EF03}" dt="2023-01-14T23:29:37.595" v="175" actId="1076"/>
          <ac:spMkLst>
            <pc:docMk/>
            <pc:sldMk cId="700505982" sldId="266"/>
            <ac:spMk id="15" creationId="{B782A057-F331-E4CB-8760-E0C5F659CC37}"/>
          </ac:spMkLst>
        </pc:spChg>
        <pc:spChg chg="add mod">
          <ac:chgData name="Wei-hsung Lin" userId="27d5a8ae643e4031" providerId="LiveId" clId="{0185D2F7-7CDA-4159-9588-80F64650EF03}" dt="2023-01-14T23:30:31.937" v="179" actId="1076"/>
          <ac:spMkLst>
            <pc:docMk/>
            <pc:sldMk cId="700505982" sldId="266"/>
            <ac:spMk id="16" creationId="{B08F21F4-396C-E2A9-9435-420CD1D14D43}"/>
          </ac:spMkLst>
        </pc:spChg>
        <pc:spChg chg="add mod">
          <ac:chgData name="Wei-hsung Lin" userId="27d5a8ae643e4031" providerId="LiveId" clId="{0185D2F7-7CDA-4159-9588-80F64650EF03}" dt="2023-01-14T23:30:35.866" v="180" actId="1076"/>
          <ac:spMkLst>
            <pc:docMk/>
            <pc:sldMk cId="700505982" sldId="266"/>
            <ac:spMk id="17" creationId="{48121C23-F035-FD54-3806-FDC677CA2E27}"/>
          </ac:spMkLst>
        </pc:spChg>
        <pc:spChg chg="add mod">
          <ac:chgData name="Wei-hsung Lin" userId="27d5a8ae643e4031" providerId="LiveId" clId="{0185D2F7-7CDA-4159-9588-80F64650EF03}" dt="2023-01-14T23:30:38.817" v="181" actId="1076"/>
          <ac:spMkLst>
            <pc:docMk/>
            <pc:sldMk cId="700505982" sldId="266"/>
            <ac:spMk id="18" creationId="{43B07120-F19F-6ED2-680D-FDE67B421B11}"/>
          </ac:spMkLst>
        </pc:spChg>
        <pc:spChg chg="add mod">
          <ac:chgData name="Wei-hsung Lin" userId="27d5a8ae643e4031" providerId="LiveId" clId="{0185D2F7-7CDA-4159-9588-80F64650EF03}" dt="2023-01-14T23:30:49.624" v="184" actId="1076"/>
          <ac:spMkLst>
            <pc:docMk/>
            <pc:sldMk cId="700505982" sldId="266"/>
            <ac:spMk id="19" creationId="{C84C8DE1-0670-6E35-63B1-98059F269132}"/>
          </ac:spMkLst>
        </pc:spChg>
      </pc:sldChg>
      <pc:sldChg chg="modSp mod">
        <pc:chgData name="Wei-hsung Lin" userId="27d5a8ae643e4031" providerId="LiveId" clId="{0185D2F7-7CDA-4159-9588-80F64650EF03}" dt="2023-01-26T03:59:23.369" v="835"/>
        <pc:sldMkLst>
          <pc:docMk/>
          <pc:sldMk cId="1661536372" sldId="267"/>
        </pc:sldMkLst>
        <pc:spChg chg="mod">
          <ac:chgData name="Wei-hsung Lin" userId="27d5a8ae643e4031" providerId="LiveId" clId="{0185D2F7-7CDA-4159-9588-80F64650EF03}" dt="2023-01-26T03:59:19.288" v="834"/>
          <ac:spMkLst>
            <pc:docMk/>
            <pc:sldMk cId="1661536372" sldId="267"/>
            <ac:spMk id="2" creationId="{87A52A62-040C-3CC0-D655-2FBBD8401D69}"/>
          </ac:spMkLst>
        </pc:spChg>
        <pc:spChg chg="mod">
          <ac:chgData name="Wei-hsung Lin" userId="27d5a8ae643e4031" providerId="LiveId" clId="{0185D2F7-7CDA-4159-9588-80F64650EF03}" dt="2023-01-26T03:59:23.369" v="835"/>
          <ac:spMkLst>
            <pc:docMk/>
            <pc:sldMk cId="1661536372" sldId="267"/>
            <ac:spMk id="3" creationId="{7C0261A0-2D84-8D7B-D846-EE9BEA6BCE07}"/>
          </ac:spMkLst>
        </pc:spChg>
      </pc:sldChg>
      <pc:sldChg chg="delSp modSp add setBg modAnim">
        <pc:chgData name="Wei-hsung Lin" userId="27d5a8ae643e4031" providerId="LiveId" clId="{0185D2F7-7CDA-4159-9588-80F64650EF03}" dt="2023-01-14T23:42:33.065" v="232" actId="478"/>
        <pc:sldMkLst>
          <pc:docMk/>
          <pc:sldMk cId="0" sldId="271"/>
        </pc:sldMkLst>
        <pc:spChg chg="del mod">
          <ac:chgData name="Wei-hsung Lin" userId="27d5a8ae643e4031" providerId="LiveId" clId="{0185D2F7-7CDA-4159-9588-80F64650EF03}" dt="2023-01-14T23:42:33.065" v="232" actId="478"/>
          <ac:spMkLst>
            <pc:docMk/>
            <pc:sldMk cId="0" sldId="271"/>
            <ac:spMk id="24579" creationId="{84C51567-1A98-8AD2-4BE7-F7A834A17C32}"/>
          </ac:spMkLst>
        </pc:spChg>
        <pc:spChg chg="mod">
          <ac:chgData name="Wei-hsung Lin" userId="27d5a8ae643e4031" providerId="LiveId" clId="{0185D2F7-7CDA-4159-9588-80F64650EF03}" dt="2023-01-02T23:46:45.715" v="106" actId="14100"/>
          <ac:spMkLst>
            <pc:docMk/>
            <pc:sldMk cId="0" sldId="271"/>
            <ac:spMk id="24580" creationId="{EAA957EE-5990-C254-37D5-DE66CD1179BA}"/>
          </ac:spMkLst>
        </pc:spChg>
        <pc:picChg chg="mod">
          <ac:chgData name="Wei-hsung Lin" userId="27d5a8ae643e4031" providerId="LiveId" clId="{0185D2F7-7CDA-4159-9588-80F64650EF03}" dt="2023-01-02T23:46:15.492" v="103" actId="1076"/>
          <ac:picMkLst>
            <pc:docMk/>
            <pc:sldMk cId="0" sldId="271"/>
            <ac:picMk id="24578" creationId="{4E21D08B-BBC1-9D66-036D-441C35B349AB}"/>
          </ac:picMkLst>
        </pc:picChg>
      </pc:sldChg>
      <pc:sldChg chg="ord">
        <pc:chgData name="Wei-hsung Lin" userId="27d5a8ae643e4031" providerId="LiveId" clId="{0185D2F7-7CDA-4159-9588-80F64650EF03}" dt="2023-01-26T04:16:06.952" v="1037"/>
        <pc:sldMkLst>
          <pc:docMk/>
          <pc:sldMk cId="0" sldId="276"/>
        </pc:sldMkLst>
      </pc:sldChg>
      <pc:sldChg chg="modSp mod modAnim">
        <pc:chgData name="Wei-hsung Lin" userId="27d5a8ae643e4031" providerId="LiveId" clId="{0185D2F7-7CDA-4159-9588-80F64650EF03}" dt="2023-01-15T00:25:37.058" v="513"/>
        <pc:sldMkLst>
          <pc:docMk/>
          <pc:sldMk cId="0" sldId="289"/>
        </pc:sldMkLst>
        <pc:spChg chg="mod">
          <ac:chgData name="Wei-hsung Lin" userId="27d5a8ae643e4031" providerId="LiveId" clId="{0185D2F7-7CDA-4159-9588-80F64650EF03}" dt="2023-01-15T00:25:37.058" v="513"/>
          <ac:spMkLst>
            <pc:docMk/>
            <pc:sldMk cId="0" sldId="289"/>
            <ac:spMk id="43095" creationId="{2D5CD293-20E6-BB72-F3DA-2554C7E1C693}"/>
          </ac:spMkLst>
        </pc:spChg>
        <pc:picChg chg="mod">
          <ac:chgData name="Wei-hsung Lin" userId="27d5a8ae643e4031" providerId="LiveId" clId="{0185D2F7-7CDA-4159-9588-80F64650EF03}" dt="2023-01-15T00:22:57.527" v="482" actId="1076"/>
          <ac:picMkLst>
            <pc:docMk/>
            <pc:sldMk cId="0" sldId="289"/>
            <ac:picMk id="43096" creationId="{A55A2FEB-846A-80CE-7F3D-09A150B25273}"/>
          </ac:picMkLst>
        </pc:picChg>
      </pc:sldChg>
      <pc:sldChg chg="modSp mod ord modAnim">
        <pc:chgData name="Wei-hsung Lin" userId="27d5a8ae643e4031" providerId="LiveId" clId="{0185D2F7-7CDA-4159-9588-80F64650EF03}" dt="2023-01-26T04:18:28.367" v="1050"/>
        <pc:sldMkLst>
          <pc:docMk/>
          <pc:sldMk cId="0" sldId="290"/>
        </pc:sldMkLst>
        <pc:spChg chg="mod">
          <ac:chgData name="Wei-hsung Lin" userId="27d5a8ae643e4031" providerId="LiveId" clId="{0185D2F7-7CDA-4159-9588-80F64650EF03}" dt="2023-01-26T04:18:28.367" v="1050"/>
          <ac:spMkLst>
            <pc:docMk/>
            <pc:sldMk cId="0" sldId="290"/>
            <ac:spMk id="44120" creationId="{6AF07AD3-58A3-332D-C702-3522EC4BB630}"/>
          </ac:spMkLst>
        </pc:spChg>
        <pc:picChg chg="mod">
          <ac:chgData name="Wei-hsung Lin" userId="27d5a8ae643e4031" providerId="LiveId" clId="{0185D2F7-7CDA-4159-9588-80F64650EF03}" dt="2023-01-15T00:07:19.278" v="331" actId="14100"/>
          <ac:picMkLst>
            <pc:docMk/>
            <pc:sldMk cId="0" sldId="290"/>
            <ac:picMk id="44119" creationId="{B9FF060F-23E2-CF9C-4AF5-D5BC60180ABC}"/>
          </ac:picMkLst>
        </pc:picChg>
      </pc:sldChg>
      <pc:sldChg chg="del">
        <pc:chgData name="Wei-hsung Lin" userId="27d5a8ae643e4031" providerId="LiveId" clId="{0185D2F7-7CDA-4159-9588-80F64650EF03}" dt="2022-12-30T18:44:27.113" v="52" actId="47"/>
        <pc:sldMkLst>
          <pc:docMk/>
          <pc:sldMk cId="0" sldId="293"/>
        </pc:sldMkLst>
      </pc:sldChg>
      <pc:sldChg chg="del">
        <pc:chgData name="Wei-hsung Lin" userId="27d5a8ae643e4031" providerId="LiveId" clId="{0185D2F7-7CDA-4159-9588-80F64650EF03}" dt="2022-12-30T18:44:27.113" v="52" actId="47"/>
        <pc:sldMkLst>
          <pc:docMk/>
          <pc:sldMk cId="0" sldId="294"/>
        </pc:sldMkLst>
      </pc:sldChg>
      <pc:sldChg chg="del">
        <pc:chgData name="Wei-hsung Lin" userId="27d5a8ae643e4031" providerId="LiveId" clId="{0185D2F7-7CDA-4159-9588-80F64650EF03}" dt="2022-12-30T18:44:27.113" v="52" actId="47"/>
        <pc:sldMkLst>
          <pc:docMk/>
          <pc:sldMk cId="0" sldId="296"/>
        </pc:sldMkLst>
      </pc:sldChg>
      <pc:sldChg chg="modSp ord">
        <pc:chgData name="Wei-hsung Lin" userId="27d5a8ae643e4031" providerId="LiveId" clId="{0185D2F7-7CDA-4159-9588-80F64650EF03}" dt="2023-01-26T04:22:19.134" v="1057" actId="20577"/>
        <pc:sldMkLst>
          <pc:docMk/>
          <pc:sldMk cId="0" sldId="297"/>
        </pc:sldMkLst>
        <pc:spChg chg="mod">
          <ac:chgData name="Wei-hsung Lin" userId="27d5a8ae643e4031" providerId="LiveId" clId="{0185D2F7-7CDA-4159-9588-80F64650EF03}" dt="2023-01-26T04:22:19.134" v="1057" actId="20577"/>
          <ac:spMkLst>
            <pc:docMk/>
            <pc:sldMk cId="0" sldId="297"/>
            <ac:spMk id="51279" creationId="{A95A247F-2586-0709-A5F7-B15D243DC691}"/>
          </ac:spMkLst>
        </pc:spChg>
      </pc:sldChg>
      <pc:sldChg chg="modSp del">
        <pc:chgData name="Wei-hsung Lin" userId="27d5a8ae643e4031" providerId="LiveId" clId="{0185D2F7-7CDA-4159-9588-80F64650EF03}" dt="2023-01-15T00:27:24.918" v="515" actId="47"/>
        <pc:sldMkLst>
          <pc:docMk/>
          <pc:sldMk cId="0" sldId="298"/>
        </pc:sldMkLst>
        <pc:spChg chg="mod">
          <ac:chgData name="Wei-hsung Lin" userId="27d5a8ae643e4031" providerId="LiveId" clId="{0185D2F7-7CDA-4159-9588-80F64650EF03}" dt="2022-12-30T18:44:52.545" v="54" actId="14100"/>
          <ac:spMkLst>
            <pc:docMk/>
            <pc:sldMk cId="0" sldId="298"/>
            <ac:spMk id="52303" creationId="{C91FE3C1-2366-3FE7-1082-DA8FA29F2706}"/>
          </ac:spMkLst>
        </pc:spChg>
      </pc:sldChg>
      <pc:sldChg chg="modSp modAnim">
        <pc:chgData name="Wei-hsung Lin" userId="27d5a8ae643e4031" providerId="LiveId" clId="{0185D2F7-7CDA-4159-9588-80F64650EF03}" dt="2023-01-26T04:23:14.325" v="1065" actId="20577"/>
        <pc:sldMkLst>
          <pc:docMk/>
          <pc:sldMk cId="0" sldId="299"/>
        </pc:sldMkLst>
        <pc:spChg chg="mod">
          <ac:chgData name="Wei-hsung Lin" userId="27d5a8ae643e4031" providerId="LiveId" clId="{0185D2F7-7CDA-4159-9588-80F64650EF03}" dt="2023-01-26T04:23:14.325" v="1065" actId="20577"/>
          <ac:spMkLst>
            <pc:docMk/>
            <pc:sldMk cId="0" sldId="299"/>
            <ac:spMk id="53327" creationId="{26A2C215-2FF6-F7F4-AF0F-B9DB5FE90100}"/>
          </ac:spMkLst>
        </pc:spChg>
      </pc:sldChg>
      <pc:sldChg chg="del mod modShow">
        <pc:chgData name="Wei-hsung Lin" userId="27d5a8ae643e4031" providerId="LiveId" clId="{0185D2F7-7CDA-4159-9588-80F64650EF03}" dt="2023-01-14T23:46:11.884" v="239" actId="47"/>
        <pc:sldMkLst>
          <pc:docMk/>
          <pc:sldMk cId="0" sldId="301"/>
        </pc:sldMkLst>
      </pc:sldChg>
      <pc:sldChg chg="modSp mod modAnim">
        <pc:chgData name="Wei-hsung Lin" userId="27d5a8ae643e4031" providerId="LiveId" clId="{0185D2F7-7CDA-4159-9588-80F64650EF03}" dt="2023-01-26T04:23:38.406" v="1067"/>
        <pc:sldMkLst>
          <pc:docMk/>
          <pc:sldMk cId="0" sldId="302"/>
        </pc:sldMkLst>
        <pc:spChg chg="mod">
          <ac:chgData name="Wei-hsung Lin" userId="27d5a8ae643e4031" providerId="LiveId" clId="{0185D2F7-7CDA-4159-9588-80F64650EF03}" dt="2023-01-26T04:23:38.406" v="1067"/>
          <ac:spMkLst>
            <pc:docMk/>
            <pc:sldMk cId="0" sldId="302"/>
            <ac:spMk id="56399" creationId="{0CC8F5FF-7298-3B48-17A6-C03AF47EFF56}"/>
          </ac:spMkLst>
        </pc:spChg>
        <pc:picChg chg="mod">
          <ac:chgData name="Wei-hsung Lin" userId="27d5a8ae643e4031" providerId="LiveId" clId="{0185D2F7-7CDA-4159-9588-80F64650EF03}" dt="2022-12-30T18:46:37.179" v="55" actId="1076"/>
          <ac:picMkLst>
            <pc:docMk/>
            <pc:sldMk cId="0" sldId="302"/>
            <ac:picMk id="56401" creationId="{25CA3FF5-7A8F-897F-9E73-AA8F0F9CC595}"/>
          </ac:picMkLst>
        </pc:picChg>
      </pc:sldChg>
      <pc:sldChg chg="modSp mod">
        <pc:chgData name="Wei-hsung Lin" userId="27d5a8ae643e4031" providerId="LiveId" clId="{0185D2F7-7CDA-4159-9588-80F64650EF03}" dt="2022-12-30T18:46:57.539" v="58" actId="1076"/>
        <pc:sldMkLst>
          <pc:docMk/>
          <pc:sldMk cId="0" sldId="303"/>
        </pc:sldMkLst>
        <pc:spChg chg="mod">
          <ac:chgData name="Wei-hsung Lin" userId="27d5a8ae643e4031" providerId="LiveId" clId="{0185D2F7-7CDA-4159-9588-80F64650EF03}" dt="2022-12-30T18:46:57.539" v="58" actId="1076"/>
          <ac:spMkLst>
            <pc:docMk/>
            <pc:sldMk cId="0" sldId="303"/>
            <ac:spMk id="57423" creationId="{0D1DA92A-CAE9-3372-2CA0-57CD6FFABE0C}"/>
          </ac:spMkLst>
        </pc:spChg>
        <pc:picChg chg="mod">
          <ac:chgData name="Wei-hsung Lin" userId="27d5a8ae643e4031" providerId="LiveId" clId="{0185D2F7-7CDA-4159-9588-80F64650EF03}" dt="2022-12-30T18:46:54.919" v="57" actId="1076"/>
          <ac:picMkLst>
            <pc:docMk/>
            <pc:sldMk cId="0" sldId="303"/>
            <ac:picMk id="57424" creationId="{7848D93C-28D9-4FEE-366A-E96E72073C61}"/>
          </ac:picMkLst>
        </pc:picChg>
      </pc:sldChg>
      <pc:sldChg chg="modSp">
        <pc:chgData name="Wei-hsung Lin" userId="27d5a8ae643e4031" providerId="LiveId" clId="{0185D2F7-7CDA-4159-9588-80F64650EF03}" dt="2023-01-26T05:07:10.438" v="1077" actId="20577"/>
        <pc:sldMkLst>
          <pc:docMk/>
          <pc:sldMk cId="0" sldId="304"/>
        </pc:sldMkLst>
        <pc:spChg chg="mod">
          <ac:chgData name="Wei-hsung Lin" userId="27d5a8ae643e4031" providerId="LiveId" clId="{0185D2F7-7CDA-4159-9588-80F64650EF03}" dt="2023-01-26T05:07:10.438" v="1077" actId="20577"/>
          <ac:spMkLst>
            <pc:docMk/>
            <pc:sldMk cId="0" sldId="304"/>
            <ac:spMk id="58447" creationId="{B09A9E6D-47B6-F282-DC23-1E69A4849C1A}"/>
          </ac:spMkLst>
        </pc:spChg>
      </pc:sldChg>
      <pc:sldChg chg="delSp mod">
        <pc:chgData name="Wei-hsung Lin" userId="27d5a8ae643e4031" providerId="LiveId" clId="{0185D2F7-7CDA-4159-9588-80F64650EF03}" dt="2023-01-02T23:44:25.071" v="96" actId="478"/>
        <pc:sldMkLst>
          <pc:docMk/>
          <pc:sldMk cId="0" sldId="335"/>
        </pc:sldMkLst>
        <pc:spChg chg="del">
          <ac:chgData name="Wei-hsung Lin" userId="27d5a8ae643e4031" providerId="LiveId" clId="{0185D2F7-7CDA-4159-9588-80F64650EF03}" dt="2023-01-02T23:44:25.071" v="96" actId="478"/>
          <ac:spMkLst>
            <pc:docMk/>
            <pc:sldMk cId="0" sldId="335"/>
            <ac:spMk id="2" creationId="{D9C15D7B-75A1-2783-B78C-73638BAD26FB}"/>
          </ac:spMkLst>
        </pc:spChg>
      </pc:sldChg>
      <pc:sldChg chg="modSp">
        <pc:chgData name="Wei-hsung Lin" userId="27d5a8ae643e4031" providerId="LiveId" clId="{0185D2F7-7CDA-4159-9588-80F64650EF03}" dt="2023-01-26T03:58:54.293" v="829"/>
        <pc:sldMkLst>
          <pc:docMk/>
          <pc:sldMk cId="0" sldId="336"/>
        </pc:sldMkLst>
        <pc:spChg chg="mod">
          <ac:chgData name="Wei-hsung Lin" userId="27d5a8ae643e4031" providerId="LiveId" clId="{0185D2F7-7CDA-4159-9588-80F64650EF03}" dt="2023-01-26T03:58:54.293" v="829"/>
          <ac:spMkLst>
            <pc:docMk/>
            <pc:sldMk cId="0" sldId="336"/>
            <ac:spMk id="17412" creationId="{DCC756BF-48EE-4D8E-2269-9F8598F2C9C2}"/>
          </ac:spMkLst>
        </pc:spChg>
      </pc:sldChg>
      <pc:sldChg chg="modSp mod setBg">
        <pc:chgData name="Wei-hsung Lin" userId="27d5a8ae643e4031" providerId="LiveId" clId="{0185D2F7-7CDA-4159-9588-80F64650EF03}" dt="2023-01-26T03:59:04.718" v="831"/>
        <pc:sldMkLst>
          <pc:docMk/>
          <pc:sldMk cId="3430950627" sldId="337"/>
        </pc:sldMkLst>
        <pc:spChg chg="mod">
          <ac:chgData name="Wei-hsung Lin" userId="27d5a8ae643e4031" providerId="LiveId" clId="{0185D2F7-7CDA-4159-9588-80F64650EF03}" dt="2023-01-26T03:59:00.741" v="830"/>
          <ac:spMkLst>
            <pc:docMk/>
            <pc:sldMk cId="3430950627" sldId="337"/>
            <ac:spMk id="2" creationId="{87A52A62-040C-3CC0-D655-2FBBD8401D69}"/>
          </ac:spMkLst>
        </pc:spChg>
        <pc:spChg chg="mod">
          <ac:chgData name="Wei-hsung Lin" userId="27d5a8ae643e4031" providerId="LiveId" clId="{0185D2F7-7CDA-4159-9588-80F64650EF03}" dt="2023-01-26T03:59:04.718" v="831"/>
          <ac:spMkLst>
            <pc:docMk/>
            <pc:sldMk cId="3430950627" sldId="337"/>
            <ac:spMk id="3" creationId="{7C0261A0-2D84-8D7B-D846-EE9BEA6BCE07}"/>
          </ac:spMkLst>
        </pc:spChg>
      </pc:sldChg>
      <pc:sldChg chg="modSp del mod setBg">
        <pc:chgData name="Wei-hsung Lin" userId="27d5a8ae643e4031" providerId="LiveId" clId="{0185D2F7-7CDA-4159-9588-80F64650EF03}" dt="2023-01-26T03:45:31.621" v="691" actId="47"/>
        <pc:sldMkLst>
          <pc:docMk/>
          <pc:sldMk cId="778302840" sldId="338"/>
        </pc:sldMkLst>
        <pc:spChg chg="mod">
          <ac:chgData name="Wei-hsung Lin" userId="27d5a8ae643e4031" providerId="LiveId" clId="{0185D2F7-7CDA-4159-9588-80F64650EF03}" dt="2023-01-14T23:33:21.509" v="212" actId="27636"/>
          <ac:spMkLst>
            <pc:docMk/>
            <pc:sldMk cId="778302840" sldId="338"/>
            <ac:spMk id="2" creationId="{87A52A62-040C-3CC0-D655-2FBBD8401D69}"/>
          </ac:spMkLst>
        </pc:spChg>
      </pc:sldChg>
      <pc:sldChg chg="addSp delSp modSp mod setBg">
        <pc:chgData name="Wei-hsung Lin" userId="27d5a8ae643e4031" providerId="LiveId" clId="{0185D2F7-7CDA-4159-9588-80F64650EF03}" dt="2023-01-26T03:59:36.769" v="837"/>
        <pc:sldMkLst>
          <pc:docMk/>
          <pc:sldMk cId="3938126133" sldId="339"/>
        </pc:sldMkLst>
        <pc:spChg chg="del">
          <ac:chgData name="Wei-hsung Lin" userId="27d5a8ae643e4031" providerId="LiveId" clId="{0185D2F7-7CDA-4159-9588-80F64650EF03}" dt="2023-01-14T23:33:30.421" v="213" actId="478"/>
          <ac:spMkLst>
            <pc:docMk/>
            <pc:sldMk cId="3938126133" sldId="339"/>
            <ac:spMk id="2" creationId="{87A52A62-040C-3CC0-D655-2FBBD8401D69}"/>
          </ac:spMkLst>
        </pc:spChg>
        <pc:spChg chg="mod">
          <ac:chgData name="Wei-hsung Lin" userId="27d5a8ae643e4031" providerId="LiveId" clId="{0185D2F7-7CDA-4159-9588-80F64650EF03}" dt="2023-01-26T03:59:36.769" v="837"/>
          <ac:spMkLst>
            <pc:docMk/>
            <pc:sldMk cId="3938126133" sldId="339"/>
            <ac:spMk id="3" creationId="{7C0261A0-2D84-8D7B-D846-EE9BEA6BCE07}"/>
          </ac:spMkLst>
        </pc:spChg>
        <pc:spChg chg="add del mod">
          <ac:chgData name="Wei-hsung Lin" userId="27d5a8ae643e4031" providerId="LiveId" clId="{0185D2F7-7CDA-4159-9588-80F64650EF03}" dt="2023-01-14T23:33:36.234" v="216" actId="478"/>
          <ac:spMkLst>
            <pc:docMk/>
            <pc:sldMk cId="3938126133" sldId="339"/>
            <ac:spMk id="5" creationId="{8E1D14AA-0668-1B9F-47D4-852BF4712848}"/>
          </ac:spMkLst>
        </pc:spChg>
        <pc:spChg chg="add mod">
          <ac:chgData name="Wei-hsung Lin" userId="27d5a8ae643e4031" providerId="LiveId" clId="{0185D2F7-7CDA-4159-9588-80F64650EF03}" dt="2023-01-26T03:59:31.360" v="836"/>
          <ac:spMkLst>
            <pc:docMk/>
            <pc:sldMk cId="3938126133" sldId="339"/>
            <ac:spMk id="6" creationId="{AD516A8A-C15F-8B27-E427-9C8009C32CBE}"/>
          </ac:spMkLst>
        </pc:spChg>
      </pc:sldChg>
      <pc:sldChg chg="addSp delSp modSp mod setBg">
        <pc:chgData name="Wei-hsung Lin" userId="27d5a8ae643e4031" providerId="LiveId" clId="{0185D2F7-7CDA-4159-9588-80F64650EF03}" dt="2023-01-26T03:59:47.281" v="839"/>
        <pc:sldMkLst>
          <pc:docMk/>
          <pc:sldMk cId="3958397670" sldId="340"/>
        </pc:sldMkLst>
        <pc:spChg chg="del">
          <ac:chgData name="Wei-hsung Lin" userId="27d5a8ae643e4031" providerId="LiveId" clId="{0185D2F7-7CDA-4159-9588-80F64650EF03}" dt="2023-01-14T23:33:45.870" v="219" actId="478"/>
          <ac:spMkLst>
            <pc:docMk/>
            <pc:sldMk cId="3958397670" sldId="340"/>
            <ac:spMk id="2" creationId="{87A52A62-040C-3CC0-D655-2FBBD8401D69}"/>
          </ac:spMkLst>
        </pc:spChg>
        <pc:spChg chg="mod">
          <ac:chgData name="Wei-hsung Lin" userId="27d5a8ae643e4031" providerId="LiveId" clId="{0185D2F7-7CDA-4159-9588-80F64650EF03}" dt="2023-01-26T03:59:42.923" v="838"/>
          <ac:spMkLst>
            <pc:docMk/>
            <pc:sldMk cId="3958397670" sldId="340"/>
            <ac:spMk id="3" creationId="{7C0261A0-2D84-8D7B-D846-EE9BEA6BCE07}"/>
          </ac:spMkLst>
        </pc:spChg>
        <pc:spChg chg="add mod">
          <ac:chgData name="Wei-hsung Lin" userId="27d5a8ae643e4031" providerId="LiveId" clId="{0185D2F7-7CDA-4159-9588-80F64650EF03}" dt="2023-01-26T03:59:47.281" v="839"/>
          <ac:spMkLst>
            <pc:docMk/>
            <pc:sldMk cId="3958397670" sldId="340"/>
            <ac:spMk id="4" creationId="{EEC93DAD-AD6B-6DBE-DA8E-C8290B476DA1}"/>
          </ac:spMkLst>
        </pc:spChg>
        <pc:spChg chg="add del mod">
          <ac:chgData name="Wei-hsung Lin" userId="27d5a8ae643e4031" providerId="LiveId" clId="{0185D2F7-7CDA-4159-9588-80F64650EF03}" dt="2023-01-14T23:33:48.896" v="220" actId="478"/>
          <ac:spMkLst>
            <pc:docMk/>
            <pc:sldMk cId="3958397670" sldId="340"/>
            <ac:spMk id="6" creationId="{ACCC3B82-04B2-578C-F9C3-888252067AF8}"/>
          </ac:spMkLst>
        </pc:spChg>
      </pc:sldChg>
      <pc:sldChg chg="addSp delSp modSp mod setBg">
        <pc:chgData name="Wei-hsung Lin" userId="27d5a8ae643e4031" providerId="LiveId" clId="{0185D2F7-7CDA-4159-9588-80F64650EF03}" dt="2023-01-26T03:59:57.614" v="841"/>
        <pc:sldMkLst>
          <pc:docMk/>
          <pc:sldMk cId="805897829" sldId="341"/>
        </pc:sldMkLst>
        <pc:spChg chg="del">
          <ac:chgData name="Wei-hsung Lin" userId="27d5a8ae643e4031" providerId="LiveId" clId="{0185D2F7-7CDA-4159-9588-80F64650EF03}" dt="2023-01-14T23:33:54.346" v="221" actId="478"/>
          <ac:spMkLst>
            <pc:docMk/>
            <pc:sldMk cId="805897829" sldId="341"/>
            <ac:spMk id="2" creationId="{87A52A62-040C-3CC0-D655-2FBBD8401D69}"/>
          </ac:spMkLst>
        </pc:spChg>
        <pc:spChg chg="mod">
          <ac:chgData name="Wei-hsung Lin" userId="27d5a8ae643e4031" providerId="LiveId" clId="{0185D2F7-7CDA-4159-9588-80F64650EF03}" dt="2023-01-26T03:59:57.614" v="841"/>
          <ac:spMkLst>
            <pc:docMk/>
            <pc:sldMk cId="805897829" sldId="341"/>
            <ac:spMk id="3" creationId="{7C0261A0-2D84-8D7B-D846-EE9BEA6BCE07}"/>
          </ac:spMkLst>
        </pc:spChg>
        <pc:spChg chg="add del mod">
          <ac:chgData name="Wei-hsung Lin" userId="27d5a8ae643e4031" providerId="LiveId" clId="{0185D2F7-7CDA-4159-9588-80F64650EF03}" dt="2023-01-14T23:33:56.567" v="222" actId="478"/>
          <ac:spMkLst>
            <pc:docMk/>
            <pc:sldMk cId="805897829" sldId="341"/>
            <ac:spMk id="5" creationId="{38A952AD-42BF-2D3E-0226-A17505FF0C55}"/>
          </ac:spMkLst>
        </pc:spChg>
        <pc:spChg chg="add mod">
          <ac:chgData name="Wei-hsung Lin" userId="27d5a8ae643e4031" providerId="LiveId" clId="{0185D2F7-7CDA-4159-9588-80F64650EF03}" dt="2023-01-26T03:59:53.016" v="840"/>
          <ac:spMkLst>
            <pc:docMk/>
            <pc:sldMk cId="805897829" sldId="341"/>
            <ac:spMk id="6" creationId="{88AC7AB0-9DFE-285A-A600-75CE834FE572}"/>
          </ac:spMkLst>
        </pc:spChg>
      </pc:sldChg>
      <pc:sldChg chg="add del">
        <pc:chgData name="Wei-hsung Lin" userId="27d5a8ae643e4031" providerId="LiveId" clId="{0185D2F7-7CDA-4159-9588-80F64650EF03}" dt="2023-01-14T23:35:27.077" v="225" actId="47"/>
        <pc:sldMkLst>
          <pc:docMk/>
          <pc:sldMk cId="40441163" sldId="342"/>
        </pc:sldMkLst>
      </pc:sldChg>
      <pc:sldChg chg="modSp add mod setBg">
        <pc:chgData name="Wei-hsung Lin" userId="27d5a8ae643e4031" providerId="LiveId" clId="{0185D2F7-7CDA-4159-9588-80F64650EF03}" dt="2023-01-02T23:43:04.062" v="87" actId="1076"/>
        <pc:sldMkLst>
          <pc:docMk/>
          <pc:sldMk cId="2456796065" sldId="510"/>
        </pc:sldMkLst>
        <pc:spChg chg="mod">
          <ac:chgData name="Wei-hsung Lin" userId="27d5a8ae643e4031" providerId="LiveId" clId="{0185D2F7-7CDA-4159-9588-80F64650EF03}" dt="2023-01-02T23:43:04.062" v="87" actId="1076"/>
          <ac:spMkLst>
            <pc:docMk/>
            <pc:sldMk cId="2456796065" sldId="510"/>
            <ac:spMk id="5" creationId="{BA7C5C53-D27C-5CA1-86DD-CDC5FD616EBA}"/>
          </ac:spMkLst>
        </pc:spChg>
      </pc:sldChg>
      <pc:sldChg chg="add del">
        <pc:chgData name="Wei-hsung Lin" userId="27d5a8ae643e4031" providerId="LiveId" clId="{0185D2F7-7CDA-4159-9588-80F64650EF03}" dt="2023-01-02T23:43:32.507" v="89"/>
        <pc:sldMkLst>
          <pc:docMk/>
          <pc:sldMk cId="1831415022" sldId="511"/>
        </pc:sldMkLst>
      </pc:sldChg>
      <pc:sldChg chg="add del">
        <pc:chgData name="Wei-hsung Lin" userId="27d5a8ae643e4031" providerId="LiveId" clId="{0185D2F7-7CDA-4159-9588-80F64650EF03}" dt="2023-01-02T23:43:39.723" v="91"/>
        <pc:sldMkLst>
          <pc:docMk/>
          <pc:sldMk cId="3305520157" sldId="511"/>
        </pc:sldMkLst>
      </pc:sldChg>
      <pc:sldChg chg="add del ord">
        <pc:chgData name="Wei-hsung Lin" userId="27d5a8ae643e4031" providerId="LiveId" clId="{0185D2F7-7CDA-4159-9588-80F64650EF03}" dt="2023-01-26T04:15:33.377" v="1033" actId="47"/>
        <pc:sldMkLst>
          <pc:docMk/>
          <pc:sldMk cId="3530598890" sldId="515"/>
        </pc:sldMkLst>
      </pc:sldChg>
      <pc:sldChg chg="modSp add mod">
        <pc:chgData name="Wei-hsung Lin" userId="27d5a8ae643e4031" providerId="LiveId" clId="{0185D2F7-7CDA-4159-9588-80F64650EF03}" dt="2023-01-26T04:17:27.194" v="1049" actId="313"/>
        <pc:sldMkLst>
          <pc:docMk/>
          <pc:sldMk cId="193933399" sldId="517"/>
        </pc:sldMkLst>
        <pc:spChg chg="mod">
          <ac:chgData name="Wei-hsung Lin" userId="27d5a8ae643e4031" providerId="LiveId" clId="{0185D2F7-7CDA-4159-9588-80F64650EF03}" dt="2023-01-26T04:17:27.194" v="1049" actId="313"/>
          <ac:spMkLst>
            <pc:docMk/>
            <pc:sldMk cId="193933399" sldId="517"/>
            <ac:spMk id="3" creationId="{05D986C4-D780-26FA-E22D-D34CE39AFE9D}"/>
          </ac:spMkLst>
        </pc:spChg>
      </pc:sldChg>
      <pc:sldChg chg="modSp add">
        <pc:chgData name="Wei-hsung Lin" userId="27d5a8ae643e4031" providerId="LiveId" clId="{0185D2F7-7CDA-4159-9588-80F64650EF03}" dt="2023-01-26T04:22:51.804" v="1059" actId="20577"/>
        <pc:sldMkLst>
          <pc:docMk/>
          <pc:sldMk cId="0" sldId="518"/>
        </pc:sldMkLst>
        <pc:spChg chg="mod">
          <ac:chgData name="Wei-hsung Lin" userId="27d5a8ae643e4031" providerId="LiveId" clId="{0185D2F7-7CDA-4159-9588-80F64650EF03}" dt="2023-01-26T04:22:51.804" v="1059" actId="20577"/>
          <ac:spMkLst>
            <pc:docMk/>
            <pc:sldMk cId="0" sldId="518"/>
            <ac:spMk id="52303" creationId="{C91FE3C1-2366-3FE7-1082-DA8FA29F2706}"/>
          </ac:spMkLst>
        </pc:spChg>
      </pc:sldChg>
      <pc:sldChg chg="modSp add ord">
        <pc:chgData name="Wei-hsung Lin" userId="27d5a8ae643e4031" providerId="LiveId" clId="{0185D2F7-7CDA-4159-9588-80F64650EF03}" dt="2023-01-26T04:21:52.843" v="1055" actId="403"/>
        <pc:sldMkLst>
          <pc:docMk/>
          <pc:sldMk cId="4028031886" sldId="519"/>
        </pc:sldMkLst>
        <pc:spChg chg="mod">
          <ac:chgData name="Wei-hsung Lin" userId="27d5a8ae643e4031" providerId="LiveId" clId="{0185D2F7-7CDA-4159-9588-80F64650EF03}" dt="2023-01-26T04:21:52.843" v="1055" actId="403"/>
          <ac:spMkLst>
            <pc:docMk/>
            <pc:sldMk cId="4028031886" sldId="519"/>
            <ac:spMk id="51279" creationId="{A95A247F-2586-0709-A5F7-B15D243DC691}"/>
          </ac:spMkLst>
        </pc:spChg>
      </pc:sldChg>
      <pc:sldChg chg="modSp add del mod ord">
        <pc:chgData name="Wei-hsung Lin" userId="27d5a8ae643e4031" providerId="LiveId" clId="{0185D2F7-7CDA-4159-9588-80F64650EF03}" dt="2023-01-26T04:00:22.856" v="844"/>
        <pc:sldMkLst>
          <pc:docMk/>
          <pc:sldMk cId="1923124326" sldId="520"/>
        </pc:sldMkLst>
        <pc:spChg chg="mod">
          <ac:chgData name="Wei-hsung Lin" userId="27d5a8ae643e4031" providerId="LiveId" clId="{0185D2F7-7CDA-4159-9588-80F64650EF03}" dt="2023-01-26T04:00:19.072" v="843"/>
          <ac:spMkLst>
            <pc:docMk/>
            <pc:sldMk cId="1923124326" sldId="520"/>
            <ac:spMk id="3" creationId="{7C0261A0-2D84-8D7B-D846-EE9BEA6BCE07}"/>
          </ac:spMkLst>
        </pc:spChg>
        <pc:spChg chg="mod">
          <ac:chgData name="Wei-hsung Lin" userId="27d5a8ae643e4031" providerId="LiveId" clId="{0185D2F7-7CDA-4159-9588-80F64650EF03}" dt="2023-01-26T04:00:22.856" v="844"/>
          <ac:spMkLst>
            <pc:docMk/>
            <pc:sldMk cId="1923124326" sldId="520"/>
            <ac:spMk id="6" creationId="{88AC7AB0-9DFE-285A-A600-75CE834FE572}"/>
          </ac:spMkLst>
        </pc:spChg>
      </pc:sldChg>
      <pc:sldChg chg="modSp add mod">
        <pc:chgData name="Wei-hsung Lin" userId="27d5a8ae643e4031" providerId="LiveId" clId="{0185D2F7-7CDA-4159-9588-80F64650EF03}" dt="2023-01-26T04:01:40.393" v="868" actId="403"/>
        <pc:sldMkLst>
          <pc:docMk/>
          <pc:sldMk cId="996479264" sldId="521"/>
        </pc:sldMkLst>
        <pc:spChg chg="mod">
          <ac:chgData name="Wei-hsung Lin" userId="27d5a8ae643e4031" providerId="LiveId" clId="{0185D2F7-7CDA-4159-9588-80F64650EF03}" dt="2023-01-26T04:01:40.393" v="868" actId="403"/>
          <ac:spMkLst>
            <pc:docMk/>
            <pc:sldMk cId="996479264" sldId="521"/>
            <ac:spMk id="3" creationId="{7C0261A0-2D84-8D7B-D846-EE9BEA6BCE07}"/>
          </ac:spMkLst>
        </pc:spChg>
        <pc:spChg chg="mod">
          <ac:chgData name="Wei-hsung Lin" userId="27d5a8ae643e4031" providerId="LiveId" clId="{0185D2F7-7CDA-4159-9588-80F64650EF03}" dt="2023-01-26T04:00:46.222" v="849"/>
          <ac:spMkLst>
            <pc:docMk/>
            <pc:sldMk cId="996479264" sldId="521"/>
            <ac:spMk id="6" creationId="{88AC7AB0-9DFE-285A-A600-75CE834FE572}"/>
          </ac:spMkLst>
        </pc:spChg>
      </pc:sldChg>
      <pc:sldChg chg="modSp add mod ord">
        <pc:chgData name="Wei-hsung Lin" userId="27d5a8ae643e4031" providerId="LiveId" clId="{0185D2F7-7CDA-4159-9588-80F64650EF03}" dt="2023-01-26T04:07:06.034" v="937" actId="20577"/>
        <pc:sldMkLst>
          <pc:docMk/>
          <pc:sldMk cId="3780935202" sldId="522"/>
        </pc:sldMkLst>
        <pc:spChg chg="mod">
          <ac:chgData name="Wei-hsung Lin" userId="27d5a8ae643e4031" providerId="LiveId" clId="{0185D2F7-7CDA-4159-9588-80F64650EF03}" dt="2023-01-26T04:07:06.034" v="937" actId="20577"/>
          <ac:spMkLst>
            <pc:docMk/>
            <pc:sldMk cId="3780935202" sldId="522"/>
            <ac:spMk id="3" creationId="{7C0261A0-2D84-8D7B-D846-EE9BEA6BCE07}"/>
          </ac:spMkLst>
        </pc:spChg>
      </pc:sldChg>
      <pc:sldChg chg="modSp add mod ord">
        <pc:chgData name="Wei-hsung Lin" userId="27d5a8ae643e4031" providerId="LiveId" clId="{0185D2F7-7CDA-4159-9588-80F64650EF03}" dt="2023-01-26T04:10:41.346" v="988"/>
        <pc:sldMkLst>
          <pc:docMk/>
          <pc:sldMk cId="338149002" sldId="523"/>
        </pc:sldMkLst>
        <pc:spChg chg="mod">
          <ac:chgData name="Wei-hsung Lin" userId="27d5a8ae643e4031" providerId="LiveId" clId="{0185D2F7-7CDA-4159-9588-80F64650EF03}" dt="2023-01-26T04:10:41.346" v="988"/>
          <ac:spMkLst>
            <pc:docMk/>
            <pc:sldMk cId="338149002" sldId="523"/>
            <ac:spMk id="3" creationId="{7C0261A0-2D84-8D7B-D846-EE9BEA6BCE07}"/>
          </ac:spMkLst>
        </pc:spChg>
      </pc:sldChg>
      <pc:sldChg chg="modSp add mod ord">
        <pc:chgData name="Wei-hsung Lin" userId="27d5a8ae643e4031" providerId="LiveId" clId="{0185D2F7-7CDA-4159-9588-80F64650EF03}" dt="2023-01-26T04:15:13.394" v="1032"/>
        <pc:sldMkLst>
          <pc:docMk/>
          <pc:sldMk cId="621005442" sldId="524"/>
        </pc:sldMkLst>
        <pc:spChg chg="mod">
          <ac:chgData name="Wei-hsung Lin" userId="27d5a8ae643e4031" providerId="LiveId" clId="{0185D2F7-7CDA-4159-9588-80F64650EF03}" dt="2023-01-26T04:15:13.394" v="1032"/>
          <ac:spMkLst>
            <pc:docMk/>
            <pc:sldMk cId="621005442" sldId="524"/>
            <ac:spMk id="3" creationId="{7C0261A0-2D84-8D7B-D846-EE9BEA6BCE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911A840-D495-8B62-AF6E-CD3E5AD7C0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7A5FF71-4F9E-9E7B-8A07-2FFE4FCEEA6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D42D380-BDB9-BF2D-9CE9-6316877EAF8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987148D-0B86-5DF9-6557-137498F17B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5AE048E6-2117-111E-61C5-F55B4BBD74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7E684BE8-A585-3108-179A-EA02783441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C9850B-DAB4-41C3-9204-B6C7961981E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1D814C-B49A-4501-3B4D-80BB0F0A1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52152-4E2D-41CA-86B5-FAB650CD4E9F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E2C9158E-E3B2-9695-FABC-F19520283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9D4A9E02-AC07-2515-FEA7-917E61702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FC350E-2DA0-42F1-B358-DC9328440C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EBEA5-216D-47F6-B7CE-0B7A60D68556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21ABB192-6BF1-2243-EA16-455278C8BF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2F16C760-C5DC-AB8D-8B9C-CBC4A8CF7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FB3E20-409D-87BD-1D14-1B0223486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49C00-7951-43BA-8A30-5ED10AAB1FB2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70D4ADD0-23B1-FFB4-B1C4-8ACC101DF5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FED4A573-5763-4CEC-7CD6-B08F10316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4FA6B7-BDC6-D791-7464-C593F744D6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CB99B-38B7-41C0-934E-62E42E6C1B38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75643D25-CE12-F54D-21C5-F260B7E45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DECEC0BF-73DC-D4AD-1893-0B3386374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25A31B-B671-6F17-A345-FBE54C3E22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4BE7D-10B7-488B-A28D-BF478031C895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E36CB145-1CB2-5F57-54AB-AF98FB211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8AB45216-F8A6-B0BA-6607-7D83C1AB3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C17254-7FAE-4108-4CB1-BF5B3037B6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6CA77-5C64-4B96-800C-36FAE04F8D25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5742DD37-094A-FCA6-24B2-847833394E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A1CFC550-2191-04C5-5EC6-98B15CEBA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CDBE6E-7350-3552-9593-98FE0335C8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9D68F-5808-4742-A33B-949656851D0A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3CF019DB-EE38-659F-4C3D-AB1B014830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4ED9AF09-278A-4C56-5B8B-1C844BDAA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E6655C-83FD-08D8-41E5-43E36A312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E1756-1155-4286-9FBB-4C23B58643B2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33B92F7A-A327-27B8-57ED-BB2E56A7E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1D7A8DD-709B-BF42-27A6-085F1EE57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46AEF4-0407-AC1B-6B17-FCA1F4F6D4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CF141-B5B2-4E19-AD51-C2A1205D3234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57405800-499F-3B85-A167-F216169C4E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A852A8E8-EC3B-3024-E3C8-6527504D3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77066D-2C92-0472-8F92-8BEFF37814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99775-E01F-4BA0-8217-3AA156D83A42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6C08F659-06EB-88F3-69DA-7BFAA107FA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ADEFA31D-5CF2-4D38-6F8C-4D953EE69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9A1B10B-BB0F-4014-CBC5-A1E3D9EAAB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83BC24-59A7-4E1F-9FFC-AB039E904296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794900C3-796E-CCB1-7648-2F606B7B5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28D1124-CDFB-535C-DE56-727070C2BF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46AEF4-0407-AC1B-6B17-FCA1F4F6D4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CF141-B5B2-4E19-AD51-C2A1205D3234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57405800-499F-3B85-A167-F216169C4E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A852A8E8-EC3B-3024-E3C8-6527504D3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669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6DAA04-5761-E145-D43B-4579F465C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E81BB-E608-4AE5-899E-AE5307B7413E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43A84649-F7FF-E278-CF59-1E911E07C5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D51CAEBD-307C-EFE8-3CB4-7F3E462EF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D7AF3F-8719-3AEF-0712-8F71F54636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02B1B-4A89-44AE-9F87-D46977490954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0FFB9FE6-8FC7-35DB-7332-F4451FE5E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5074CB3C-04F3-2F3F-8C8F-ADBDF3DE5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FC350E-2DA0-42F1-B358-DC9328440C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EBEA5-216D-47F6-B7CE-0B7A60D68556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21ABB192-6BF1-2243-EA16-455278C8BF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2F16C760-C5DC-AB8D-8B9C-CBC4A8CF7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42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B89E-5145-41D4-9C4D-DA51A6D0962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965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3AE2-3892-4608-8D65-45C336ABDCD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927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5F70-0DAB-4BBC-ADC7-B572EDE3F95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262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C099-176D-436B-A8A4-4113AD2C938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259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E67F-FD88-4363-8B42-18095A77837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736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526B-66D2-44D3-BCF4-EE6450AF535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437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8F8B-99AD-4A54-841B-98B4BD3A224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49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6C56-0D82-42AB-B16C-09C429F54A9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396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F5C6-2088-4EC4-A9F7-9B62E1F704D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245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F49E-17D4-4225-9530-4860C77A0FE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080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9849-B2D8-4EE8-AFEB-B32D50EE799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755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C4A88-4B93-4F8E-8C38-5C2460D1919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538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s://zh.wikipedia.org/wiki/%E5%9F%BA%E7%9D%A3%E5%BE%92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hyperlink" Target="https://zh.wikipedia.org/wiki/%E7%8C%B6%E5%A4%AA%E4%BA%B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hyperlink" Target="https://zh.wikipedia.org/wiki/%E4%B8%8A%E6%97%A5%E8%80%B3%E6%9B%BC-%E9%9B%B7%E8%92%82%E5%AE%89%E9%82%8A%E7%89%86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>
            <a:extLst>
              <a:ext uri="{FF2B5EF4-FFF2-40B4-BE49-F238E27FC236}">
                <a16:creationId xmlns:a16="http://schemas.microsoft.com/office/drawing/2014/main" id="{DCC756BF-48EE-4D8E-2269-9F8598F2C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464" y="2384303"/>
            <a:ext cx="8032968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20000"/>
              </a:spcAft>
            </a:pPr>
            <a:r>
              <a:rPr lang="zh-TW" altLang="en-US" sz="5400" dirty="0">
                <a:ea typeface="SimHei" panose="02010609060101010101" pitchFamily="49" charset="-122"/>
              </a:rPr>
              <a:t>教会历史概览</a:t>
            </a:r>
            <a:endParaRPr lang="en-US" altLang="zh-TW" sz="5400" dirty="0">
              <a:ea typeface="SimHei" panose="02010609060101010101" pitchFamily="49" charset="-122"/>
            </a:endParaRPr>
          </a:p>
          <a:p>
            <a:pPr algn="ctr">
              <a:spcAft>
                <a:spcPct val="20000"/>
              </a:spcAft>
            </a:pPr>
            <a:r>
              <a:rPr lang="zh-CN" altLang="en-US" sz="3600" b="1" dirty="0"/>
              <a:t>神在历史中的作为、历史作为显现的神</a:t>
            </a:r>
            <a:endParaRPr lang="zh-TW" altLang="en-US" sz="3600" dirty="0">
              <a:ea typeface="SimHei" panose="02010609060101010101" pitchFamily="49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5417C-67BC-578C-3CEA-695969A8D4F1}"/>
              </a:ext>
            </a:extLst>
          </p:cNvPr>
          <p:cNvSpPr txBox="1"/>
          <p:nvPr/>
        </p:nvSpPr>
        <p:spPr>
          <a:xfrm>
            <a:off x="2993741" y="5238685"/>
            <a:ext cx="644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本课程很多幻灯片出自圣经简报站，特别鸣谢原作林清辉牧师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61A0-2D84-8D7B-D846-EE9BEA6B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1228436"/>
            <a:ext cx="9551720" cy="5271952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CN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使徒时代</a:t>
            </a:r>
            <a:endParaRPr lang="en-US" altLang="zh-CN" sz="36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TW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早期教父时代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TW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尼西亚以前</a:t>
            </a:r>
            <a:r>
              <a:rPr lang="zh-CN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zh-TW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教父</a:t>
            </a:r>
            <a:r>
              <a:rPr lang="zh-CN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TW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时代</a:t>
            </a:r>
            <a:endParaRPr lang="en-US" altLang="zh-TW" sz="36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TW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尼西亚以后</a:t>
            </a:r>
            <a:r>
              <a:rPr lang="zh-CN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zh-TW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教父</a:t>
            </a:r>
            <a:r>
              <a:rPr lang="zh-CN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TW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时代</a:t>
            </a:r>
            <a:endParaRPr lang="en-US" altLang="zh-TW" sz="36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TW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中世纪教会</a:t>
            </a:r>
            <a:endParaRPr lang="en-US" altLang="zh-TW" sz="36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CN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宗教改革时代</a:t>
            </a:r>
            <a:endParaRPr lang="en-US" altLang="zh-CN" sz="36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CN" altLang="en-US" sz="3600" b="1" kern="100" dirty="0">
                <a:latin typeface="MingLiU" panose="02020509000000000000" pitchFamily="49" charset="-120"/>
                <a:ea typeface="MingLiU" panose="02020509000000000000" pitchFamily="49" charset="-120"/>
              </a:rPr>
              <a:t>近代教会</a:t>
            </a:r>
            <a:endParaRPr lang="zh-TW" altLang="en-US" sz="36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endParaRPr lang="zh-TW" altLang="en-US" sz="36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endParaRPr lang="zh-TW" altLang="en-US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AC7AB0-9DFE-285A-A600-75CE834F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357612"/>
            <a:ext cx="5852392" cy="759988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教会历史的主要分段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23124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2" name="Rectangle 106">
            <a:extLst>
              <a:ext uri="{FF2B5EF4-FFF2-40B4-BE49-F238E27FC236}">
                <a16:creationId xmlns:a16="http://schemas.microsoft.com/office/drawing/2014/main" id="{D881553E-4F53-DA98-FDF3-4C950E7F2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0646" y="2735263"/>
            <a:ext cx="1639887" cy="4122737"/>
          </a:xfrm>
          <a:prstGeom prst="rect">
            <a:avLst/>
          </a:prstGeom>
          <a:solidFill>
            <a:srgbClr val="D7AE8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5000"/>
              </a:lnSpc>
            </a:pPr>
            <a:endParaRPr lang="en-US" altLang="en-US">
              <a:ea typeface="SimHei" panose="02010609060101010101" pitchFamily="49" charset="-122"/>
            </a:endParaRPr>
          </a:p>
        </p:txBody>
      </p:sp>
      <p:sp>
        <p:nvSpPr>
          <p:cNvPr id="29787" name="Rectangle 91">
            <a:extLst>
              <a:ext uri="{FF2B5EF4-FFF2-40B4-BE49-F238E27FC236}">
                <a16:creationId xmlns:a16="http://schemas.microsoft.com/office/drawing/2014/main" id="{786CDE90-73B7-2163-54F2-1E685C4C6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9080" y="4541835"/>
            <a:ext cx="1290638" cy="2316162"/>
          </a:xfrm>
          <a:prstGeom prst="rect">
            <a:avLst/>
          </a:prstGeom>
          <a:solidFill>
            <a:srgbClr val="D7AE8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5000"/>
              </a:lnSpc>
            </a:pPr>
            <a:endParaRPr lang="en-US" altLang="en-US">
              <a:ea typeface="SimHei" panose="02010609060101010101" pitchFamily="49" charset="-122"/>
            </a:endParaRPr>
          </a:p>
        </p:txBody>
      </p:sp>
      <p:graphicFrame>
        <p:nvGraphicFramePr>
          <p:cNvPr id="29698" name="Group 2">
            <a:extLst>
              <a:ext uri="{FF2B5EF4-FFF2-40B4-BE49-F238E27FC236}">
                <a16:creationId xmlns:a16="http://schemas.microsoft.com/office/drawing/2014/main" id="{B2C6E741-78B6-A892-652C-E58DC3C96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62787"/>
              </p:ext>
            </p:extLst>
          </p:nvPr>
        </p:nvGraphicFramePr>
        <p:xfrm>
          <a:off x="1266393" y="2252660"/>
          <a:ext cx="7835900" cy="365760"/>
        </p:xfrm>
        <a:graphic>
          <a:graphicData uri="http://schemas.openxmlformats.org/drawingml/2006/table">
            <a:tbl>
              <a:tblPr/>
              <a:tblGrid>
                <a:gridCol w="712787">
                  <a:extLst>
                    <a:ext uri="{9D8B030D-6E8A-4147-A177-3AD203B41FA5}">
                      <a16:colId xmlns:a16="http://schemas.microsoft.com/office/drawing/2014/main" val="84242425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9712997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033360972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183268006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150975278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8781436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66995436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06680061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87602849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133713755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458770"/>
                  </a:ext>
                </a:extLst>
              </a:tr>
            </a:tbl>
          </a:graphicData>
        </a:graphic>
      </p:graphicFrame>
      <p:graphicFrame>
        <p:nvGraphicFramePr>
          <p:cNvPr id="29722" name="Group 26">
            <a:extLst>
              <a:ext uri="{FF2B5EF4-FFF2-40B4-BE49-F238E27FC236}">
                <a16:creationId xmlns:a16="http://schemas.microsoft.com/office/drawing/2014/main" id="{C4C78BF1-51CB-26C5-3555-07E81A3A7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147474"/>
              </p:ext>
            </p:extLst>
          </p:nvPr>
        </p:nvGraphicFramePr>
        <p:xfrm>
          <a:off x="934608" y="2374897"/>
          <a:ext cx="8564563" cy="33528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192014155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7853681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3773191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41901517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936045509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86658628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1185538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1916945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8459678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24597217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23785115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331468"/>
                  </a:ext>
                </a:extLst>
              </a:tr>
            </a:tbl>
          </a:graphicData>
        </a:graphic>
      </p:graphicFrame>
      <p:sp>
        <p:nvSpPr>
          <p:cNvPr id="29748" name="Rectangle 52">
            <a:extLst>
              <a:ext uri="{FF2B5EF4-FFF2-40B4-BE49-F238E27FC236}">
                <a16:creationId xmlns:a16="http://schemas.microsoft.com/office/drawing/2014/main" id="{1A871316-2BCA-665A-1A93-F6B02148E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55" y="1797050"/>
            <a:ext cx="1766888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亞古士督</a:t>
            </a:r>
          </a:p>
        </p:txBody>
      </p:sp>
      <p:sp>
        <p:nvSpPr>
          <p:cNvPr id="29749" name="Rectangle 53">
            <a:extLst>
              <a:ext uri="{FF2B5EF4-FFF2-40B4-BE49-F238E27FC236}">
                <a16:creationId xmlns:a16="http://schemas.microsoft.com/office/drawing/2014/main" id="{C4BB6943-5C57-EC87-94F4-6E6667789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368" y="1797050"/>
            <a:ext cx="1803400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提庇留</a:t>
            </a:r>
          </a:p>
        </p:txBody>
      </p:sp>
      <p:sp>
        <p:nvSpPr>
          <p:cNvPr id="29750" name="Rectangle 54">
            <a:extLst>
              <a:ext uri="{FF2B5EF4-FFF2-40B4-BE49-F238E27FC236}">
                <a16:creationId xmlns:a16="http://schemas.microsoft.com/office/drawing/2014/main" id="{31462FAD-2757-DF96-6EC8-95DBB24D4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768" y="1797050"/>
            <a:ext cx="304800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51" name="Rectangle 55">
            <a:extLst>
              <a:ext uri="{FF2B5EF4-FFF2-40B4-BE49-F238E27FC236}">
                <a16:creationId xmlns:a16="http://schemas.microsoft.com/office/drawing/2014/main" id="{DBBDB6FF-B1A5-7B6A-E5D1-86EE1F783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4568" y="1797050"/>
            <a:ext cx="1073150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革老丟</a:t>
            </a:r>
          </a:p>
        </p:txBody>
      </p:sp>
      <p:sp>
        <p:nvSpPr>
          <p:cNvPr id="29752" name="Rectangle 56">
            <a:extLst>
              <a:ext uri="{FF2B5EF4-FFF2-40B4-BE49-F238E27FC236}">
                <a16:creationId xmlns:a16="http://schemas.microsoft.com/office/drawing/2014/main" id="{8716F977-BCF5-17DF-30D7-C2E6EB9BC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718" y="1797050"/>
            <a:ext cx="1098550" cy="35242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尼祿</a:t>
            </a:r>
          </a:p>
        </p:txBody>
      </p:sp>
      <p:sp>
        <p:nvSpPr>
          <p:cNvPr id="29753" name="Rectangle 57">
            <a:extLst>
              <a:ext uri="{FF2B5EF4-FFF2-40B4-BE49-F238E27FC236}">
                <a16:creationId xmlns:a16="http://schemas.microsoft.com/office/drawing/2014/main" id="{E2142C38-C0C1-F0C1-AC91-8E3A57E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096" y="1797050"/>
            <a:ext cx="39687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54" name="Rectangle 58">
            <a:extLst>
              <a:ext uri="{FF2B5EF4-FFF2-40B4-BE49-F238E27FC236}">
                <a16:creationId xmlns:a16="http://schemas.microsoft.com/office/drawing/2014/main" id="{60E214AE-1AF7-CA8C-1AF8-59BC6C169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2783" y="1797050"/>
            <a:ext cx="22225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55" name="Rectangle 59">
            <a:extLst>
              <a:ext uri="{FF2B5EF4-FFF2-40B4-BE49-F238E27FC236}">
                <a16:creationId xmlns:a16="http://schemas.microsoft.com/office/drawing/2014/main" id="{D62A614C-B61D-21EC-01BE-B15E4EFA0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421" y="1797050"/>
            <a:ext cx="53975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56" name="Rectangle 60">
            <a:extLst>
              <a:ext uri="{FF2B5EF4-FFF2-40B4-BE49-F238E27FC236}">
                <a16:creationId xmlns:a16="http://schemas.microsoft.com/office/drawing/2014/main" id="{32456E1A-F74E-B22A-DECC-7C3CC34B9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393" y="1797050"/>
            <a:ext cx="754062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400">
                <a:ea typeface="SimHei" panose="02010609060101010101" pitchFamily="49" charset="-122"/>
              </a:rPr>
              <a:t>維斯帕先</a:t>
            </a:r>
          </a:p>
        </p:txBody>
      </p:sp>
      <p:sp>
        <p:nvSpPr>
          <p:cNvPr id="29757" name="Rectangle 61">
            <a:extLst>
              <a:ext uri="{FF2B5EF4-FFF2-40B4-BE49-F238E27FC236}">
                <a16:creationId xmlns:a16="http://schemas.microsoft.com/office/drawing/2014/main" id="{A48842D3-A083-D471-DABA-C52D3C350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455" y="1797050"/>
            <a:ext cx="171450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58" name="Rectangle 62">
            <a:extLst>
              <a:ext uri="{FF2B5EF4-FFF2-40B4-BE49-F238E27FC236}">
                <a16:creationId xmlns:a16="http://schemas.microsoft.com/office/drawing/2014/main" id="{D8C87796-13FC-6B0B-CF54-E1EF1C8A4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908" y="1797050"/>
            <a:ext cx="1185863" cy="35242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多米田</a:t>
            </a:r>
          </a:p>
        </p:txBody>
      </p:sp>
      <p:sp>
        <p:nvSpPr>
          <p:cNvPr id="29759" name="Rectangle 63">
            <a:extLst>
              <a:ext uri="{FF2B5EF4-FFF2-40B4-BE49-F238E27FC236}">
                <a16:creationId xmlns:a16="http://schemas.microsoft.com/office/drawing/2014/main" id="{99A4FE7A-7250-849D-09FF-18712AB15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7180" y="1797050"/>
            <a:ext cx="115888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60" name="Rectangle 64">
            <a:extLst>
              <a:ext uri="{FF2B5EF4-FFF2-40B4-BE49-F238E27FC236}">
                <a16:creationId xmlns:a16="http://schemas.microsoft.com/office/drawing/2014/main" id="{61C4EDB2-E787-6B3D-8725-FD2ABBEF9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071" y="1797050"/>
            <a:ext cx="763587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29769" name="Rectangle 73">
            <a:extLst>
              <a:ext uri="{FF2B5EF4-FFF2-40B4-BE49-F238E27FC236}">
                <a16:creationId xmlns:a16="http://schemas.microsoft.com/office/drawing/2014/main" id="{41C392FE-81B4-C082-0351-663EE88DD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033" y="1452560"/>
            <a:ext cx="8858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加利古拉</a:t>
            </a:r>
          </a:p>
        </p:txBody>
      </p:sp>
      <p:sp>
        <p:nvSpPr>
          <p:cNvPr id="29770" name="Text Box 74">
            <a:extLst>
              <a:ext uri="{FF2B5EF4-FFF2-40B4-BE49-F238E27FC236}">
                <a16:creationId xmlns:a16="http://schemas.microsoft.com/office/drawing/2014/main" id="{2B6BF4F3-7611-C8A5-6E95-04FFAAB9F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233" y="1452560"/>
            <a:ext cx="4794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提多</a:t>
            </a:r>
          </a:p>
        </p:txBody>
      </p:sp>
      <p:sp>
        <p:nvSpPr>
          <p:cNvPr id="29771" name="Text Box 75">
            <a:extLst>
              <a:ext uri="{FF2B5EF4-FFF2-40B4-BE49-F238E27FC236}">
                <a16:creationId xmlns:a16="http://schemas.microsoft.com/office/drawing/2014/main" id="{3F3C5FA0-57FB-3EF8-7C43-D72F1FB7F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730" y="236855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9772" name="Rectangle 76">
            <a:extLst>
              <a:ext uri="{FF2B5EF4-FFF2-40B4-BE49-F238E27FC236}">
                <a16:creationId xmlns:a16="http://schemas.microsoft.com/office/drawing/2014/main" id="{6281CA1D-250C-AF7A-2484-77C54756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005" y="2773360"/>
            <a:ext cx="2655888" cy="4064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耶穌基督</a:t>
            </a:r>
          </a:p>
        </p:txBody>
      </p:sp>
      <p:sp>
        <p:nvSpPr>
          <p:cNvPr id="29773" name="AutoShape 77">
            <a:extLst>
              <a:ext uri="{FF2B5EF4-FFF2-40B4-BE49-F238E27FC236}">
                <a16:creationId xmlns:a16="http://schemas.microsoft.com/office/drawing/2014/main" id="{B88BDA87-9F5F-2758-5E4D-573048D75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318" y="237807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pic>
        <p:nvPicPr>
          <p:cNvPr id="29778" name="Picture 82">
            <a:extLst>
              <a:ext uri="{FF2B5EF4-FFF2-40B4-BE49-F238E27FC236}">
                <a16:creationId xmlns:a16="http://schemas.microsoft.com/office/drawing/2014/main" id="{5FC1BE5F-D182-3651-0867-FD9855A8F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05" y="3208335"/>
            <a:ext cx="292100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79" name="Rectangle 83">
            <a:extLst>
              <a:ext uri="{FF2B5EF4-FFF2-40B4-BE49-F238E27FC236}">
                <a16:creationId xmlns:a16="http://schemas.microsoft.com/office/drawing/2014/main" id="{B98B1F30-854F-F44E-12F0-4F781193C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480" y="3787775"/>
            <a:ext cx="5353050" cy="35242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     </a:t>
            </a: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保羅</a:t>
            </a:r>
          </a:p>
        </p:txBody>
      </p:sp>
      <p:sp>
        <p:nvSpPr>
          <p:cNvPr id="29780" name="AutoShape 84">
            <a:extLst>
              <a:ext uri="{FF2B5EF4-FFF2-40B4-BE49-F238E27FC236}">
                <a16:creationId xmlns:a16="http://schemas.microsoft.com/office/drawing/2014/main" id="{DB94BF4D-A31B-FD10-F038-81F79FCDA2A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06840" y="3775869"/>
            <a:ext cx="414337" cy="358775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81" name="Line 85">
            <a:extLst>
              <a:ext uri="{FF2B5EF4-FFF2-40B4-BE49-F238E27FC236}">
                <a16:creationId xmlns:a16="http://schemas.microsoft.com/office/drawing/2014/main" id="{D5F86042-602D-A83F-1EAF-3557D9DDB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2593" y="3787775"/>
            <a:ext cx="0" cy="35242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2" name="Rectangle 86">
            <a:extLst>
              <a:ext uri="{FF2B5EF4-FFF2-40B4-BE49-F238E27FC236}">
                <a16:creationId xmlns:a16="http://schemas.microsoft.com/office/drawing/2014/main" id="{CDC6C7DC-A2CF-C589-F90F-F7D3E3B0D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480" y="4289425"/>
            <a:ext cx="5353050" cy="352425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彼得</a:t>
            </a:r>
          </a:p>
        </p:txBody>
      </p:sp>
      <p:sp>
        <p:nvSpPr>
          <p:cNvPr id="29783" name="AutoShape 87">
            <a:extLst>
              <a:ext uri="{FF2B5EF4-FFF2-40B4-BE49-F238E27FC236}">
                <a16:creationId xmlns:a16="http://schemas.microsoft.com/office/drawing/2014/main" id="{4FE3791A-1F2B-CD6B-E323-2F0A0E76E9D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02871" y="4281488"/>
            <a:ext cx="414337" cy="350837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84" name="Rectangle 88">
            <a:extLst>
              <a:ext uri="{FF2B5EF4-FFF2-40B4-BE49-F238E27FC236}">
                <a16:creationId xmlns:a16="http://schemas.microsoft.com/office/drawing/2014/main" id="{F594F794-1285-8B23-BCFC-CF7026532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880" y="4814888"/>
            <a:ext cx="7493000" cy="352425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約翰</a:t>
            </a:r>
          </a:p>
        </p:txBody>
      </p:sp>
      <p:sp>
        <p:nvSpPr>
          <p:cNvPr id="29785" name="AutoShape 89">
            <a:extLst>
              <a:ext uri="{FF2B5EF4-FFF2-40B4-BE49-F238E27FC236}">
                <a16:creationId xmlns:a16="http://schemas.microsoft.com/office/drawing/2014/main" id="{8DE0E6B4-4565-A501-ECA6-94AE78F562E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36255" y="4806947"/>
            <a:ext cx="414338" cy="350838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86" name="AutoShape 90">
            <a:extLst>
              <a:ext uri="{FF2B5EF4-FFF2-40B4-BE49-F238E27FC236}">
                <a16:creationId xmlns:a16="http://schemas.microsoft.com/office/drawing/2014/main" id="{1CB8F6F5-DE65-CE4C-3DD8-F09DE8412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493" y="237807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89" name="Rectangle 93">
            <a:extLst>
              <a:ext uri="{FF2B5EF4-FFF2-40B4-BE49-F238E27FC236}">
                <a16:creationId xmlns:a16="http://schemas.microsoft.com/office/drawing/2014/main" id="{B7C5F999-CE68-3711-98E9-EDAF77A7C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868" y="5283197"/>
            <a:ext cx="1179512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en-US">
                <a:ea typeface="SimHei" panose="02010609060101010101" pitchFamily="49" charset="-122"/>
              </a:rPr>
              <a:t>約翰福音和書信，啟示錄</a:t>
            </a:r>
          </a:p>
        </p:txBody>
      </p:sp>
      <p:sp>
        <p:nvSpPr>
          <p:cNvPr id="29790" name="Text Box 94">
            <a:extLst>
              <a:ext uri="{FF2B5EF4-FFF2-40B4-BE49-F238E27FC236}">
                <a16:creationId xmlns:a16="http://schemas.microsoft.com/office/drawing/2014/main" id="{8BF2A0F0-B136-F52A-31FC-460F3EAA1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558" y="3576638"/>
            <a:ext cx="1362075" cy="790575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約翰被放逐到拔摩海島</a:t>
            </a:r>
          </a:p>
        </p:txBody>
      </p:sp>
      <p:cxnSp>
        <p:nvCxnSpPr>
          <p:cNvPr id="29791" name="AutoShape 95">
            <a:extLst>
              <a:ext uri="{FF2B5EF4-FFF2-40B4-BE49-F238E27FC236}">
                <a16:creationId xmlns:a16="http://schemas.microsoft.com/office/drawing/2014/main" id="{7EC0A57C-B953-2791-0652-619B66F62089}"/>
              </a:ext>
            </a:extLst>
          </p:cNvPr>
          <p:cNvCxnSpPr>
            <a:cxnSpLocks noChangeShapeType="1"/>
            <a:stCxn id="29790" idx="0"/>
            <a:endCxn id="29793" idx="2"/>
          </p:cNvCxnSpPr>
          <p:nvPr/>
        </p:nvCxnSpPr>
        <p:spPr bwMode="auto">
          <a:xfrm rot="16200000">
            <a:off x="8460943" y="3328985"/>
            <a:ext cx="4953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93" name="Text Box 97">
            <a:extLst>
              <a:ext uri="{FF2B5EF4-FFF2-40B4-BE49-F238E27FC236}">
                <a16:creationId xmlns:a16="http://schemas.microsoft.com/office/drawing/2014/main" id="{BF988085-5CD2-446F-2E2F-6CA98BC55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1718" y="274478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亞細亞</a:t>
            </a:r>
          </a:p>
        </p:txBody>
      </p:sp>
      <p:pic>
        <p:nvPicPr>
          <p:cNvPr id="29794" name="Picture 98">
            <a:extLst>
              <a:ext uri="{FF2B5EF4-FFF2-40B4-BE49-F238E27FC236}">
                <a16:creationId xmlns:a16="http://schemas.microsoft.com/office/drawing/2014/main" id="{81D6FF2D-486B-E07F-EE33-58B526275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"/>
          <a:stretch>
            <a:fillRect/>
          </a:stretch>
        </p:blipFill>
        <p:spPr bwMode="auto">
          <a:xfrm>
            <a:off x="7314771" y="190497"/>
            <a:ext cx="941387" cy="12588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5" name="Picture 99">
            <a:extLst>
              <a:ext uri="{FF2B5EF4-FFF2-40B4-BE49-F238E27FC236}">
                <a16:creationId xmlns:a16="http://schemas.microsoft.com/office/drawing/2014/main" id="{B529AE97-5349-A87F-D4C5-5EA6549E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46" y="190497"/>
            <a:ext cx="942975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6" name="Picture 100">
            <a:extLst>
              <a:ext uri="{FF2B5EF4-FFF2-40B4-BE49-F238E27FC236}">
                <a16:creationId xmlns:a16="http://schemas.microsoft.com/office/drawing/2014/main" id="{7C19DE79-3AB8-8FC4-FEB2-2D327766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08" y="190497"/>
            <a:ext cx="942975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7" name="Picture 101">
            <a:extLst>
              <a:ext uri="{FF2B5EF4-FFF2-40B4-BE49-F238E27FC236}">
                <a16:creationId xmlns:a16="http://schemas.microsoft.com/office/drawing/2014/main" id="{B9DD2221-5906-D5FB-2C50-FD4C1EB82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93" y="190497"/>
            <a:ext cx="944562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8" name="Picture 102">
            <a:extLst>
              <a:ext uri="{FF2B5EF4-FFF2-40B4-BE49-F238E27FC236}">
                <a16:creationId xmlns:a16="http://schemas.microsoft.com/office/drawing/2014/main" id="{D113B930-30A3-E89A-53E3-36A3EEAE5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893" y="190497"/>
            <a:ext cx="944562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" name="Picture 103">
            <a:extLst>
              <a:ext uri="{FF2B5EF4-FFF2-40B4-BE49-F238E27FC236}">
                <a16:creationId xmlns:a16="http://schemas.microsoft.com/office/drawing/2014/main" id="{26F049FE-3E5D-3F32-9F18-42347AFC6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333" y="190497"/>
            <a:ext cx="944563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00" name="Picture 104">
            <a:extLst>
              <a:ext uri="{FF2B5EF4-FFF2-40B4-BE49-F238E27FC236}">
                <a16:creationId xmlns:a16="http://schemas.microsoft.com/office/drawing/2014/main" id="{A4B42F0B-7611-AFAA-A297-17E6E436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58" y="190497"/>
            <a:ext cx="942975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01" name="Picture 105">
            <a:extLst>
              <a:ext uri="{FF2B5EF4-FFF2-40B4-BE49-F238E27FC236}">
                <a16:creationId xmlns:a16="http://schemas.microsoft.com/office/drawing/2014/main" id="{AB4428F7-9EFA-E923-812C-3373602D4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21" y="190497"/>
            <a:ext cx="941387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03" name="Rectangle 107">
            <a:extLst>
              <a:ext uri="{FF2B5EF4-FFF2-40B4-BE49-F238E27FC236}">
                <a16:creationId xmlns:a16="http://schemas.microsoft.com/office/drawing/2014/main" id="{29D8DA20-0395-CCAC-1215-5B119388E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330" y="5281610"/>
            <a:ext cx="142240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en-US">
                <a:ea typeface="SimHei" panose="02010609060101010101" pitchFamily="49" charset="-122"/>
              </a:rPr>
              <a:t>除約翰著作之外的其他新約書卷。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2" grpId="0" animBg="1"/>
      <p:bldP spid="29787" grpId="0" animBg="1"/>
      <p:bldP spid="29757" grpId="0" animBg="1"/>
      <p:bldP spid="29758" grpId="0" animBg="1"/>
      <p:bldP spid="29759" grpId="0" animBg="1"/>
      <p:bldP spid="29760" grpId="0" animBg="1"/>
      <p:bldP spid="29770" grpId="0"/>
      <p:bldP spid="29784" grpId="0" animBg="1"/>
      <p:bldP spid="29786" grpId="0" animBg="1"/>
      <p:bldP spid="29789" grpId="0"/>
      <p:bldP spid="29790" grpId="0" animBg="1"/>
      <p:bldP spid="29793" grpId="0"/>
      <p:bldP spid="298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61A0-2D84-8D7B-D846-EE9BEA6B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1228436"/>
            <a:ext cx="9551720" cy="5271952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CN" altLang="en-US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使徒時代 </a:t>
            </a:r>
            <a:r>
              <a:rPr lang="en-US" altLang="zh-CN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– </a:t>
            </a:r>
            <a:r>
              <a:rPr lang="zh-CN" altLang="en-US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不在这次课程论述</a:t>
            </a:r>
            <a:endParaRPr lang="en-US" altLang="zh-CN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TW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早期</a:t>
            </a:r>
            <a:r>
              <a:rPr lang="zh-CN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和</a:t>
            </a:r>
            <a:r>
              <a:rPr lang="zh-TW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尼西亞以前</a:t>
            </a:r>
            <a:r>
              <a:rPr lang="zh-CN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教父</a:t>
            </a:r>
            <a:r>
              <a:rPr lang="zh-TW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時代</a:t>
            </a:r>
            <a:endParaRPr lang="en-US" altLang="zh-TW" sz="36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457200" lvl="1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逼迫中扎根的初代教会（上、下）</a:t>
            </a:r>
            <a:endParaRPr lang="en-US" altLang="zh-CN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914400" lvl="2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罗马政权的逼迫</a:t>
            </a:r>
            <a:endParaRPr lang="en-US" altLang="zh-CN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914400" lvl="2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CN" altLang="en-US" sz="3200" b="1" kern="100" dirty="0">
                <a:latin typeface="MingLiU" panose="02020509000000000000" pitchFamily="49" charset="-120"/>
                <a:ea typeface="MingLiU" panose="02020509000000000000" pitchFamily="49" charset="-120"/>
              </a:rPr>
              <a:t>早期教父的忠贞</a:t>
            </a:r>
            <a:endParaRPr lang="en-US" altLang="zh-CN" sz="3200" b="1" kern="100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TW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尼西亚以后</a:t>
            </a:r>
            <a:r>
              <a:rPr lang="zh-CN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zh-TW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教父</a:t>
            </a:r>
            <a:r>
              <a:rPr lang="zh-CN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TW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时代</a:t>
            </a:r>
            <a:endParaRPr lang="en-US" altLang="zh-TW" sz="36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457200" lvl="1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帝国中长大的大公教会（上、下）</a:t>
            </a:r>
            <a:endParaRPr lang="en-US" altLang="zh-CN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914400" lvl="2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被罗马政权接受后考验的基督教会</a:t>
            </a:r>
            <a:endParaRPr lang="en-US" altLang="zh-CN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914400" lvl="2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与异端思想斗争中成熟的基督教义</a:t>
            </a:r>
            <a:endParaRPr lang="zh-TW" altLang="en-US" sz="40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endParaRPr lang="zh-TW" altLang="en-US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AC7AB0-9DFE-285A-A600-75CE834F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357612"/>
            <a:ext cx="5852392" cy="759988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本课程的主要分段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9647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61A0-2D84-8D7B-D846-EE9BEA6B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8" y="1228436"/>
            <a:ext cx="10005291" cy="5271952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CN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使徒时代</a:t>
            </a:r>
            <a:endParaRPr lang="en-US" altLang="zh-CN" sz="24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TW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早期</a:t>
            </a:r>
            <a:r>
              <a:rPr lang="zh-CN" altLang="en-US" sz="2400" b="1" kern="100" dirty="0">
                <a:latin typeface="MingLiU" panose="02020509000000000000" pitchFamily="49" charset="-120"/>
                <a:ea typeface="MingLiU" panose="02020509000000000000" pitchFamily="49" charset="-120"/>
              </a:rPr>
              <a:t>及</a:t>
            </a:r>
            <a:r>
              <a:rPr lang="zh-TW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尼西亚以前</a:t>
            </a:r>
            <a:r>
              <a:rPr lang="zh-CN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zh-TW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教父</a:t>
            </a:r>
            <a:r>
              <a:rPr lang="zh-CN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TW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时代</a:t>
            </a:r>
            <a:endParaRPr lang="en-US" altLang="zh-TW" sz="24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TW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尼西亚以后</a:t>
            </a:r>
            <a:r>
              <a:rPr lang="zh-CN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zh-TW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教父</a:t>
            </a:r>
            <a:r>
              <a:rPr lang="zh-CN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TW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时代</a:t>
            </a:r>
            <a:endParaRPr lang="en-US" altLang="zh-TW" sz="24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TW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中世纪教会</a:t>
            </a:r>
            <a:r>
              <a:rPr lang="zh-CN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（前期）</a:t>
            </a:r>
            <a:endParaRPr lang="en-US" altLang="zh-TW" sz="36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457200" lvl="1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CN" altLang="en-US" sz="28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没落的帝国、不朽的上帝之城（上）蛮族入侵，奥古斯丁</a:t>
            </a:r>
            <a:endParaRPr lang="en-US" altLang="zh-CN" sz="28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457200" lvl="1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CN" altLang="en-US" sz="28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没落的帝国、不朽的上帝之城（下）利奥、贵格利，查理曼</a:t>
            </a:r>
            <a:endParaRPr lang="en-US" altLang="zh-TW" sz="28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en-US" altLang="zh-CN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D2</a:t>
            </a:r>
            <a:r>
              <a:rPr lang="zh-TW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中世纪教会</a:t>
            </a:r>
            <a:r>
              <a:rPr lang="zh-CN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（后期）</a:t>
            </a:r>
            <a:endParaRPr lang="en-US" altLang="zh-CN" sz="36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457200" lvl="1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教廷从兴到衰的后中世纪（权力争斗）</a:t>
            </a:r>
            <a:endParaRPr lang="en-US" altLang="zh-CN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457200" lvl="1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教廷从兴到衰的后中世纪（思想交锋）</a:t>
            </a:r>
            <a:endParaRPr lang="zh-TW" altLang="en-US" sz="36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endParaRPr lang="zh-TW" altLang="en-US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AC7AB0-9DFE-285A-A600-75CE834F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357612"/>
            <a:ext cx="5852392" cy="759988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教会历史的主要分段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80935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61A0-2D84-8D7B-D846-EE9BEA6B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1228436"/>
            <a:ext cx="9551720" cy="5271952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CN" altLang="en-US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使徒时代</a:t>
            </a:r>
            <a:endParaRPr lang="en-US" altLang="zh-CN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TW" altLang="en-US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早期教父时代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TW" altLang="en-US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尼西亚以前</a:t>
            </a:r>
            <a:r>
              <a:rPr lang="zh-CN" altLang="en-US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zh-TW" altLang="en-US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教父</a:t>
            </a:r>
            <a:r>
              <a:rPr lang="zh-CN" altLang="en-US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TW" altLang="en-US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时代</a:t>
            </a:r>
            <a:endParaRPr lang="en-US" altLang="zh-TW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TW" altLang="en-US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尼西亚以后</a:t>
            </a:r>
            <a:r>
              <a:rPr lang="zh-CN" altLang="en-US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zh-TW" altLang="en-US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教父</a:t>
            </a:r>
            <a:r>
              <a:rPr lang="zh-CN" altLang="en-US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TW" altLang="en-US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时代</a:t>
            </a:r>
            <a:endParaRPr lang="en-US" altLang="zh-TW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TW" altLang="en-US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中世纪教会</a:t>
            </a:r>
            <a:endParaRPr lang="en-US" altLang="zh-TW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CN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宗教改革时代</a:t>
            </a:r>
            <a:endParaRPr lang="en-US" altLang="zh-CN" sz="36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457200" lvl="1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宗教改革的暗中酝酿 </a:t>
            </a:r>
            <a:r>
              <a:rPr lang="en-US" altLang="zh-CN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-- </a:t>
            </a: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威克里夫、胡司</a:t>
            </a:r>
            <a:endParaRPr lang="en-US" altLang="zh-CN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457200" lvl="1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宗教改革的风起云涌 </a:t>
            </a:r>
            <a:r>
              <a:rPr lang="en-US" altLang="zh-CN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-- </a:t>
            </a: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马丁路德，慈运理</a:t>
            </a:r>
            <a:endParaRPr lang="en-US" altLang="zh-CN" sz="3200" b="1" kern="100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457200" lvl="1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TW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宗教改革的架构重建（上）</a:t>
            </a: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加尔文日内瓦改革</a:t>
            </a:r>
            <a:endParaRPr lang="en-US" altLang="zh-TW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457200" lvl="1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TW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宗教改革的架构重建（下）</a:t>
            </a: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英国；苏格兰的改革</a:t>
            </a:r>
            <a:endParaRPr lang="en-US" altLang="zh-TW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457200" lvl="1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宗教改革的欧洲变更 </a:t>
            </a:r>
            <a:r>
              <a:rPr lang="en-US" altLang="zh-CN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- </a:t>
            </a: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法国大屠杀、荷兰独立</a:t>
            </a:r>
            <a:endParaRPr lang="zh-TW" altLang="en-US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endParaRPr lang="zh-TW" altLang="en-US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AC7AB0-9DFE-285A-A600-75CE834F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357612"/>
            <a:ext cx="5852392" cy="759988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教会历史的主要分段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8149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61A0-2D84-8D7B-D846-EE9BEA6B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8" y="1228436"/>
            <a:ext cx="10868892" cy="5439064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CN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使徒时代</a:t>
            </a:r>
            <a:endParaRPr lang="en-US" altLang="zh-CN" sz="24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TW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早期教父时代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TW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尼西亚以前</a:t>
            </a:r>
            <a:r>
              <a:rPr lang="zh-CN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zh-TW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教父</a:t>
            </a:r>
            <a:r>
              <a:rPr lang="zh-CN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TW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时代</a:t>
            </a:r>
            <a:endParaRPr lang="en-US" altLang="zh-TW" sz="24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TW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尼西亚以后</a:t>
            </a:r>
            <a:r>
              <a:rPr lang="zh-CN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zh-TW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教父</a:t>
            </a:r>
            <a:r>
              <a:rPr lang="zh-CN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TW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时代</a:t>
            </a:r>
            <a:endParaRPr lang="en-US" altLang="zh-TW" sz="24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TW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中世纪教会</a:t>
            </a:r>
            <a:endParaRPr lang="en-US" altLang="zh-TW" sz="24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CN" altLang="en-US" sz="2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宗教改革时代</a:t>
            </a:r>
            <a:endParaRPr lang="en-US" altLang="zh-CN" sz="24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CN" altLang="en-US" sz="3600" b="1" kern="100" dirty="0">
                <a:latin typeface="MingLiU" panose="02020509000000000000" pitchFamily="49" charset="-120"/>
                <a:ea typeface="MingLiU" panose="02020509000000000000" pitchFamily="49" charset="-120"/>
              </a:rPr>
              <a:t>近代教会</a:t>
            </a:r>
            <a:endParaRPr lang="en-US" altLang="zh-CN" sz="3600" b="1" kern="100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457200" lvl="1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建立人间之城与追求上帝之城（上、下）美洲新大陆</a:t>
            </a:r>
            <a:endParaRPr lang="en-US" altLang="zh-CN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457200" lvl="1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一个福音和国度扩展的时代 </a:t>
            </a:r>
            <a:r>
              <a:rPr lang="en-US" altLang="zh-CN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-- </a:t>
            </a: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跨文化宣教的先驱典范</a:t>
            </a:r>
            <a:endParaRPr lang="en-US" altLang="zh-CN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457200" lvl="1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一个麦子和稗子共长的时代（上）欧洲哲学思想的挑战</a:t>
            </a:r>
            <a:endParaRPr lang="en-US" altLang="zh-CN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457200" lvl="1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一个麦子和稗子共长的时代（中）自由派神学与基要主义</a:t>
            </a:r>
            <a:endParaRPr lang="en-US" altLang="zh-CN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457200" lvl="1" indent="0" algn="just">
              <a:spcBef>
                <a:spcPts val="0"/>
              </a:spcBef>
              <a:buNone/>
              <a:tabLst>
                <a:tab pos="800100" algn="l"/>
              </a:tabLst>
            </a:pP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一个麦子和稗子共长的时代（下）纯正信仰对社会的责任</a:t>
            </a:r>
            <a:endParaRPr lang="zh-TW" altLang="en-US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endParaRPr lang="zh-TW" altLang="en-US" sz="36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endParaRPr lang="zh-TW" altLang="en-US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AC7AB0-9DFE-285A-A600-75CE834F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357612"/>
            <a:ext cx="5852392" cy="759988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教会历史的主要分段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2100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Line 193">
            <a:extLst>
              <a:ext uri="{FF2B5EF4-FFF2-40B4-BE49-F238E27FC236}">
                <a16:creationId xmlns:a16="http://schemas.microsoft.com/office/drawing/2014/main" id="{BF54A924-B378-8A78-3AD9-545805D99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7916" y="1036207"/>
            <a:ext cx="0" cy="55911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0" name="Line 192">
            <a:extLst>
              <a:ext uri="{FF2B5EF4-FFF2-40B4-BE49-F238E27FC236}">
                <a16:creationId xmlns:a16="http://schemas.microsoft.com/office/drawing/2014/main" id="{4D0B9D49-2277-75B9-8494-869AE4D7F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2316" y="1040970"/>
            <a:ext cx="0" cy="55911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9" name="Line 191">
            <a:extLst>
              <a:ext uri="{FF2B5EF4-FFF2-40B4-BE49-F238E27FC236}">
                <a16:creationId xmlns:a16="http://schemas.microsoft.com/office/drawing/2014/main" id="{D205D9C1-A3EC-8A77-75F8-5EAFDC936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0841" y="1048907"/>
            <a:ext cx="0" cy="55911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8" name="Line 190">
            <a:extLst>
              <a:ext uri="{FF2B5EF4-FFF2-40B4-BE49-F238E27FC236}">
                <a16:creationId xmlns:a16="http://schemas.microsoft.com/office/drawing/2014/main" id="{B3E91ACA-CFF2-7B7E-1C07-3E8DC67F61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2541" y="1064782"/>
            <a:ext cx="0" cy="55911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7" name="Line 189">
            <a:extLst>
              <a:ext uri="{FF2B5EF4-FFF2-40B4-BE49-F238E27FC236}">
                <a16:creationId xmlns:a16="http://schemas.microsoft.com/office/drawing/2014/main" id="{19AADE02-FAF4-77DF-8039-0F335C9DD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1128" y="1036207"/>
            <a:ext cx="0" cy="55911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64F7DF0B-1CD5-3E54-8E63-BAE4C885B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931" y="826657"/>
            <a:ext cx="42863" cy="2190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D74A047-31A6-0457-6129-D8C1C0C35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181" y="596470"/>
            <a:ext cx="8162925" cy="604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2118417A-4163-01D7-5714-D47B1D8FD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353" y="596467"/>
            <a:ext cx="234950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亞古士督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6D0EA01-C4A9-57EB-605D-C43602452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303" y="596467"/>
            <a:ext cx="369888" cy="4508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提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庇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留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83493FD3-B313-53C4-1DB1-734A33276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606" y="596467"/>
            <a:ext cx="68263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B7F36B94-3242-4BCA-7ECF-19A372F55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278" y="596467"/>
            <a:ext cx="217488" cy="4508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革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老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丟</a:t>
            </a:r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FBA6E9B8-010B-116D-F13D-A9CD3598F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181" y="596467"/>
            <a:ext cx="227013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尼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祿</a:t>
            </a: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C9B9885C-2950-B1E4-C925-1EDBF7D14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191" y="596467"/>
            <a:ext cx="42862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id="{7201FDD3-24F2-19BA-AC6B-36888E21C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003" y="596467"/>
            <a:ext cx="158750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維斯帕先</a:t>
            </a: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5F3B2DC9-EB04-4C85-6E7C-B55FAE7A0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9166" y="596467"/>
            <a:ext cx="42862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4">
            <a:extLst>
              <a:ext uri="{FF2B5EF4-FFF2-40B4-BE49-F238E27FC236}">
                <a16:creationId xmlns:a16="http://schemas.microsoft.com/office/drawing/2014/main" id="{18F84FDC-F4A2-AD69-14DB-CDA922737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0444" y="596467"/>
            <a:ext cx="242887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豆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米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仙</a:t>
            </a:r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CF6D3856-5F1E-7ECB-8784-D40677964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331" y="596467"/>
            <a:ext cx="42863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id="{7A8FBCD7-3243-3DA1-E52C-659AC5432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69" y="596467"/>
            <a:ext cx="314325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他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雅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努</a:t>
            </a:r>
          </a:p>
        </p:txBody>
      </p:sp>
      <p:sp>
        <p:nvSpPr>
          <p:cNvPr id="7185" name="Rectangle 17">
            <a:extLst>
              <a:ext uri="{FF2B5EF4-FFF2-40B4-BE49-F238E27FC236}">
                <a16:creationId xmlns:a16="http://schemas.microsoft.com/office/drawing/2014/main" id="{01C981D2-0837-EA39-0E58-7B0431693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706" y="596467"/>
            <a:ext cx="328613" cy="4508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哈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德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良</a:t>
            </a:r>
          </a:p>
        </p:txBody>
      </p:sp>
      <p:sp>
        <p:nvSpPr>
          <p:cNvPr id="7186" name="Rectangle 18">
            <a:extLst>
              <a:ext uri="{FF2B5EF4-FFF2-40B4-BE49-F238E27FC236}">
                <a16:creationId xmlns:a16="http://schemas.microsoft.com/office/drawing/2014/main" id="{F5E50480-DB1A-E46B-B9EF-BCD2DCF97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5319" y="596467"/>
            <a:ext cx="396875" cy="4508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庇烏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安多尼努</a:t>
            </a:r>
          </a:p>
        </p:txBody>
      </p:sp>
      <p:sp>
        <p:nvSpPr>
          <p:cNvPr id="7187" name="Rectangle 19">
            <a:extLst>
              <a:ext uri="{FF2B5EF4-FFF2-40B4-BE49-F238E27FC236}">
                <a16:creationId xmlns:a16="http://schemas.microsoft.com/office/drawing/2014/main" id="{E9ADC84C-5498-DE50-0E3A-6D734155F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603" y="596467"/>
            <a:ext cx="306388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奧熱流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馬可</a:t>
            </a:r>
          </a:p>
        </p:txBody>
      </p:sp>
      <p:sp>
        <p:nvSpPr>
          <p:cNvPr id="7188" name="Rectangle 20">
            <a:extLst>
              <a:ext uri="{FF2B5EF4-FFF2-40B4-BE49-F238E27FC236}">
                <a16:creationId xmlns:a16="http://schemas.microsoft.com/office/drawing/2014/main" id="{743413C8-A18E-F4CA-41E3-E1AE401AA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403" y="596467"/>
            <a:ext cx="217488" cy="4508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軻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模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督</a:t>
            </a:r>
          </a:p>
        </p:txBody>
      </p:sp>
      <p:sp>
        <p:nvSpPr>
          <p:cNvPr id="7189" name="Rectangle 21">
            <a:extLst>
              <a:ext uri="{FF2B5EF4-FFF2-40B4-BE49-F238E27FC236}">
                <a16:creationId xmlns:a16="http://schemas.microsoft.com/office/drawing/2014/main" id="{BF7533A8-41E1-B8D2-1E33-627D8FD86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894" y="596467"/>
            <a:ext cx="306387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瑟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佛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倫</a:t>
            </a:r>
          </a:p>
        </p:txBody>
      </p:sp>
      <p:sp>
        <p:nvSpPr>
          <p:cNvPr id="7190" name="Rectangle 22">
            <a:extLst>
              <a:ext uri="{FF2B5EF4-FFF2-40B4-BE49-F238E27FC236}">
                <a16:creationId xmlns:a16="http://schemas.microsoft.com/office/drawing/2014/main" id="{0F65EEF8-75BD-46EF-9A92-7DDE47849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281" y="596467"/>
            <a:ext cx="85725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>
            <a:extLst>
              <a:ext uri="{FF2B5EF4-FFF2-40B4-BE49-F238E27FC236}">
                <a16:creationId xmlns:a16="http://schemas.microsoft.com/office/drawing/2014/main" id="{9C0F51C4-8C6E-D901-3B3F-5CCACB435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006" y="596467"/>
            <a:ext cx="42863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Rectangle 24">
            <a:extLst>
              <a:ext uri="{FF2B5EF4-FFF2-40B4-BE49-F238E27FC236}">
                <a16:creationId xmlns:a16="http://schemas.microsoft.com/office/drawing/2014/main" id="{9643293A-451F-1DC7-7631-26688B7F0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516" y="596467"/>
            <a:ext cx="42862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Rectangle 25">
            <a:extLst>
              <a:ext uri="{FF2B5EF4-FFF2-40B4-BE49-F238E27FC236}">
                <a16:creationId xmlns:a16="http://schemas.microsoft.com/office/drawing/2014/main" id="{3E4526BD-2545-F0DE-36AD-BF1C015D7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378" y="596467"/>
            <a:ext cx="217488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Rectangle 26">
            <a:extLst>
              <a:ext uri="{FF2B5EF4-FFF2-40B4-BE49-F238E27FC236}">
                <a16:creationId xmlns:a16="http://schemas.microsoft.com/office/drawing/2014/main" id="{CE30015D-8CA7-B148-23D9-653991388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456" y="596467"/>
            <a:ext cx="142875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Rectangle 27">
            <a:extLst>
              <a:ext uri="{FF2B5EF4-FFF2-40B4-BE49-F238E27FC236}">
                <a16:creationId xmlns:a16="http://schemas.microsoft.com/office/drawing/2014/main" id="{9E2FA2E1-E2BE-997D-5539-56B23B402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328" y="596467"/>
            <a:ext cx="77788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>
            <a:extLst>
              <a:ext uri="{FF2B5EF4-FFF2-40B4-BE49-F238E27FC236}">
                <a16:creationId xmlns:a16="http://schemas.microsoft.com/office/drawing/2014/main" id="{D4D94259-8A2F-2D06-7AC8-47CC28A3F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4116" y="596467"/>
            <a:ext cx="42862" cy="45085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Rectangle 29">
            <a:extLst>
              <a:ext uri="{FF2B5EF4-FFF2-40B4-BE49-F238E27FC236}">
                <a16:creationId xmlns:a16="http://schemas.microsoft.com/office/drawing/2014/main" id="{4556D2AD-9257-7B92-480A-A6DA8DCCE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806" y="596467"/>
            <a:ext cx="42863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Rectangle 30">
            <a:extLst>
              <a:ext uri="{FF2B5EF4-FFF2-40B4-BE49-F238E27FC236}">
                <a16:creationId xmlns:a16="http://schemas.microsoft.com/office/drawing/2014/main" id="{33E82DCC-0554-D014-CCFE-53F89C6D0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144" y="596467"/>
            <a:ext cx="111125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瓦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勒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良</a:t>
            </a:r>
          </a:p>
        </p:txBody>
      </p:sp>
      <p:sp>
        <p:nvSpPr>
          <p:cNvPr id="7199" name="Rectangle 31">
            <a:extLst>
              <a:ext uri="{FF2B5EF4-FFF2-40B4-BE49-F238E27FC236}">
                <a16:creationId xmlns:a16="http://schemas.microsoft.com/office/drawing/2014/main" id="{42FD607C-AEB2-1F34-7001-444EB8BCF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678" y="596467"/>
            <a:ext cx="127000" cy="4508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200" name="Rectangle 32">
            <a:extLst>
              <a:ext uri="{FF2B5EF4-FFF2-40B4-BE49-F238E27FC236}">
                <a16:creationId xmlns:a16="http://schemas.microsoft.com/office/drawing/2014/main" id="{7812FE85-A395-668F-3E8F-1908F3134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091" y="596467"/>
            <a:ext cx="42862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Rectangle 33">
            <a:extLst>
              <a:ext uri="{FF2B5EF4-FFF2-40B4-BE49-F238E27FC236}">
                <a16:creationId xmlns:a16="http://schemas.microsoft.com/office/drawing/2014/main" id="{7E43FDA9-C2A1-E56D-EF26-985B9A043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953" y="596467"/>
            <a:ext cx="76200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2" name="Rectangle 34">
            <a:extLst>
              <a:ext uri="{FF2B5EF4-FFF2-40B4-BE49-F238E27FC236}">
                <a16:creationId xmlns:a16="http://schemas.microsoft.com/office/drawing/2014/main" id="{2F09C7D2-5673-0BEE-2D8D-B308244D3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741" y="596467"/>
            <a:ext cx="227012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奧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勒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良</a:t>
            </a:r>
          </a:p>
        </p:txBody>
      </p:sp>
      <p:sp>
        <p:nvSpPr>
          <p:cNvPr id="7203" name="Rectangle 35">
            <a:extLst>
              <a:ext uri="{FF2B5EF4-FFF2-40B4-BE49-F238E27FC236}">
                <a16:creationId xmlns:a16="http://schemas.microsoft.com/office/drawing/2014/main" id="{0E9DF544-4F58-FA79-D610-0D9E5209C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756" y="596467"/>
            <a:ext cx="257175" cy="450850"/>
          </a:xfrm>
          <a:prstGeom prst="rect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丟克理田</a:t>
            </a:r>
          </a:p>
        </p:txBody>
      </p:sp>
      <p:sp>
        <p:nvSpPr>
          <p:cNvPr id="7204" name="Rectangle 36">
            <a:extLst>
              <a:ext uri="{FF2B5EF4-FFF2-40B4-BE49-F238E27FC236}">
                <a16:creationId xmlns:a16="http://schemas.microsoft.com/office/drawing/2014/main" id="{84B5537A-245E-378B-A2AF-1309CB792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931" y="596467"/>
            <a:ext cx="295275" cy="2333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Freeform 37">
            <a:extLst>
              <a:ext uri="{FF2B5EF4-FFF2-40B4-BE49-F238E27FC236}">
                <a16:creationId xmlns:a16="http://schemas.microsoft.com/office/drawing/2014/main" id="{5615577A-822F-110F-4419-7800CC255F5F}"/>
              </a:ext>
            </a:extLst>
          </p:cNvPr>
          <p:cNvSpPr>
            <a:spLocks/>
          </p:cNvSpPr>
          <p:nvPr/>
        </p:nvSpPr>
        <p:spPr bwMode="auto">
          <a:xfrm>
            <a:off x="6382328" y="596467"/>
            <a:ext cx="427038" cy="449262"/>
          </a:xfrm>
          <a:custGeom>
            <a:avLst/>
            <a:gdLst>
              <a:gd name="T0" fmla="*/ 0 w 270"/>
              <a:gd name="T1" fmla="*/ 282 h 284"/>
              <a:gd name="T2" fmla="*/ 0 w 270"/>
              <a:gd name="T3" fmla="*/ 147 h 284"/>
              <a:gd name="T4" fmla="*/ 171 w 270"/>
              <a:gd name="T5" fmla="*/ 147 h 284"/>
              <a:gd name="T6" fmla="*/ 168 w 270"/>
              <a:gd name="T7" fmla="*/ 0 h 284"/>
              <a:gd name="T8" fmla="*/ 270 w 270"/>
              <a:gd name="T9" fmla="*/ 1 h 284"/>
              <a:gd name="T10" fmla="*/ 269 w 270"/>
              <a:gd name="T11" fmla="*/ 284 h 284"/>
              <a:gd name="T12" fmla="*/ 0 w 270"/>
              <a:gd name="T13" fmla="*/ 28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" h="284">
                <a:moveTo>
                  <a:pt x="0" y="282"/>
                </a:moveTo>
                <a:lnTo>
                  <a:pt x="0" y="147"/>
                </a:lnTo>
                <a:lnTo>
                  <a:pt x="171" y="147"/>
                </a:lnTo>
                <a:lnTo>
                  <a:pt x="168" y="0"/>
                </a:lnTo>
                <a:lnTo>
                  <a:pt x="270" y="1"/>
                </a:lnTo>
                <a:lnTo>
                  <a:pt x="269" y="284"/>
                </a:lnTo>
                <a:lnTo>
                  <a:pt x="0" y="282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6" name="Rectangle 38">
            <a:extLst>
              <a:ext uri="{FF2B5EF4-FFF2-40B4-BE49-F238E27FC236}">
                <a16:creationId xmlns:a16="http://schemas.microsoft.com/office/drawing/2014/main" id="{E8B9E3BD-7603-7C3E-FF90-19E6581AB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781" y="596467"/>
            <a:ext cx="466725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Rectangle 39">
            <a:extLst>
              <a:ext uri="{FF2B5EF4-FFF2-40B4-BE49-F238E27FC236}">
                <a16:creationId xmlns:a16="http://schemas.microsoft.com/office/drawing/2014/main" id="{EF978BF6-F427-C86B-16D3-6718A778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916" y="596467"/>
            <a:ext cx="42862" cy="45085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8" name="Rectangle 40">
            <a:extLst>
              <a:ext uri="{FF2B5EF4-FFF2-40B4-BE49-F238E27FC236}">
                <a16:creationId xmlns:a16="http://schemas.microsoft.com/office/drawing/2014/main" id="{66877676-BBF2-7F17-122E-752466190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6256" y="596467"/>
            <a:ext cx="42863" cy="450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" name="Rectangle 41">
            <a:extLst>
              <a:ext uri="{FF2B5EF4-FFF2-40B4-BE49-F238E27FC236}">
                <a16:creationId xmlns:a16="http://schemas.microsoft.com/office/drawing/2014/main" id="{ED08DAA1-7A0D-185A-B345-748E7F93E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828" y="596467"/>
            <a:ext cx="209550" cy="233362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0" name="Rectangle 42">
            <a:extLst>
              <a:ext uri="{FF2B5EF4-FFF2-40B4-BE49-F238E27FC236}">
                <a16:creationId xmlns:a16="http://schemas.microsoft.com/office/drawing/2014/main" id="{73C0AEDF-494A-F8C1-00CF-10CA8B05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828" y="829829"/>
            <a:ext cx="166688" cy="217488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1" name="Rectangle 43">
            <a:extLst>
              <a:ext uri="{FF2B5EF4-FFF2-40B4-BE49-F238E27FC236}">
                <a16:creationId xmlns:a16="http://schemas.microsoft.com/office/drawing/2014/main" id="{154009FC-38BC-2773-11B8-212FD52F4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894" y="596470"/>
            <a:ext cx="217487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2" name="Rectangle 44">
            <a:extLst>
              <a:ext uri="{FF2B5EF4-FFF2-40B4-BE49-F238E27FC236}">
                <a16:creationId xmlns:a16="http://schemas.microsoft.com/office/drawing/2014/main" id="{5B7601A1-7235-8494-D262-8C9CC731B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891" y="829829"/>
            <a:ext cx="461962" cy="217488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3" name="Rectangle 45">
            <a:extLst>
              <a:ext uri="{FF2B5EF4-FFF2-40B4-BE49-F238E27FC236}">
                <a16:creationId xmlns:a16="http://schemas.microsoft.com/office/drawing/2014/main" id="{4F0C40FB-BAEF-69E9-36CB-2F376D5B8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5266" y="829829"/>
            <a:ext cx="512762" cy="217488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4" name="Rectangle 46">
            <a:extLst>
              <a:ext uri="{FF2B5EF4-FFF2-40B4-BE49-F238E27FC236}">
                <a16:creationId xmlns:a16="http://schemas.microsoft.com/office/drawing/2014/main" id="{41BF3290-7FB9-211E-1DD3-ABFF6500E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8031" y="829829"/>
            <a:ext cx="358775" cy="217488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6" name="Rectangle 48">
            <a:extLst>
              <a:ext uri="{FF2B5EF4-FFF2-40B4-BE49-F238E27FC236}">
                <a16:creationId xmlns:a16="http://schemas.microsoft.com/office/drawing/2014/main" id="{5EA55BBF-C5EC-B3D4-3B3C-FBEC80332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378" y="596470"/>
            <a:ext cx="674688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7" name="Rectangle 49">
            <a:extLst>
              <a:ext uri="{FF2B5EF4-FFF2-40B4-BE49-F238E27FC236}">
                <a16:creationId xmlns:a16="http://schemas.microsoft.com/office/drawing/2014/main" id="{813EA2EF-AE20-2D47-40CE-53FD0AE16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7069" y="596470"/>
            <a:ext cx="111125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8" name="Rectangle 50">
            <a:extLst>
              <a:ext uri="{FF2B5EF4-FFF2-40B4-BE49-F238E27FC236}">
                <a16:creationId xmlns:a16="http://schemas.microsoft.com/office/drawing/2014/main" id="{487FA15D-C24F-0573-46C5-0B950078F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8191" y="596470"/>
            <a:ext cx="277812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" name="Rectangle 51">
            <a:extLst>
              <a:ext uri="{FF2B5EF4-FFF2-40B4-BE49-F238E27FC236}">
                <a16:creationId xmlns:a16="http://schemas.microsoft.com/office/drawing/2014/main" id="{A5A2CD52-21F2-C0F9-E331-6D86C1495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419" y="596470"/>
            <a:ext cx="288925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0" name="Rectangle 52">
            <a:extLst>
              <a:ext uri="{FF2B5EF4-FFF2-40B4-BE49-F238E27FC236}">
                <a16:creationId xmlns:a16="http://schemas.microsoft.com/office/drawing/2014/main" id="{4E3B4A15-836B-7E31-732C-4E83AD5CA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0166" y="596470"/>
            <a:ext cx="133350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1" name="Rectangle 53">
            <a:extLst>
              <a:ext uri="{FF2B5EF4-FFF2-40B4-BE49-F238E27FC236}">
                <a16:creationId xmlns:a16="http://schemas.microsoft.com/office/drawing/2014/main" id="{F64A3C7C-17E2-0DF7-EC31-01EDF149B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256" y="666320"/>
            <a:ext cx="1238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君士坦丁</a:t>
            </a:r>
          </a:p>
        </p:txBody>
      </p:sp>
      <p:sp>
        <p:nvSpPr>
          <p:cNvPr id="7222" name="Rectangle 54">
            <a:extLst>
              <a:ext uri="{FF2B5EF4-FFF2-40B4-BE49-F238E27FC236}">
                <a16:creationId xmlns:a16="http://schemas.microsoft.com/office/drawing/2014/main" id="{F882444A-3432-2AA0-E298-BF7E2C490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531" y="596467"/>
            <a:ext cx="3905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君士坦丟</a:t>
            </a:r>
          </a:p>
        </p:txBody>
      </p:sp>
      <p:sp>
        <p:nvSpPr>
          <p:cNvPr id="7223" name="Rectangle 55">
            <a:extLst>
              <a:ext uri="{FF2B5EF4-FFF2-40B4-BE49-F238E27FC236}">
                <a16:creationId xmlns:a16="http://schemas.microsoft.com/office/drawing/2014/main" id="{2CE4115F-44C1-AF6A-2D0E-00301BD1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944" y="1148917"/>
            <a:ext cx="3905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猶利安</a:t>
            </a:r>
          </a:p>
        </p:txBody>
      </p:sp>
      <p:sp>
        <p:nvSpPr>
          <p:cNvPr id="7224" name="Rectangle 56">
            <a:extLst>
              <a:ext uri="{FF2B5EF4-FFF2-40B4-BE49-F238E27FC236}">
                <a16:creationId xmlns:a16="http://schemas.microsoft.com/office/drawing/2014/main" id="{717DA9D5-0880-4D60-814C-A06662A30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791" y="596467"/>
            <a:ext cx="290512" cy="45085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700">
              <a:ea typeface="SimHei" panose="02010609060101010101" pitchFamily="49" charset="-122"/>
            </a:endParaRPr>
          </a:p>
        </p:txBody>
      </p:sp>
      <p:sp>
        <p:nvSpPr>
          <p:cNvPr id="7225" name="Rectangle 57">
            <a:extLst>
              <a:ext uri="{FF2B5EF4-FFF2-40B4-BE49-F238E27FC236}">
                <a16:creationId xmlns:a16="http://schemas.microsoft.com/office/drawing/2014/main" id="{2DAFDE7E-4F21-AAF2-C67B-A11310303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106" y="829829"/>
            <a:ext cx="276225" cy="217488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6" name="Rectangle 58">
            <a:extLst>
              <a:ext uri="{FF2B5EF4-FFF2-40B4-BE49-F238E27FC236}">
                <a16:creationId xmlns:a16="http://schemas.microsoft.com/office/drawing/2014/main" id="{B5C08637-CFEF-6D6E-7DDD-82D08C67A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781" y="769507"/>
            <a:ext cx="284163" cy="2762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7" name="Rectangle 59">
            <a:extLst>
              <a:ext uri="{FF2B5EF4-FFF2-40B4-BE49-F238E27FC236}">
                <a16:creationId xmlns:a16="http://schemas.microsoft.com/office/drawing/2014/main" id="{C57879AE-D3FB-ED29-B136-2132936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941" y="767917"/>
            <a:ext cx="57150" cy="27781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8" name="Rectangle 60">
            <a:extLst>
              <a:ext uri="{FF2B5EF4-FFF2-40B4-BE49-F238E27FC236}">
                <a16:creationId xmlns:a16="http://schemas.microsoft.com/office/drawing/2014/main" id="{0C92BD8D-A096-FB47-3677-9B4D88BE9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778" y="920320"/>
            <a:ext cx="50800" cy="123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" name="Rectangle 61">
            <a:extLst>
              <a:ext uri="{FF2B5EF4-FFF2-40B4-BE49-F238E27FC236}">
                <a16:creationId xmlns:a16="http://schemas.microsoft.com/office/drawing/2014/main" id="{5AD9538B-0B66-7411-D655-8F9155871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8669" y="628217"/>
            <a:ext cx="24288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提阿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多修</a:t>
            </a:r>
          </a:p>
        </p:txBody>
      </p:sp>
      <p:sp>
        <p:nvSpPr>
          <p:cNvPr id="7230" name="Rectangle 62">
            <a:extLst>
              <a:ext uri="{FF2B5EF4-FFF2-40B4-BE49-F238E27FC236}">
                <a16:creationId xmlns:a16="http://schemas.microsoft.com/office/drawing/2014/main" id="{64737D7C-4018-DE1B-105B-E638E0642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953" y="596467"/>
            <a:ext cx="69850" cy="952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Rectangle 63">
            <a:extLst>
              <a:ext uri="{FF2B5EF4-FFF2-40B4-BE49-F238E27FC236}">
                <a16:creationId xmlns:a16="http://schemas.microsoft.com/office/drawing/2014/main" id="{0121D9C4-76A7-0934-DD3C-81A10448C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728" y="829832"/>
            <a:ext cx="50800" cy="13811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2" name="Freeform 64">
            <a:extLst>
              <a:ext uri="{FF2B5EF4-FFF2-40B4-BE49-F238E27FC236}">
                <a16:creationId xmlns:a16="http://schemas.microsoft.com/office/drawing/2014/main" id="{68101727-D53D-4988-09F6-21FC10555359}"/>
              </a:ext>
            </a:extLst>
          </p:cNvPr>
          <p:cNvSpPr>
            <a:spLocks/>
          </p:cNvSpPr>
          <p:nvPr/>
        </p:nvSpPr>
        <p:spPr bwMode="auto">
          <a:xfrm>
            <a:off x="6356931" y="594882"/>
            <a:ext cx="104775" cy="233363"/>
          </a:xfrm>
          <a:custGeom>
            <a:avLst/>
            <a:gdLst>
              <a:gd name="T0" fmla="*/ 0 w 66"/>
              <a:gd name="T1" fmla="*/ 0 h 147"/>
              <a:gd name="T2" fmla="*/ 45 w 66"/>
              <a:gd name="T3" fmla="*/ 0 h 147"/>
              <a:gd name="T4" fmla="*/ 45 w 66"/>
              <a:gd name="T5" fmla="*/ 61 h 147"/>
              <a:gd name="T6" fmla="*/ 66 w 66"/>
              <a:gd name="T7" fmla="*/ 61 h 147"/>
              <a:gd name="T8" fmla="*/ 66 w 66"/>
              <a:gd name="T9" fmla="*/ 112 h 147"/>
              <a:gd name="T10" fmla="*/ 31 w 66"/>
              <a:gd name="T11" fmla="*/ 112 h 147"/>
              <a:gd name="T12" fmla="*/ 30 w 66"/>
              <a:gd name="T13" fmla="*/ 147 h 147"/>
              <a:gd name="T14" fmla="*/ 0 w 66"/>
              <a:gd name="T15" fmla="*/ 147 h 147"/>
              <a:gd name="T16" fmla="*/ 0 w 66"/>
              <a:gd name="T1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147">
                <a:moveTo>
                  <a:pt x="0" y="0"/>
                </a:moveTo>
                <a:lnTo>
                  <a:pt x="45" y="0"/>
                </a:lnTo>
                <a:lnTo>
                  <a:pt x="45" y="61"/>
                </a:lnTo>
                <a:lnTo>
                  <a:pt x="66" y="61"/>
                </a:lnTo>
                <a:lnTo>
                  <a:pt x="66" y="112"/>
                </a:lnTo>
                <a:lnTo>
                  <a:pt x="31" y="112"/>
                </a:lnTo>
                <a:lnTo>
                  <a:pt x="30" y="147"/>
                </a:lnTo>
                <a:lnTo>
                  <a:pt x="0" y="147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3" name="Text Box 65">
            <a:extLst>
              <a:ext uri="{FF2B5EF4-FFF2-40B4-BE49-F238E27FC236}">
                <a16:creationId xmlns:a16="http://schemas.microsoft.com/office/drawing/2014/main" id="{C5B84118-BE18-3222-CDE3-793D75D44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8078" y="304367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400">
                <a:ea typeface="SimHei" panose="02010609060101010101" pitchFamily="49" charset="-122"/>
              </a:rPr>
              <a:t>東</a:t>
            </a:r>
          </a:p>
        </p:txBody>
      </p:sp>
      <p:sp>
        <p:nvSpPr>
          <p:cNvPr id="7234" name="Text Box 66">
            <a:extLst>
              <a:ext uri="{FF2B5EF4-FFF2-40B4-BE49-F238E27FC236}">
                <a16:creationId xmlns:a16="http://schemas.microsoft.com/office/drawing/2014/main" id="{CDCC40D1-AA22-1AE2-FFD1-8E0885786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728" y="1006042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400">
                <a:ea typeface="SimHei" panose="02010609060101010101" pitchFamily="49" charset="-122"/>
              </a:rPr>
              <a:t>西</a:t>
            </a:r>
          </a:p>
        </p:txBody>
      </p:sp>
      <p:sp>
        <p:nvSpPr>
          <p:cNvPr id="7235" name="Rectangle 67">
            <a:extLst>
              <a:ext uri="{FF2B5EF4-FFF2-40B4-BE49-F238E27FC236}">
                <a16:creationId xmlns:a16="http://schemas.microsoft.com/office/drawing/2014/main" id="{F2728937-A13F-B751-5631-2A8DBAEE2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9494" y="1137804"/>
            <a:ext cx="3905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7236" name="Rectangle 68">
            <a:extLst>
              <a:ext uri="{FF2B5EF4-FFF2-40B4-BE49-F238E27FC236}">
                <a16:creationId xmlns:a16="http://schemas.microsoft.com/office/drawing/2014/main" id="{B7A78791-8F67-8B11-0C31-6EAC1C519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4594" y="1096529"/>
            <a:ext cx="287337" cy="23495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7" name="Text Box 69">
            <a:extLst>
              <a:ext uri="{FF2B5EF4-FFF2-40B4-BE49-F238E27FC236}">
                <a16:creationId xmlns:a16="http://schemas.microsoft.com/office/drawing/2014/main" id="{A1232145-C48B-E590-5759-9B0E54D7C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616" y="1074304"/>
            <a:ext cx="946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法蘭克王國</a:t>
            </a:r>
          </a:p>
        </p:txBody>
      </p:sp>
      <p:sp>
        <p:nvSpPr>
          <p:cNvPr id="7238" name="Text Box 70">
            <a:extLst>
              <a:ext uri="{FF2B5EF4-FFF2-40B4-BE49-F238E27FC236}">
                <a16:creationId xmlns:a16="http://schemas.microsoft.com/office/drawing/2014/main" id="{1CAC5D67-B1B3-4174-1664-A9546138C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1791" y="1429904"/>
            <a:ext cx="32316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TW" altLang="en-US" sz="900">
                <a:ea typeface="SimHei" panose="02010609060101010101" pitchFamily="49" charset="-122"/>
              </a:rPr>
              <a:t>克洛維</a:t>
            </a:r>
          </a:p>
        </p:txBody>
      </p:sp>
      <p:sp>
        <p:nvSpPr>
          <p:cNvPr id="7239" name="Line 71">
            <a:extLst>
              <a:ext uri="{FF2B5EF4-FFF2-40B4-BE49-F238E27FC236}">
                <a16:creationId xmlns:a16="http://schemas.microsoft.com/office/drawing/2014/main" id="{9B8ED1D3-2A53-1040-A435-A4D92BDE7B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36678" y="1339417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0" name="Line 72">
            <a:extLst>
              <a:ext uri="{FF2B5EF4-FFF2-40B4-BE49-F238E27FC236}">
                <a16:creationId xmlns:a16="http://schemas.microsoft.com/office/drawing/2014/main" id="{D0B4C8FE-A1CB-D757-AF8B-2046B9CD3B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7203" y="1053667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1" name="Line 73">
            <a:extLst>
              <a:ext uri="{FF2B5EF4-FFF2-40B4-BE49-F238E27FC236}">
                <a16:creationId xmlns:a16="http://schemas.microsoft.com/office/drawing/2014/main" id="{99E0F6B5-CC9C-2691-14A5-22A23F0EB0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59991" y="1050492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2" name="Text Box 74">
            <a:extLst>
              <a:ext uri="{FF2B5EF4-FFF2-40B4-BE49-F238E27FC236}">
                <a16:creationId xmlns:a16="http://schemas.microsoft.com/office/drawing/2014/main" id="{EC6C3702-40B9-09A5-1189-BF451B314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16" y="571067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羅馬</a:t>
            </a:r>
          </a:p>
          <a:p>
            <a:r>
              <a:rPr lang="zh-TW" altLang="en-US" sz="1200">
                <a:ea typeface="SimHei" panose="02010609060101010101" pitchFamily="49" charset="-122"/>
              </a:rPr>
              <a:t>皇帝</a:t>
            </a:r>
          </a:p>
        </p:txBody>
      </p:sp>
      <p:sp>
        <p:nvSpPr>
          <p:cNvPr id="7243" name="Text Box 75">
            <a:extLst>
              <a:ext uri="{FF2B5EF4-FFF2-40B4-BE49-F238E27FC236}">
                <a16:creationId xmlns:a16="http://schemas.microsoft.com/office/drawing/2014/main" id="{1C0D07D8-21BA-ABA4-9DB9-A2D383B5E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916" y="1201307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000">
                <a:ea typeface="SimHei" panose="02010609060101010101" pitchFamily="49" charset="-122"/>
              </a:rPr>
              <a:t>羅馬</a:t>
            </a:r>
          </a:p>
        </p:txBody>
      </p:sp>
      <p:sp>
        <p:nvSpPr>
          <p:cNvPr id="7244" name="Text Box 76">
            <a:extLst>
              <a:ext uri="{FF2B5EF4-FFF2-40B4-BE49-F238E27FC236}">
                <a16:creationId xmlns:a16="http://schemas.microsoft.com/office/drawing/2014/main" id="{7A4CC140-4F56-6D66-47EA-C259D1ADF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328" y="1204482"/>
            <a:ext cx="565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000">
                <a:ea typeface="SimHei" panose="02010609060101010101" pitchFamily="49" charset="-122"/>
              </a:rPr>
              <a:t>亞細亞</a:t>
            </a:r>
          </a:p>
        </p:txBody>
      </p:sp>
      <p:sp>
        <p:nvSpPr>
          <p:cNvPr id="7245" name="Text Box 77">
            <a:extLst>
              <a:ext uri="{FF2B5EF4-FFF2-40B4-BE49-F238E27FC236}">
                <a16:creationId xmlns:a16="http://schemas.microsoft.com/office/drawing/2014/main" id="{495F7211-6167-9014-1EEC-1BF14406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628" y="1280682"/>
            <a:ext cx="438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000">
                <a:ea typeface="SimHei" panose="02010609060101010101" pitchFamily="49" charset="-122"/>
              </a:rPr>
              <a:t>羅馬</a:t>
            </a:r>
          </a:p>
          <a:p>
            <a:r>
              <a:rPr lang="zh-TW" altLang="en-US" sz="1000">
                <a:ea typeface="SimHei" panose="02010609060101010101" pitchFamily="49" charset="-122"/>
              </a:rPr>
              <a:t>高盧</a:t>
            </a:r>
          </a:p>
          <a:p>
            <a:r>
              <a:rPr lang="zh-TW" altLang="en-US" sz="1000">
                <a:ea typeface="SimHei" panose="02010609060101010101" pitchFamily="49" charset="-122"/>
              </a:rPr>
              <a:t>非洲</a:t>
            </a:r>
          </a:p>
        </p:txBody>
      </p:sp>
      <p:sp>
        <p:nvSpPr>
          <p:cNvPr id="7246" name="Text Box 78">
            <a:extLst>
              <a:ext uri="{FF2B5EF4-FFF2-40B4-BE49-F238E27FC236}">
                <a16:creationId xmlns:a16="http://schemas.microsoft.com/office/drawing/2014/main" id="{E2D217BB-5B5E-E0D8-2432-DF3AC2E57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778" y="1291795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000">
                <a:ea typeface="SimHei" panose="02010609060101010101" pitchFamily="49" charset="-122"/>
              </a:rPr>
              <a:t>埃及</a:t>
            </a:r>
          </a:p>
          <a:p>
            <a:pPr algn="ctr"/>
            <a:r>
              <a:rPr lang="zh-TW" altLang="en-US" sz="1000">
                <a:ea typeface="SimHei" panose="02010609060101010101" pitchFamily="49" charset="-122"/>
              </a:rPr>
              <a:t>迦太基</a:t>
            </a:r>
          </a:p>
        </p:txBody>
      </p:sp>
      <p:sp>
        <p:nvSpPr>
          <p:cNvPr id="7247" name="Text Box 79">
            <a:extLst>
              <a:ext uri="{FF2B5EF4-FFF2-40B4-BE49-F238E27FC236}">
                <a16:creationId xmlns:a16="http://schemas.microsoft.com/office/drawing/2014/main" id="{8B17172A-0E64-D985-B7A8-2ED22FC47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853" y="1545795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000">
                <a:ea typeface="SimHei" panose="02010609060101010101" pitchFamily="49" charset="-122"/>
              </a:rPr>
              <a:t>全國</a:t>
            </a:r>
          </a:p>
        </p:txBody>
      </p:sp>
      <p:sp>
        <p:nvSpPr>
          <p:cNvPr id="7248" name="Text Box 80">
            <a:extLst>
              <a:ext uri="{FF2B5EF4-FFF2-40B4-BE49-F238E27FC236}">
                <a16:creationId xmlns:a16="http://schemas.microsoft.com/office/drawing/2014/main" id="{E29F4BB0-BF3C-90D9-E63D-68B11093E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103" y="1253695"/>
            <a:ext cx="43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000">
                <a:ea typeface="SimHei" panose="02010609060101010101" pitchFamily="49" charset="-122"/>
              </a:rPr>
              <a:t>全國</a:t>
            </a:r>
          </a:p>
        </p:txBody>
      </p:sp>
      <p:sp>
        <p:nvSpPr>
          <p:cNvPr id="7250" name="Text Box 82">
            <a:extLst>
              <a:ext uri="{FF2B5EF4-FFF2-40B4-BE49-F238E27FC236}">
                <a16:creationId xmlns:a16="http://schemas.microsoft.com/office/drawing/2014/main" id="{C840E9CE-9033-BC40-174A-99FCC83E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737" y="1441017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900">
                <a:solidFill>
                  <a:srgbClr val="FF0000"/>
                </a:solidFill>
              </a:rPr>
              <a:t>410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羅馬陷</a:t>
            </a:r>
          </a:p>
        </p:txBody>
      </p:sp>
      <p:sp>
        <p:nvSpPr>
          <p:cNvPr id="7251" name="AutoShape 83">
            <a:extLst>
              <a:ext uri="{FF2B5EF4-FFF2-40B4-BE49-F238E27FC236}">
                <a16:creationId xmlns:a16="http://schemas.microsoft.com/office/drawing/2014/main" id="{0418EF61-060E-A15F-1D59-7079D997A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981" y="1123520"/>
            <a:ext cx="352425" cy="352425"/>
          </a:xfrm>
          <a:prstGeom prst="star16">
            <a:avLst>
              <a:gd name="adj" fmla="val 2590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2" name="Rectangle 84">
            <a:extLst>
              <a:ext uri="{FF2B5EF4-FFF2-40B4-BE49-F238E27FC236}">
                <a16:creationId xmlns:a16="http://schemas.microsoft.com/office/drawing/2014/main" id="{40F458E6-1E0C-8577-C7A1-6F0B1BC3C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9906" y="1826779"/>
            <a:ext cx="315913" cy="230188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3" name="Text Box 85">
            <a:extLst>
              <a:ext uri="{FF2B5EF4-FFF2-40B4-BE49-F238E27FC236}">
                <a16:creationId xmlns:a16="http://schemas.microsoft.com/office/drawing/2014/main" id="{3CCBE226-3778-80F0-58E8-B55DA93B2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78" y="2055379"/>
            <a:ext cx="641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00">
                <a:ea typeface="SimHei" panose="02010609060101010101" pitchFamily="49" charset="-122"/>
              </a:rPr>
              <a:t>利奧一世</a:t>
            </a:r>
          </a:p>
        </p:txBody>
      </p:sp>
      <p:sp>
        <p:nvSpPr>
          <p:cNvPr id="7254" name="Text Box 86">
            <a:extLst>
              <a:ext uri="{FF2B5EF4-FFF2-40B4-BE49-F238E27FC236}">
                <a16:creationId xmlns:a16="http://schemas.microsoft.com/office/drawing/2014/main" id="{4ACA50B2-9E11-1FBF-D43D-32CF0D5AC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003" y="1650567"/>
            <a:ext cx="37702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900">
                <a:solidFill>
                  <a:srgbClr val="FF0000"/>
                </a:solidFill>
              </a:rPr>
              <a:t>476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西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羅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馬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亡</a:t>
            </a:r>
          </a:p>
        </p:txBody>
      </p:sp>
      <p:sp>
        <p:nvSpPr>
          <p:cNvPr id="7255" name="AutoShape 87">
            <a:extLst>
              <a:ext uri="{FF2B5EF4-FFF2-40B4-BE49-F238E27FC236}">
                <a16:creationId xmlns:a16="http://schemas.microsoft.com/office/drawing/2014/main" id="{5D6D524D-7DD6-5F45-B7A8-ED9CB4A22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953" y="1329895"/>
            <a:ext cx="349250" cy="352425"/>
          </a:xfrm>
          <a:prstGeom prst="star16">
            <a:avLst>
              <a:gd name="adj" fmla="val 25907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7" name="Text Box 89">
            <a:extLst>
              <a:ext uri="{FF2B5EF4-FFF2-40B4-BE49-F238E27FC236}">
                <a16:creationId xmlns:a16="http://schemas.microsoft.com/office/drawing/2014/main" id="{5E013159-31FB-01E3-C8AB-75D0B67DC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7241" y="1328304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900">
                <a:solidFill>
                  <a:srgbClr val="FF0000"/>
                </a:solidFill>
              </a:rPr>
              <a:t>313</a:t>
            </a:r>
          </a:p>
        </p:txBody>
      </p:sp>
      <p:sp>
        <p:nvSpPr>
          <p:cNvPr id="7258" name="AutoShape 90">
            <a:extLst>
              <a:ext uri="{FF2B5EF4-FFF2-40B4-BE49-F238E27FC236}">
                <a16:creationId xmlns:a16="http://schemas.microsoft.com/office/drawing/2014/main" id="{12F2C99C-A83A-217A-C8AD-1EDEA4B8C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431" y="1063192"/>
            <a:ext cx="315913" cy="315912"/>
          </a:xfrm>
          <a:prstGeom prst="star16">
            <a:avLst>
              <a:gd name="adj" fmla="val 27116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9" name="AutoShape 91">
            <a:extLst>
              <a:ext uri="{FF2B5EF4-FFF2-40B4-BE49-F238E27FC236}">
                <a16:creationId xmlns:a16="http://schemas.microsoft.com/office/drawing/2014/main" id="{CFF80CEE-BD54-FBA8-C9E1-A970AC6D5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181" y="1280682"/>
            <a:ext cx="315913" cy="315913"/>
          </a:xfrm>
          <a:prstGeom prst="star16">
            <a:avLst>
              <a:gd name="adj" fmla="val 27116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0" name="AutoShape 92">
            <a:extLst>
              <a:ext uri="{FF2B5EF4-FFF2-40B4-BE49-F238E27FC236}">
                <a16:creationId xmlns:a16="http://schemas.microsoft.com/office/drawing/2014/main" id="{97B67CE7-4C35-3D67-9CD6-08847D4A1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244" y="1061607"/>
            <a:ext cx="269875" cy="269875"/>
          </a:xfrm>
          <a:prstGeom prst="star16">
            <a:avLst>
              <a:gd name="adj" fmla="val 27116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1" name="AutoShape 93">
            <a:extLst>
              <a:ext uri="{FF2B5EF4-FFF2-40B4-BE49-F238E27FC236}">
                <a16:creationId xmlns:a16="http://schemas.microsoft.com/office/drawing/2014/main" id="{9857F5FA-7D8A-8364-F468-12B76B2FF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356" y="1061607"/>
            <a:ext cx="269875" cy="269875"/>
          </a:xfrm>
          <a:prstGeom prst="star16">
            <a:avLst>
              <a:gd name="adj" fmla="val 27116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2" name="AutoShape 94">
            <a:extLst>
              <a:ext uri="{FF2B5EF4-FFF2-40B4-BE49-F238E27FC236}">
                <a16:creationId xmlns:a16="http://schemas.microsoft.com/office/drawing/2014/main" id="{A6060EA2-4F84-C537-D1B8-518C5BEE6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766" y="1060020"/>
            <a:ext cx="139700" cy="141287"/>
          </a:xfrm>
          <a:prstGeom prst="star8">
            <a:avLst>
              <a:gd name="adj" fmla="val 250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3" name="AutoShape 95">
            <a:extLst>
              <a:ext uri="{FF2B5EF4-FFF2-40B4-BE49-F238E27FC236}">
                <a16:creationId xmlns:a16="http://schemas.microsoft.com/office/drawing/2014/main" id="{D63E28C9-F661-1501-AE72-291788650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966" y="1055254"/>
            <a:ext cx="139700" cy="141288"/>
          </a:xfrm>
          <a:prstGeom prst="star8">
            <a:avLst>
              <a:gd name="adj" fmla="val 250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5" name="AutoShape 97">
            <a:extLst>
              <a:ext uri="{FF2B5EF4-FFF2-40B4-BE49-F238E27FC236}">
                <a16:creationId xmlns:a16="http://schemas.microsoft.com/office/drawing/2014/main" id="{4205A114-C691-1745-9E6A-A456DF6C7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619" y="1072720"/>
            <a:ext cx="161925" cy="160337"/>
          </a:xfrm>
          <a:prstGeom prst="star8">
            <a:avLst>
              <a:gd name="adj" fmla="val 250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6" name="AutoShape 98">
            <a:extLst>
              <a:ext uri="{FF2B5EF4-FFF2-40B4-BE49-F238E27FC236}">
                <a16:creationId xmlns:a16="http://schemas.microsoft.com/office/drawing/2014/main" id="{60EBCA40-03BF-C47D-5BCB-3DB6A3A70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419" y="1064779"/>
            <a:ext cx="179387" cy="179388"/>
          </a:xfrm>
          <a:prstGeom prst="star8">
            <a:avLst>
              <a:gd name="adj" fmla="val 250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7" name="AutoShape 99">
            <a:extLst>
              <a:ext uri="{FF2B5EF4-FFF2-40B4-BE49-F238E27FC236}">
                <a16:creationId xmlns:a16="http://schemas.microsoft.com/office/drawing/2014/main" id="{4A4C99CF-0BD3-B142-057B-BEA0C2C9B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994" y="1071129"/>
            <a:ext cx="179387" cy="179388"/>
          </a:xfrm>
          <a:prstGeom prst="star8">
            <a:avLst>
              <a:gd name="adj" fmla="val 25000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8" name="Text Box 100">
            <a:extLst>
              <a:ext uri="{FF2B5EF4-FFF2-40B4-BE49-F238E27FC236}">
                <a16:creationId xmlns:a16="http://schemas.microsoft.com/office/drawing/2014/main" id="{133C2A2F-C451-7E70-B1AF-F348FDE56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9181" y="323417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100</a:t>
            </a:r>
          </a:p>
        </p:txBody>
      </p:sp>
      <p:sp>
        <p:nvSpPr>
          <p:cNvPr id="7269" name="Text Box 101">
            <a:extLst>
              <a:ext uri="{FF2B5EF4-FFF2-40B4-BE49-F238E27FC236}">
                <a16:creationId xmlns:a16="http://schemas.microsoft.com/office/drawing/2014/main" id="{6790BE49-96D2-74EA-F672-55DB1E9CB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656" y="323417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200</a:t>
            </a:r>
          </a:p>
        </p:txBody>
      </p:sp>
      <p:sp>
        <p:nvSpPr>
          <p:cNvPr id="7270" name="Text Box 102">
            <a:extLst>
              <a:ext uri="{FF2B5EF4-FFF2-40B4-BE49-F238E27FC236}">
                <a16:creationId xmlns:a16="http://schemas.microsoft.com/office/drawing/2014/main" id="{8BA75C19-A08C-701C-A696-8010737D9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844" y="323417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300</a:t>
            </a:r>
          </a:p>
        </p:txBody>
      </p:sp>
      <p:sp>
        <p:nvSpPr>
          <p:cNvPr id="7271" name="Text Box 103">
            <a:extLst>
              <a:ext uri="{FF2B5EF4-FFF2-40B4-BE49-F238E27FC236}">
                <a16:creationId xmlns:a16="http://schemas.microsoft.com/office/drawing/2014/main" id="{8C2FC6F3-49EE-016E-55FE-902E24A86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144" y="323417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400</a:t>
            </a:r>
          </a:p>
        </p:txBody>
      </p:sp>
      <p:sp>
        <p:nvSpPr>
          <p:cNvPr id="7272" name="Text Box 104">
            <a:extLst>
              <a:ext uri="{FF2B5EF4-FFF2-40B4-BE49-F238E27FC236}">
                <a16:creationId xmlns:a16="http://schemas.microsoft.com/office/drawing/2014/main" id="{A7E6E383-768C-A966-855B-743EB8431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981" y="323417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500</a:t>
            </a:r>
          </a:p>
        </p:txBody>
      </p:sp>
      <p:sp>
        <p:nvSpPr>
          <p:cNvPr id="7273" name="Text Box 105">
            <a:extLst>
              <a:ext uri="{FF2B5EF4-FFF2-40B4-BE49-F238E27FC236}">
                <a16:creationId xmlns:a16="http://schemas.microsoft.com/office/drawing/2014/main" id="{E50635AF-E2CA-6FC5-D6D3-C0986841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069" y="323417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0</a:t>
            </a:r>
          </a:p>
        </p:txBody>
      </p:sp>
      <p:sp>
        <p:nvSpPr>
          <p:cNvPr id="7274" name="Text Box 106">
            <a:extLst>
              <a:ext uri="{FF2B5EF4-FFF2-40B4-BE49-F238E27FC236}">
                <a16:creationId xmlns:a16="http://schemas.microsoft.com/office/drawing/2014/main" id="{F3A9E874-A6B6-D46C-027E-1A5CBF988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831" y="5876492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100</a:t>
            </a:r>
          </a:p>
        </p:txBody>
      </p:sp>
      <p:sp>
        <p:nvSpPr>
          <p:cNvPr id="7275" name="Text Box 107">
            <a:extLst>
              <a:ext uri="{FF2B5EF4-FFF2-40B4-BE49-F238E27FC236}">
                <a16:creationId xmlns:a16="http://schemas.microsoft.com/office/drawing/2014/main" id="{3F486DD8-17ED-8286-7402-F4A0EA11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369" y="5876492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200</a:t>
            </a:r>
          </a:p>
        </p:txBody>
      </p:sp>
      <p:sp>
        <p:nvSpPr>
          <p:cNvPr id="7276" name="Text Box 108">
            <a:extLst>
              <a:ext uri="{FF2B5EF4-FFF2-40B4-BE49-F238E27FC236}">
                <a16:creationId xmlns:a16="http://schemas.microsoft.com/office/drawing/2014/main" id="{E684FA0A-0A01-50FF-F418-BDFF52DB4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494" y="5876492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300</a:t>
            </a:r>
          </a:p>
        </p:txBody>
      </p:sp>
      <p:sp>
        <p:nvSpPr>
          <p:cNvPr id="7277" name="Text Box 109">
            <a:extLst>
              <a:ext uri="{FF2B5EF4-FFF2-40B4-BE49-F238E27FC236}">
                <a16:creationId xmlns:a16="http://schemas.microsoft.com/office/drawing/2014/main" id="{0E192213-2B89-ADC0-9D52-2B50F51BF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856" y="5876492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400</a:t>
            </a:r>
          </a:p>
        </p:txBody>
      </p:sp>
      <p:sp>
        <p:nvSpPr>
          <p:cNvPr id="7278" name="Text Box 110">
            <a:extLst>
              <a:ext uri="{FF2B5EF4-FFF2-40B4-BE49-F238E27FC236}">
                <a16:creationId xmlns:a16="http://schemas.microsoft.com/office/drawing/2014/main" id="{A3C47FE4-41F6-2904-C4D2-53B1140A4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631" y="5876492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500</a:t>
            </a:r>
          </a:p>
        </p:txBody>
      </p:sp>
      <p:sp>
        <p:nvSpPr>
          <p:cNvPr id="7279" name="Text Box 111">
            <a:extLst>
              <a:ext uri="{FF2B5EF4-FFF2-40B4-BE49-F238E27FC236}">
                <a16:creationId xmlns:a16="http://schemas.microsoft.com/office/drawing/2014/main" id="{997EF511-7E56-E3F1-BFDD-3BB03F15F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719" y="5876492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/>
              <a:t>0</a:t>
            </a:r>
          </a:p>
        </p:txBody>
      </p:sp>
      <p:sp>
        <p:nvSpPr>
          <p:cNvPr id="7280" name="Text Box 112">
            <a:extLst>
              <a:ext uri="{FF2B5EF4-FFF2-40B4-BE49-F238E27FC236}">
                <a16:creationId xmlns:a16="http://schemas.microsoft.com/office/drawing/2014/main" id="{0FCBC3C2-98C1-598F-8E5F-587A52BBD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8024" y="2760229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尼西亞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會議</a:t>
            </a:r>
          </a:p>
        </p:txBody>
      </p:sp>
      <p:sp>
        <p:nvSpPr>
          <p:cNvPr id="7281" name="Text Box 113">
            <a:extLst>
              <a:ext uri="{FF2B5EF4-FFF2-40B4-BE49-F238E27FC236}">
                <a16:creationId xmlns:a16="http://schemas.microsoft.com/office/drawing/2014/main" id="{78523C4F-B2F6-CE3C-F893-0AD891073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721" y="2758642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君士坦丁堡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會議</a:t>
            </a:r>
          </a:p>
        </p:txBody>
      </p:sp>
      <p:sp>
        <p:nvSpPr>
          <p:cNvPr id="7282" name="Text Box 114">
            <a:extLst>
              <a:ext uri="{FF2B5EF4-FFF2-40B4-BE49-F238E27FC236}">
                <a16:creationId xmlns:a16="http://schemas.microsoft.com/office/drawing/2014/main" id="{4747AA3E-D585-565C-CDDD-7700BC71E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524" y="2763404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以弗所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會議</a:t>
            </a:r>
          </a:p>
        </p:txBody>
      </p:sp>
      <p:sp>
        <p:nvSpPr>
          <p:cNvPr id="7283" name="Text Box 115">
            <a:extLst>
              <a:ext uri="{FF2B5EF4-FFF2-40B4-BE49-F238E27FC236}">
                <a16:creationId xmlns:a16="http://schemas.microsoft.com/office/drawing/2014/main" id="{B38BA92C-538D-96FA-0E08-2ACB55E89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187" y="2761817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迦克墩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會議</a:t>
            </a:r>
          </a:p>
        </p:txBody>
      </p:sp>
      <p:sp>
        <p:nvSpPr>
          <p:cNvPr id="7284" name="AutoShape 116">
            <a:extLst>
              <a:ext uri="{FF2B5EF4-FFF2-40B4-BE49-F238E27FC236}">
                <a16:creationId xmlns:a16="http://schemas.microsoft.com/office/drawing/2014/main" id="{649BDB87-539D-0BD6-0905-B38CA42D7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8544" y="2488767"/>
            <a:ext cx="269875" cy="271462"/>
          </a:xfrm>
          <a:prstGeom prst="pentagon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800"/>
              <a:t>325</a:t>
            </a:r>
          </a:p>
        </p:txBody>
      </p:sp>
      <p:sp>
        <p:nvSpPr>
          <p:cNvPr id="7285" name="AutoShape 117">
            <a:extLst>
              <a:ext uri="{FF2B5EF4-FFF2-40B4-BE49-F238E27FC236}">
                <a16:creationId xmlns:a16="http://schemas.microsoft.com/office/drawing/2014/main" id="{52A4802E-7202-D980-8EC9-9A0DBA759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5481" y="2491942"/>
            <a:ext cx="269875" cy="271462"/>
          </a:xfrm>
          <a:prstGeom prst="pentagon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800"/>
              <a:t>381</a:t>
            </a:r>
          </a:p>
        </p:txBody>
      </p:sp>
      <p:sp>
        <p:nvSpPr>
          <p:cNvPr id="7286" name="AutoShape 118">
            <a:extLst>
              <a:ext uri="{FF2B5EF4-FFF2-40B4-BE49-F238E27FC236}">
                <a16:creationId xmlns:a16="http://schemas.microsoft.com/office/drawing/2014/main" id="{D9CE82FF-3AFF-C19E-2ADD-275C80D26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694" y="2493532"/>
            <a:ext cx="269875" cy="271463"/>
          </a:xfrm>
          <a:prstGeom prst="pentagon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800"/>
              <a:t>431</a:t>
            </a:r>
          </a:p>
        </p:txBody>
      </p:sp>
      <p:sp>
        <p:nvSpPr>
          <p:cNvPr id="7287" name="AutoShape 119">
            <a:extLst>
              <a:ext uri="{FF2B5EF4-FFF2-40B4-BE49-F238E27FC236}">
                <a16:creationId xmlns:a16="http://schemas.microsoft.com/office/drawing/2014/main" id="{AF895D2C-3ADA-A133-57A1-BBC51B38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0544" y="2493532"/>
            <a:ext cx="269875" cy="271463"/>
          </a:xfrm>
          <a:prstGeom prst="pentagon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800"/>
              <a:t>451</a:t>
            </a:r>
          </a:p>
        </p:txBody>
      </p:sp>
      <p:sp>
        <p:nvSpPr>
          <p:cNvPr id="7288" name="AutoShape 120">
            <a:extLst>
              <a:ext uri="{FF2B5EF4-FFF2-40B4-BE49-F238E27FC236}">
                <a16:creationId xmlns:a16="http://schemas.microsoft.com/office/drawing/2014/main" id="{4423A247-9E15-B172-2DB2-8264ED4E9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169" y="1979179"/>
            <a:ext cx="814387" cy="330200"/>
          </a:xfrm>
          <a:prstGeom prst="homePlate">
            <a:avLst>
              <a:gd name="adj" fmla="val 61659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1400">
                <a:ea typeface="SimHei" panose="02010609060101010101" pitchFamily="49" charset="-122"/>
              </a:rPr>
              <a:t>諾窪天</a:t>
            </a:r>
          </a:p>
        </p:txBody>
      </p:sp>
      <p:sp>
        <p:nvSpPr>
          <p:cNvPr id="7289" name="AutoShape 121">
            <a:extLst>
              <a:ext uri="{FF2B5EF4-FFF2-40B4-BE49-F238E27FC236}">
                <a16:creationId xmlns:a16="http://schemas.microsoft.com/office/drawing/2014/main" id="{0C3DAA71-A87B-E475-38C5-33334C292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9478" y="1980767"/>
            <a:ext cx="814388" cy="330200"/>
          </a:xfrm>
          <a:prstGeom prst="homePlate">
            <a:avLst>
              <a:gd name="adj" fmla="val 61659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1400">
                <a:ea typeface="SimHei" panose="02010609060101010101" pitchFamily="49" charset="-122"/>
              </a:rPr>
              <a:t>多納徒</a:t>
            </a:r>
          </a:p>
        </p:txBody>
      </p:sp>
      <p:sp>
        <p:nvSpPr>
          <p:cNvPr id="7290" name="Text Box 122">
            <a:extLst>
              <a:ext uri="{FF2B5EF4-FFF2-40B4-BE49-F238E27FC236}">
                <a16:creationId xmlns:a16="http://schemas.microsoft.com/office/drawing/2014/main" id="{76E5620F-1689-AE6A-D8BB-6B3050E39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169" y="2171270"/>
            <a:ext cx="377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200">
                <a:solidFill>
                  <a:schemeClr val="accent2"/>
                </a:solidFill>
              </a:rPr>
              <a:t>7C</a:t>
            </a:r>
          </a:p>
        </p:txBody>
      </p:sp>
      <p:sp>
        <p:nvSpPr>
          <p:cNvPr id="7291" name="Text Box 123">
            <a:extLst>
              <a:ext uri="{FF2B5EF4-FFF2-40B4-BE49-F238E27FC236}">
                <a16:creationId xmlns:a16="http://schemas.microsoft.com/office/drawing/2014/main" id="{FE1C6724-F39B-4007-B4CD-D29FE545F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369" y="2002995"/>
            <a:ext cx="377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200">
                <a:solidFill>
                  <a:schemeClr val="accent2"/>
                </a:solidFill>
              </a:rPr>
              <a:t>7C</a:t>
            </a:r>
          </a:p>
        </p:txBody>
      </p:sp>
      <p:sp>
        <p:nvSpPr>
          <p:cNvPr id="7292" name="AutoShape 124">
            <a:extLst>
              <a:ext uri="{FF2B5EF4-FFF2-40B4-BE49-F238E27FC236}">
                <a16:creationId xmlns:a16="http://schemas.microsoft.com/office/drawing/2014/main" id="{1B087BE9-7119-B963-5F6B-2F284268E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203" y="5135129"/>
            <a:ext cx="814388" cy="330200"/>
          </a:xfrm>
          <a:prstGeom prst="homePlate">
            <a:avLst>
              <a:gd name="adj" fmla="val 61659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1400">
                <a:ea typeface="SimHei" panose="02010609060101010101" pitchFamily="49" charset="-122"/>
              </a:rPr>
              <a:t>孟他努</a:t>
            </a:r>
          </a:p>
        </p:txBody>
      </p:sp>
      <p:sp>
        <p:nvSpPr>
          <p:cNvPr id="7293" name="Text Box 125">
            <a:extLst>
              <a:ext uri="{FF2B5EF4-FFF2-40B4-BE49-F238E27FC236}">
                <a16:creationId xmlns:a16="http://schemas.microsoft.com/office/drawing/2014/main" id="{2F836365-3CDE-BBB5-CE56-803B66074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081" y="5165295"/>
            <a:ext cx="377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200">
                <a:solidFill>
                  <a:schemeClr val="accent2"/>
                </a:solidFill>
              </a:rPr>
              <a:t>4C</a:t>
            </a:r>
          </a:p>
        </p:txBody>
      </p:sp>
      <p:sp>
        <p:nvSpPr>
          <p:cNvPr id="7294" name="Freeform 126">
            <a:extLst>
              <a:ext uri="{FF2B5EF4-FFF2-40B4-BE49-F238E27FC236}">
                <a16:creationId xmlns:a16="http://schemas.microsoft.com/office/drawing/2014/main" id="{9E4E0F7B-A216-506B-6005-3E9D15FB9306}"/>
              </a:ext>
            </a:extLst>
          </p:cNvPr>
          <p:cNvSpPr>
            <a:spLocks/>
          </p:cNvSpPr>
          <p:nvPr/>
        </p:nvSpPr>
        <p:spPr bwMode="auto">
          <a:xfrm>
            <a:off x="3208916" y="3261882"/>
            <a:ext cx="1020762" cy="328613"/>
          </a:xfrm>
          <a:custGeom>
            <a:avLst/>
            <a:gdLst>
              <a:gd name="T0" fmla="*/ 0 w 643"/>
              <a:gd name="T1" fmla="*/ 103 h 207"/>
              <a:gd name="T2" fmla="*/ 130 w 643"/>
              <a:gd name="T3" fmla="*/ 0 h 207"/>
              <a:gd name="T4" fmla="*/ 514 w 643"/>
              <a:gd name="T5" fmla="*/ 0 h 207"/>
              <a:gd name="T6" fmla="*/ 643 w 643"/>
              <a:gd name="T7" fmla="*/ 103 h 207"/>
              <a:gd name="T8" fmla="*/ 513 w 643"/>
              <a:gd name="T9" fmla="*/ 207 h 207"/>
              <a:gd name="T10" fmla="*/ 131 w 643"/>
              <a:gd name="T11" fmla="*/ 207 h 207"/>
              <a:gd name="T12" fmla="*/ 0 w 643"/>
              <a:gd name="T13" fmla="*/ 10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3" h="207">
                <a:moveTo>
                  <a:pt x="0" y="103"/>
                </a:moveTo>
                <a:lnTo>
                  <a:pt x="130" y="0"/>
                </a:lnTo>
                <a:lnTo>
                  <a:pt x="514" y="0"/>
                </a:lnTo>
                <a:lnTo>
                  <a:pt x="643" y="103"/>
                </a:lnTo>
                <a:lnTo>
                  <a:pt x="513" y="207"/>
                </a:lnTo>
                <a:lnTo>
                  <a:pt x="131" y="207"/>
                </a:lnTo>
                <a:lnTo>
                  <a:pt x="0" y="10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5" name="AutoShape 127">
            <a:extLst>
              <a:ext uri="{FF2B5EF4-FFF2-40B4-BE49-F238E27FC236}">
                <a16:creationId xmlns:a16="http://schemas.microsoft.com/office/drawing/2014/main" id="{1C7F90BB-F782-49D3-11DF-7FA0F7791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494" y="3261879"/>
            <a:ext cx="814387" cy="330200"/>
          </a:xfrm>
          <a:prstGeom prst="homePlate">
            <a:avLst>
              <a:gd name="adj" fmla="val 6165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1400">
                <a:ea typeface="SimHei" panose="02010609060101010101" pitchFamily="49" charset="-122"/>
              </a:rPr>
              <a:t>諾斯底</a:t>
            </a:r>
          </a:p>
        </p:txBody>
      </p:sp>
      <p:sp>
        <p:nvSpPr>
          <p:cNvPr id="7296" name="Text Box 128">
            <a:extLst>
              <a:ext uri="{FF2B5EF4-FFF2-40B4-BE49-F238E27FC236}">
                <a16:creationId xmlns:a16="http://schemas.microsoft.com/office/drawing/2014/main" id="{43D2751C-2BE4-2A6E-2C11-C1F29F67A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994" y="3282520"/>
            <a:ext cx="377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200">
                <a:solidFill>
                  <a:schemeClr val="accent2"/>
                </a:solidFill>
              </a:rPr>
              <a:t>5C</a:t>
            </a:r>
          </a:p>
        </p:txBody>
      </p:sp>
      <p:sp>
        <p:nvSpPr>
          <p:cNvPr id="7299" name="Rectangle 131">
            <a:extLst>
              <a:ext uri="{FF2B5EF4-FFF2-40B4-BE49-F238E27FC236}">
                <a16:creationId xmlns:a16="http://schemas.microsoft.com/office/drawing/2014/main" id="{28730D5C-F6D2-D749-478D-CEA5FD587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193" y="2005304"/>
            <a:ext cx="1536700" cy="889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0" name="Rectangle 132">
            <a:extLst>
              <a:ext uri="{FF2B5EF4-FFF2-40B4-BE49-F238E27FC236}">
                <a16:creationId xmlns:a16="http://schemas.microsoft.com/office/drawing/2014/main" id="{51235D11-6004-5DBF-3600-3721E8197DE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864303" y="2364942"/>
            <a:ext cx="1130300" cy="93662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" name="Rectangle 133">
            <a:extLst>
              <a:ext uri="{FF2B5EF4-FFF2-40B4-BE49-F238E27FC236}">
                <a16:creationId xmlns:a16="http://schemas.microsoft.com/office/drawing/2014/main" id="{79023464-0BAF-19E0-5721-C865086BF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441" y="2584101"/>
            <a:ext cx="1179512" cy="113897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2" name="Rectangle 134">
            <a:extLst>
              <a:ext uri="{FF2B5EF4-FFF2-40B4-BE49-F238E27FC236}">
                <a16:creationId xmlns:a16="http://schemas.microsoft.com/office/drawing/2014/main" id="{06506D9C-7043-22A5-91EE-FB3A21D9D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531" y="2834842"/>
            <a:ext cx="1389063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3" name="Rectangle 135">
            <a:extLst>
              <a:ext uri="{FF2B5EF4-FFF2-40B4-BE49-F238E27FC236}">
                <a16:creationId xmlns:a16="http://schemas.microsoft.com/office/drawing/2014/main" id="{B8CABA50-19C6-93DA-0CB5-553B5E5CA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6231" y="3022167"/>
            <a:ext cx="1801813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4" name="Rectangle 136">
            <a:extLst>
              <a:ext uri="{FF2B5EF4-FFF2-40B4-BE49-F238E27FC236}">
                <a16:creationId xmlns:a16="http://schemas.microsoft.com/office/drawing/2014/main" id="{D4E5150C-EB6A-CB8B-8851-2C6C24466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194" y="3733367"/>
            <a:ext cx="1063625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5" name="Rectangle 137">
            <a:extLst>
              <a:ext uri="{FF2B5EF4-FFF2-40B4-BE49-F238E27FC236}">
                <a16:creationId xmlns:a16="http://schemas.microsoft.com/office/drawing/2014/main" id="{391559D1-EA45-A478-0423-70225B64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781" y="3981017"/>
            <a:ext cx="1165225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6" name="Rectangle 138">
            <a:extLst>
              <a:ext uri="{FF2B5EF4-FFF2-40B4-BE49-F238E27FC236}">
                <a16:creationId xmlns:a16="http://schemas.microsoft.com/office/drawing/2014/main" id="{053F271A-A82C-2AFC-76E6-5DDCD9999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869" y="4203267"/>
            <a:ext cx="1025525" cy="889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7" name="Rectangle 139">
            <a:extLst>
              <a:ext uri="{FF2B5EF4-FFF2-40B4-BE49-F238E27FC236}">
                <a16:creationId xmlns:a16="http://schemas.microsoft.com/office/drawing/2014/main" id="{9FA15B73-EE6F-10EC-0B27-A1EA8C641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331" y="4369954"/>
            <a:ext cx="1173163" cy="889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8" name="Rectangle 140">
            <a:extLst>
              <a:ext uri="{FF2B5EF4-FFF2-40B4-BE49-F238E27FC236}">
                <a16:creationId xmlns:a16="http://schemas.microsoft.com/office/drawing/2014/main" id="{59497912-0704-7EF3-F49E-7EE37AFF0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2178" y="4563629"/>
            <a:ext cx="1136650" cy="88900"/>
          </a:xfrm>
          <a:prstGeom prst="rect">
            <a:avLst/>
          </a:prstGeom>
          <a:solidFill>
            <a:srgbClr val="9966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9" name="Rectangle 141">
            <a:extLst>
              <a:ext uri="{FF2B5EF4-FFF2-40B4-BE49-F238E27FC236}">
                <a16:creationId xmlns:a16="http://schemas.microsoft.com/office/drawing/2014/main" id="{1A741EBE-5C42-58EB-1CD6-A7EAD3D8A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078" y="4731904"/>
            <a:ext cx="947738" cy="88900"/>
          </a:xfrm>
          <a:prstGeom prst="rect">
            <a:avLst/>
          </a:prstGeom>
          <a:solidFill>
            <a:srgbClr val="9966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3" name="Rectangle 145">
            <a:extLst>
              <a:ext uri="{FF2B5EF4-FFF2-40B4-BE49-F238E27FC236}">
                <a16:creationId xmlns:a16="http://schemas.microsoft.com/office/drawing/2014/main" id="{8E089860-E099-03F8-5FBE-8ACD99F6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5166" y="3338079"/>
            <a:ext cx="1231900" cy="889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4" name="Rectangle 146">
            <a:extLst>
              <a:ext uri="{FF2B5EF4-FFF2-40B4-BE49-F238E27FC236}">
                <a16:creationId xmlns:a16="http://schemas.microsoft.com/office/drawing/2014/main" id="{711E2261-62DF-9B73-96B2-CC79F2BAE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2566" y="3531754"/>
            <a:ext cx="1009650" cy="889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5" name="Rectangle 147">
            <a:extLst>
              <a:ext uri="{FF2B5EF4-FFF2-40B4-BE49-F238E27FC236}">
                <a16:creationId xmlns:a16="http://schemas.microsoft.com/office/drawing/2014/main" id="{FBA3E17F-9CD7-E5F3-C349-5141FBBDF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041" y="3744479"/>
            <a:ext cx="971550" cy="88900"/>
          </a:xfrm>
          <a:prstGeom prst="rect">
            <a:avLst/>
          </a:prstGeom>
          <a:solidFill>
            <a:srgbClr val="9966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6" name="Rectangle 148">
            <a:extLst>
              <a:ext uri="{FF2B5EF4-FFF2-40B4-BE49-F238E27FC236}">
                <a16:creationId xmlns:a16="http://schemas.microsoft.com/office/drawing/2014/main" id="{0C7CE0E6-9429-BB94-DB48-B42857E04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360" y="3978993"/>
            <a:ext cx="1249362" cy="88900"/>
          </a:xfrm>
          <a:prstGeom prst="rect">
            <a:avLst/>
          </a:prstGeom>
          <a:solidFill>
            <a:srgbClr val="9966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7" name="Rectangle 149">
            <a:extLst>
              <a:ext uri="{FF2B5EF4-FFF2-40B4-BE49-F238E27FC236}">
                <a16:creationId xmlns:a16="http://schemas.microsoft.com/office/drawing/2014/main" id="{D798FAC6-DEA6-20EC-DB30-667169813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500" y="4246417"/>
            <a:ext cx="1314450" cy="88900"/>
          </a:xfrm>
          <a:prstGeom prst="rect">
            <a:avLst/>
          </a:prstGeom>
          <a:solidFill>
            <a:srgbClr val="9966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20" name="Text Box 152">
            <a:extLst>
              <a:ext uri="{FF2B5EF4-FFF2-40B4-BE49-F238E27FC236}">
                <a16:creationId xmlns:a16="http://schemas.microsoft.com/office/drawing/2014/main" id="{B540A773-A3C1-BFE1-9917-B8214853D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478" y="1933876"/>
            <a:ext cx="488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ea typeface="SimHei" panose="02010609060101010101" pitchFamily="49" charset="-122"/>
              </a:rPr>
              <a:t>約翰</a:t>
            </a:r>
          </a:p>
        </p:txBody>
      </p:sp>
      <p:sp>
        <p:nvSpPr>
          <p:cNvPr id="7321" name="Text Box 153">
            <a:extLst>
              <a:ext uri="{FF2B5EF4-FFF2-40B4-BE49-F238E27FC236}">
                <a16:creationId xmlns:a16="http://schemas.microsoft.com/office/drawing/2014/main" id="{A57995D9-8649-99C0-F327-659F49C05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899" y="2309464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ea typeface="SimHei" panose="02010609060101010101" pitchFamily="49" charset="-122"/>
              </a:rPr>
              <a:t>羅馬的格利免</a:t>
            </a:r>
          </a:p>
        </p:txBody>
      </p:sp>
      <p:sp>
        <p:nvSpPr>
          <p:cNvPr id="7322" name="Text Box 154">
            <a:extLst>
              <a:ext uri="{FF2B5EF4-FFF2-40B4-BE49-F238E27FC236}">
                <a16:creationId xmlns:a16="http://schemas.microsoft.com/office/drawing/2014/main" id="{229501C4-36AA-A886-9229-AC06607EC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916" y="2536395"/>
            <a:ext cx="793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ea typeface="SimHei" panose="02010609060101010101" pitchFamily="49" charset="-122"/>
              </a:rPr>
              <a:t>伊格那丟</a:t>
            </a:r>
          </a:p>
        </p:txBody>
      </p:sp>
      <p:sp>
        <p:nvSpPr>
          <p:cNvPr id="7323" name="Text Box 155">
            <a:extLst>
              <a:ext uri="{FF2B5EF4-FFF2-40B4-BE49-F238E27FC236}">
                <a16:creationId xmlns:a16="http://schemas.microsoft.com/office/drawing/2014/main" id="{B2CA335F-7F63-C149-D7C0-C37C4DE84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028" y="2736420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坡旅甲</a:t>
            </a:r>
          </a:p>
        </p:txBody>
      </p:sp>
      <p:sp>
        <p:nvSpPr>
          <p:cNvPr id="7324" name="Text Box 156">
            <a:extLst>
              <a:ext uri="{FF2B5EF4-FFF2-40B4-BE49-F238E27FC236}">
                <a16:creationId xmlns:a16="http://schemas.microsoft.com/office/drawing/2014/main" id="{4C0B1145-A971-B068-D0DE-AE6001C39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478" y="2914220"/>
            <a:ext cx="488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黑馬</a:t>
            </a:r>
          </a:p>
        </p:txBody>
      </p:sp>
      <p:sp>
        <p:nvSpPr>
          <p:cNvPr id="7325" name="Text Box 157">
            <a:extLst>
              <a:ext uri="{FF2B5EF4-FFF2-40B4-BE49-F238E27FC236}">
                <a16:creationId xmlns:a16="http://schemas.microsoft.com/office/drawing/2014/main" id="{C43A682D-5EE3-13E7-4788-8957C3A1F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016" y="3631770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殉道者游斯丁</a:t>
            </a:r>
          </a:p>
        </p:txBody>
      </p:sp>
      <p:sp>
        <p:nvSpPr>
          <p:cNvPr id="7326" name="Text Box 158">
            <a:extLst>
              <a:ext uri="{FF2B5EF4-FFF2-40B4-BE49-F238E27FC236}">
                <a16:creationId xmlns:a16="http://schemas.microsoft.com/office/drawing/2014/main" id="{0B6CAA4E-5B5B-6BF0-75F9-ACD688DFE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9566" y="3874654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愛任紐</a:t>
            </a:r>
          </a:p>
        </p:txBody>
      </p:sp>
      <p:sp>
        <p:nvSpPr>
          <p:cNvPr id="7327" name="Text Box 159">
            <a:extLst>
              <a:ext uri="{FF2B5EF4-FFF2-40B4-BE49-F238E27FC236}">
                <a16:creationId xmlns:a16="http://schemas.microsoft.com/office/drawing/2014/main" id="{D1E2FC18-0142-532F-4BA9-05DC6BBDE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241" y="4073095"/>
            <a:ext cx="1403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亞歷山大的格利免</a:t>
            </a:r>
          </a:p>
        </p:txBody>
      </p:sp>
      <p:sp>
        <p:nvSpPr>
          <p:cNvPr id="7328" name="Text Box 160">
            <a:extLst>
              <a:ext uri="{FF2B5EF4-FFF2-40B4-BE49-F238E27FC236}">
                <a16:creationId xmlns:a16="http://schemas.microsoft.com/office/drawing/2014/main" id="{A6488929-BE56-E4C2-7EDF-9144ECAB0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928" y="4274704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俄利根</a:t>
            </a:r>
          </a:p>
        </p:txBody>
      </p:sp>
      <p:sp>
        <p:nvSpPr>
          <p:cNvPr id="7329" name="Text Box 161">
            <a:extLst>
              <a:ext uri="{FF2B5EF4-FFF2-40B4-BE49-F238E27FC236}">
                <a16:creationId xmlns:a16="http://schemas.microsoft.com/office/drawing/2014/main" id="{2643919A-D7BA-12B5-E61C-B133ED809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916" y="4458854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特土良</a:t>
            </a:r>
          </a:p>
        </p:txBody>
      </p:sp>
      <p:sp>
        <p:nvSpPr>
          <p:cNvPr id="7330" name="Text Box 162">
            <a:extLst>
              <a:ext uri="{FF2B5EF4-FFF2-40B4-BE49-F238E27FC236}">
                <a16:creationId xmlns:a16="http://schemas.microsoft.com/office/drawing/2014/main" id="{5718AA10-8B5D-56FF-D13C-0A2225B0C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303" y="4638245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居普良</a:t>
            </a:r>
          </a:p>
        </p:txBody>
      </p:sp>
      <p:sp>
        <p:nvSpPr>
          <p:cNvPr id="7333" name="Text Box 165">
            <a:extLst>
              <a:ext uri="{FF2B5EF4-FFF2-40B4-BE49-F238E27FC236}">
                <a16:creationId xmlns:a16="http://schemas.microsoft.com/office/drawing/2014/main" id="{D1486992-52BD-8A81-BE59-953DFE673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791" y="3230129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亞他那修</a:t>
            </a:r>
          </a:p>
        </p:txBody>
      </p:sp>
      <p:sp>
        <p:nvSpPr>
          <p:cNvPr id="7334" name="Text Box 166">
            <a:extLst>
              <a:ext uri="{FF2B5EF4-FFF2-40B4-BE49-F238E27FC236}">
                <a16:creationId xmlns:a16="http://schemas.microsoft.com/office/drawing/2014/main" id="{796474A0-689C-A875-5419-0E4B4B91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416" y="3411104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屈梭多模</a:t>
            </a:r>
          </a:p>
        </p:txBody>
      </p:sp>
      <p:sp>
        <p:nvSpPr>
          <p:cNvPr id="7335" name="Text Box 167">
            <a:extLst>
              <a:ext uri="{FF2B5EF4-FFF2-40B4-BE49-F238E27FC236}">
                <a16:creationId xmlns:a16="http://schemas.microsoft.com/office/drawing/2014/main" id="{B220B0A5-8CEB-5111-6C6C-A7D7E84C9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203" y="3633354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安波羅修</a:t>
            </a:r>
          </a:p>
        </p:txBody>
      </p:sp>
      <p:sp>
        <p:nvSpPr>
          <p:cNvPr id="7336" name="Text Box 168">
            <a:extLst>
              <a:ext uri="{FF2B5EF4-FFF2-40B4-BE49-F238E27FC236}">
                <a16:creationId xmlns:a16="http://schemas.microsoft.com/office/drawing/2014/main" id="{7FED7C5D-8360-FB21-7665-5E1BDDF63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0190" y="3878876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ea typeface="SimHei" panose="02010609060101010101" pitchFamily="49" charset="-122"/>
              </a:rPr>
              <a:t>奧古斯丁</a:t>
            </a:r>
          </a:p>
        </p:txBody>
      </p:sp>
      <p:sp>
        <p:nvSpPr>
          <p:cNvPr id="7337" name="Text Box 169">
            <a:extLst>
              <a:ext uri="{FF2B5EF4-FFF2-40B4-BE49-F238E27FC236}">
                <a16:creationId xmlns:a16="http://schemas.microsoft.com/office/drawing/2014/main" id="{99FA8948-477D-6197-699F-36C45446B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534" y="4166358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ea typeface="SimHei" panose="02010609060101010101" pitchFamily="49" charset="-122"/>
              </a:rPr>
              <a:t>耶柔米</a:t>
            </a:r>
          </a:p>
        </p:txBody>
      </p:sp>
      <p:sp>
        <p:nvSpPr>
          <p:cNvPr id="7339" name="Text Box 171">
            <a:extLst>
              <a:ext uri="{FF2B5EF4-FFF2-40B4-BE49-F238E27FC236}">
                <a16:creationId xmlns:a16="http://schemas.microsoft.com/office/drawing/2014/main" id="{7BA22F86-4E5C-27D6-DF2B-A57E2C043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166" y="3820679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20000"/>
              </a:spcAft>
            </a:pPr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拉丁教父</a:t>
            </a:r>
          </a:p>
        </p:txBody>
      </p:sp>
      <p:sp>
        <p:nvSpPr>
          <p:cNvPr id="7340" name="AutoShape 172">
            <a:extLst>
              <a:ext uri="{FF2B5EF4-FFF2-40B4-BE49-F238E27FC236}">
                <a16:creationId xmlns:a16="http://schemas.microsoft.com/office/drawing/2014/main" id="{CDA5FBC3-8D82-598D-49EA-8D84F7BC9C06}"/>
              </a:ext>
            </a:extLst>
          </p:cNvPr>
          <p:cNvSpPr>
            <a:spLocks/>
          </p:cNvSpPr>
          <p:nvPr/>
        </p:nvSpPr>
        <p:spPr bwMode="auto">
          <a:xfrm>
            <a:off x="6764915" y="3557157"/>
            <a:ext cx="80961" cy="778160"/>
          </a:xfrm>
          <a:prstGeom prst="leftBrace">
            <a:avLst>
              <a:gd name="adj1" fmla="val 40030"/>
              <a:gd name="adj2" fmla="val 50000"/>
            </a:avLst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1" name="AutoShape 173">
            <a:extLst>
              <a:ext uri="{FF2B5EF4-FFF2-40B4-BE49-F238E27FC236}">
                <a16:creationId xmlns:a16="http://schemas.microsoft.com/office/drawing/2014/main" id="{E25C2855-E0B0-D2DB-3735-0F41ABB858CA}"/>
              </a:ext>
            </a:extLst>
          </p:cNvPr>
          <p:cNvSpPr>
            <a:spLocks/>
          </p:cNvSpPr>
          <p:nvPr/>
        </p:nvSpPr>
        <p:spPr bwMode="auto">
          <a:xfrm>
            <a:off x="3675641" y="4203267"/>
            <a:ext cx="88900" cy="260350"/>
          </a:xfrm>
          <a:prstGeom prst="leftBrace">
            <a:avLst>
              <a:gd name="adj1" fmla="val 24405"/>
              <a:gd name="adj2" fmla="val 50000"/>
            </a:avLst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2" name="AutoShape 174">
            <a:extLst>
              <a:ext uri="{FF2B5EF4-FFF2-40B4-BE49-F238E27FC236}">
                <a16:creationId xmlns:a16="http://schemas.microsoft.com/office/drawing/2014/main" id="{11B02319-56D2-D42E-1E66-C6AF9B81563A}"/>
              </a:ext>
            </a:extLst>
          </p:cNvPr>
          <p:cNvSpPr>
            <a:spLocks/>
          </p:cNvSpPr>
          <p:nvPr/>
        </p:nvSpPr>
        <p:spPr bwMode="auto">
          <a:xfrm>
            <a:off x="3758191" y="4582679"/>
            <a:ext cx="88900" cy="260350"/>
          </a:xfrm>
          <a:prstGeom prst="leftBrace">
            <a:avLst>
              <a:gd name="adj1" fmla="val 24405"/>
              <a:gd name="adj2" fmla="val 50000"/>
            </a:avLst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3" name="Text Box 175">
            <a:extLst>
              <a:ext uri="{FF2B5EF4-FFF2-40B4-BE49-F238E27FC236}">
                <a16:creationId xmlns:a16="http://schemas.microsoft.com/office/drawing/2014/main" id="{1F35278E-E0B0-B92D-1FCD-FC9C352EF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653" y="4187395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20000"/>
              </a:spcAft>
            </a:pPr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亞歷山大學派</a:t>
            </a:r>
          </a:p>
        </p:txBody>
      </p:sp>
      <p:sp>
        <p:nvSpPr>
          <p:cNvPr id="7344" name="Text Box 176">
            <a:extLst>
              <a:ext uri="{FF2B5EF4-FFF2-40B4-BE49-F238E27FC236}">
                <a16:creationId xmlns:a16="http://schemas.microsoft.com/office/drawing/2014/main" id="{F6DE6DD0-F7A7-1615-710B-F572B8132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178" y="4560454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20000"/>
              </a:spcAft>
            </a:pPr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非洲教父</a:t>
            </a:r>
          </a:p>
        </p:txBody>
      </p:sp>
      <p:sp>
        <p:nvSpPr>
          <p:cNvPr id="7345" name="Text Box 177">
            <a:extLst>
              <a:ext uri="{FF2B5EF4-FFF2-40B4-BE49-F238E27FC236}">
                <a16:creationId xmlns:a16="http://schemas.microsoft.com/office/drawing/2014/main" id="{306B53DD-7B1C-D333-A25A-B79286F71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881" y="2449082"/>
            <a:ext cx="492443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20000"/>
              </a:spcAft>
            </a:pPr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使徒</a:t>
            </a:r>
          </a:p>
          <a:p>
            <a:pPr>
              <a:spcAft>
                <a:spcPct val="20000"/>
              </a:spcAft>
            </a:pPr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後期</a:t>
            </a:r>
          </a:p>
          <a:p>
            <a:pPr>
              <a:spcAft>
                <a:spcPct val="20000"/>
              </a:spcAft>
            </a:pPr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教父</a:t>
            </a:r>
          </a:p>
        </p:txBody>
      </p:sp>
      <p:sp>
        <p:nvSpPr>
          <p:cNvPr id="7349" name="Text Box 181">
            <a:extLst>
              <a:ext uri="{FF2B5EF4-FFF2-40B4-BE49-F238E27FC236}">
                <a16:creationId xmlns:a16="http://schemas.microsoft.com/office/drawing/2014/main" id="{30786580-B22C-87A5-EC4D-7C935FB52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4066" y="2217304"/>
            <a:ext cx="641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00">
                <a:ea typeface="SimHei" panose="02010609060101010101" pitchFamily="49" charset="-122"/>
              </a:rPr>
              <a:t>聖經正典</a:t>
            </a:r>
          </a:p>
        </p:txBody>
      </p:sp>
      <p:sp>
        <p:nvSpPr>
          <p:cNvPr id="7350" name="Rectangle 182">
            <a:extLst>
              <a:ext uri="{FF2B5EF4-FFF2-40B4-BE49-F238E27FC236}">
                <a16:creationId xmlns:a16="http://schemas.microsoft.com/office/drawing/2014/main" id="{3E725AF9-5F9E-1993-DB60-92CD7FAE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131" y="6163829"/>
            <a:ext cx="1135063" cy="2365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400">
                <a:ea typeface="SimHei" panose="02010609060101010101" pitchFamily="49" charset="-122"/>
              </a:rPr>
              <a:t>使徒時代</a:t>
            </a:r>
          </a:p>
        </p:txBody>
      </p:sp>
      <p:sp>
        <p:nvSpPr>
          <p:cNvPr id="7351" name="Rectangle 183">
            <a:extLst>
              <a:ext uri="{FF2B5EF4-FFF2-40B4-BE49-F238E27FC236}">
                <a16:creationId xmlns:a16="http://schemas.microsoft.com/office/drawing/2014/main" id="{0252F94E-9814-4F05-926C-0C78280A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128" y="6163829"/>
            <a:ext cx="1150938" cy="2365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dirty="0">
                <a:ea typeface="SimHei" panose="02010609060101010101" pitchFamily="49" charset="-122"/>
              </a:rPr>
              <a:t>早期教父</a:t>
            </a:r>
            <a:r>
              <a:rPr lang="zh-TW" altLang="en-US" sz="1400" dirty="0">
                <a:ea typeface="SimHei" panose="02010609060101010101" pitchFamily="49" charset="-122"/>
              </a:rPr>
              <a:t>時代</a:t>
            </a:r>
          </a:p>
        </p:txBody>
      </p:sp>
      <p:sp>
        <p:nvSpPr>
          <p:cNvPr id="7352" name="Rectangle 184">
            <a:extLst>
              <a:ext uri="{FF2B5EF4-FFF2-40B4-BE49-F238E27FC236}">
                <a16:creationId xmlns:a16="http://schemas.microsoft.com/office/drawing/2014/main" id="{8231B626-D058-65C1-3669-EE19776F4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231" y="6163829"/>
            <a:ext cx="2498725" cy="21358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400" dirty="0">
                <a:ea typeface="SimHei" panose="02010609060101010101" pitchFamily="49" charset="-122"/>
              </a:rPr>
              <a:t>尼西亞以前時代</a:t>
            </a:r>
          </a:p>
        </p:txBody>
      </p:sp>
      <p:sp>
        <p:nvSpPr>
          <p:cNvPr id="7353" name="Rectangle 185">
            <a:extLst>
              <a:ext uri="{FF2B5EF4-FFF2-40B4-BE49-F238E27FC236}">
                <a16:creationId xmlns:a16="http://schemas.microsoft.com/office/drawing/2014/main" id="{A9EC1626-04E3-8D5B-3780-30B0E840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544" y="6163829"/>
            <a:ext cx="2847975" cy="2365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400" dirty="0">
                <a:ea typeface="SimHei" panose="02010609060101010101" pitchFamily="49" charset="-122"/>
              </a:rPr>
              <a:t>尼西亞以後時代</a:t>
            </a:r>
          </a:p>
        </p:txBody>
      </p:sp>
      <p:pic>
        <p:nvPicPr>
          <p:cNvPr id="7362" name="Picture 194">
            <a:extLst>
              <a:ext uri="{FF2B5EF4-FFF2-40B4-BE49-F238E27FC236}">
                <a16:creationId xmlns:a16="http://schemas.microsoft.com/office/drawing/2014/main" id="{C0451954-1DEF-E5AC-12C2-27452CEB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669" y="2010932"/>
            <a:ext cx="446087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63" name="AutoShape 195">
            <a:extLst>
              <a:ext uri="{FF2B5EF4-FFF2-40B4-BE49-F238E27FC236}">
                <a16:creationId xmlns:a16="http://schemas.microsoft.com/office/drawing/2014/main" id="{5C4C4CC7-0E00-F3AD-086E-03703236B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303" y="1496582"/>
            <a:ext cx="393700" cy="396875"/>
          </a:xfrm>
          <a:prstGeom prst="horizontalScroll">
            <a:avLst>
              <a:gd name="adj" fmla="val 12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米蘭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敕令</a:t>
            </a:r>
          </a:p>
        </p:txBody>
      </p:sp>
      <p:sp>
        <p:nvSpPr>
          <p:cNvPr id="7364" name="Rectangle 196">
            <a:extLst>
              <a:ext uri="{FF2B5EF4-FFF2-40B4-BE49-F238E27FC236}">
                <a16:creationId xmlns:a16="http://schemas.microsoft.com/office/drawing/2014/main" id="{2461C5F4-DD42-A83A-26BD-B861442DB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691" y="596467"/>
            <a:ext cx="42862" cy="45085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5" name="Text Box 197">
            <a:extLst>
              <a:ext uri="{FF2B5EF4-FFF2-40B4-BE49-F238E27FC236}">
                <a16:creationId xmlns:a16="http://schemas.microsoft.com/office/drawing/2014/main" id="{2BC31F1E-3BD1-D59D-6C5F-3E6422AA4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266" y="325007"/>
            <a:ext cx="493712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馬克西母</a:t>
            </a:r>
          </a:p>
        </p:txBody>
      </p:sp>
      <p:sp>
        <p:nvSpPr>
          <p:cNvPr id="7366" name="Line 198">
            <a:extLst>
              <a:ext uri="{FF2B5EF4-FFF2-40B4-BE49-F238E27FC236}">
                <a16:creationId xmlns:a16="http://schemas.microsoft.com/office/drawing/2014/main" id="{166A728A-609A-EB06-AA72-CBC5FCB27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4566" y="480582"/>
            <a:ext cx="0" cy="10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9" name="Text Box 201">
            <a:extLst>
              <a:ext uri="{FF2B5EF4-FFF2-40B4-BE49-F238E27FC236}">
                <a16:creationId xmlns:a16="http://schemas.microsoft.com/office/drawing/2014/main" id="{9394A157-0591-C4F3-6C7E-A9951694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216" y="4906646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ea typeface="SimHei" panose="02010609060101010101" pitchFamily="49" charset="-122"/>
              </a:rPr>
              <a:t>帕提克</a:t>
            </a:r>
          </a:p>
        </p:txBody>
      </p:sp>
      <p:sp>
        <p:nvSpPr>
          <p:cNvPr id="7367" name="Rectangle 199">
            <a:extLst>
              <a:ext uri="{FF2B5EF4-FFF2-40B4-BE49-F238E27FC236}">
                <a16:creationId xmlns:a16="http://schemas.microsoft.com/office/drawing/2014/main" id="{6E8103FB-8F0E-B011-02E2-6B7B1BE05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778" y="5022991"/>
            <a:ext cx="1209675" cy="88900"/>
          </a:xfrm>
          <a:prstGeom prst="rect">
            <a:avLst/>
          </a:prstGeom>
          <a:solidFill>
            <a:srgbClr val="8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0" name="Text Box 202">
            <a:extLst>
              <a:ext uri="{FF2B5EF4-FFF2-40B4-BE49-F238E27FC236}">
                <a16:creationId xmlns:a16="http://schemas.microsoft.com/office/drawing/2014/main" id="{E09FA913-D00B-6318-D69E-E2439CE4A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765" y="4604110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ea typeface="SimHei" panose="02010609060101010101" pitchFamily="49" charset="-122"/>
              </a:rPr>
              <a:t>烏斐拉</a:t>
            </a:r>
          </a:p>
        </p:txBody>
      </p:sp>
      <p:sp>
        <p:nvSpPr>
          <p:cNvPr id="7371" name="Rectangle 203">
            <a:extLst>
              <a:ext uri="{FF2B5EF4-FFF2-40B4-BE49-F238E27FC236}">
                <a16:creationId xmlns:a16="http://schemas.microsoft.com/office/drawing/2014/main" id="{06944925-F997-2EB9-3320-F702BCC67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146" y="4696979"/>
            <a:ext cx="1176338" cy="88900"/>
          </a:xfrm>
          <a:prstGeom prst="rect">
            <a:avLst/>
          </a:prstGeom>
          <a:solidFill>
            <a:srgbClr val="8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11F643B8-412B-55D4-CAC8-26EE1D1DFD11}"/>
              </a:ext>
            </a:extLst>
          </p:cNvPr>
          <p:cNvSpPr txBox="1"/>
          <p:nvPr/>
        </p:nvSpPr>
        <p:spPr>
          <a:xfrm>
            <a:off x="2978728" y="331125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嗯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9D79ECD-152C-BB35-E464-830E58705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6825" y="1060309"/>
            <a:ext cx="538163" cy="231775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Line 3">
            <a:extLst>
              <a:ext uri="{FF2B5EF4-FFF2-40B4-BE49-F238E27FC236}">
                <a16:creationId xmlns:a16="http://schemas.microsoft.com/office/drawing/2014/main" id="{6B713AC3-C2C0-D703-29A8-F447167687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1663" y="819009"/>
            <a:ext cx="1587" cy="5799137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DDF83569-C251-2F2C-CD56-BA3A02AE2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347" y="1058721"/>
            <a:ext cx="1155700" cy="231775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800">
              <a:ea typeface="SimHei" panose="02010609060101010101" pitchFamily="49" charset="-122"/>
            </a:endParaRPr>
          </a:p>
        </p:txBody>
      </p:sp>
      <p:sp>
        <p:nvSpPr>
          <p:cNvPr id="12293" name="Line 5">
            <a:extLst>
              <a:ext uri="{FF2B5EF4-FFF2-40B4-BE49-F238E27FC236}">
                <a16:creationId xmlns:a16="http://schemas.microsoft.com/office/drawing/2014/main" id="{9205FB25-9885-3C1A-7B0B-D28011B71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6060" y="815834"/>
            <a:ext cx="0" cy="58070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6">
            <a:extLst>
              <a:ext uri="{FF2B5EF4-FFF2-40B4-BE49-F238E27FC236}">
                <a16:creationId xmlns:a16="http://schemas.microsoft.com/office/drawing/2014/main" id="{AF03D4BD-5B78-5DB4-ACAD-FAABA99AA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1413" y="817421"/>
            <a:ext cx="3175" cy="581342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7">
            <a:extLst>
              <a:ext uri="{FF2B5EF4-FFF2-40B4-BE49-F238E27FC236}">
                <a16:creationId xmlns:a16="http://schemas.microsoft.com/office/drawing/2014/main" id="{C248CF2D-4A47-5E34-071A-B68C19470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6285" y="817418"/>
            <a:ext cx="0" cy="58293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EDE3C885-F27C-4506-256E-16E0FB94D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922" y="584059"/>
            <a:ext cx="8180388" cy="604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80BBADA6-4B7E-F398-4207-10DC871AE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925" y="587234"/>
            <a:ext cx="422275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523E5F61-CA7E-613C-ED15-3A28A339D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788" y="587234"/>
            <a:ext cx="623887" cy="231775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游斯提念</a:t>
            </a:r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2ABD573E-ABE0-2F24-8B51-2C6B5C023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675" y="587234"/>
            <a:ext cx="2513013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>
            <a:extLst>
              <a:ext uri="{FF2B5EF4-FFF2-40B4-BE49-F238E27FC236}">
                <a16:creationId xmlns:a16="http://schemas.microsoft.com/office/drawing/2014/main" id="{BE1BA569-47FD-6AB2-5F83-1F212283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097" y="587234"/>
            <a:ext cx="369888" cy="231775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2301" name="Rectangle 13">
            <a:extLst>
              <a:ext uri="{FF2B5EF4-FFF2-40B4-BE49-F238E27FC236}">
                <a16:creationId xmlns:a16="http://schemas.microsoft.com/office/drawing/2014/main" id="{A9F2ECBC-B474-2FB7-5C27-562C73CB5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985" y="587234"/>
            <a:ext cx="3744912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14">
            <a:extLst>
              <a:ext uri="{FF2B5EF4-FFF2-40B4-BE49-F238E27FC236}">
                <a16:creationId xmlns:a16="http://schemas.microsoft.com/office/drawing/2014/main" id="{CF346B67-2EB1-4655-29E8-131730189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9900" y="587234"/>
            <a:ext cx="112713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Rectangle 15">
            <a:extLst>
              <a:ext uri="{FF2B5EF4-FFF2-40B4-BE49-F238E27FC236}">
                <a16:creationId xmlns:a16="http://schemas.microsoft.com/office/drawing/2014/main" id="{B2ED043C-CA09-5DD3-C6F9-C83F2A9AC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2613" y="587234"/>
            <a:ext cx="390525" cy="2317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463D5D92-3CD8-70C7-7913-EAD5ED0B2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925" y="314181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600</a:t>
            </a: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797C4ED4-9D18-16B8-174B-F4981C0FE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400" y="314181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700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712622E3-9DEB-257A-5C9B-8C675F07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1588" y="314181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800</a:t>
            </a:r>
          </a:p>
        </p:txBody>
      </p:sp>
      <p:sp>
        <p:nvSpPr>
          <p:cNvPr id="12307" name="Text Box 19">
            <a:extLst>
              <a:ext uri="{FF2B5EF4-FFF2-40B4-BE49-F238E27FC236}">
                <a16:creationId xmlns:a16="http://schemas.microsoft.com/office/drawing/2014/main" id="{7EECAD44-862B-12C1-D9C5-6ED5943E9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9888" y="314181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900</a:t>
            </a:r>
          </a:p>
        </p:txBody>
      </p:sp>
      <p:sp>
        <p:nvSpPr>
          <p:cNvPr id="12308" name="Text Box 20">
            <a:extLst>
              <a:ext uri="{FF2B5EF4-FFF2-40B4-BE49-F238E27FC236}">
                <a16:creationId xmlns:a16="http://schemas.microsoft.com/office/drawing/2014/main" id="{BF535588-1370-1E19-8232-D5353569A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1510" y="314181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1000</a:t>
            </a:r>
          </a:p>
        </p:txBody>
      </p:sp>
      <p:sp>
        <p:nvSpPr>
          <p:cNvPr id="12309" name="Text Box 21">
            <a:extLst>
              <a:ext uri="{FF2B5EF4-FFF2-40B4-BE49-F238E27FC236}">
                <a16:creationId xmlns:a16="http://schemas.microsoft.com/office/drawing/2014/main" id="{AB2AB416-A5C1-05E9-F446-6A710742F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388" y="314181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500</a:t>
            </a:r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C65EF593-1B63-DC88-C7C6-A2ACA4408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575" y="5867256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600</a:t>
            </a:r>
          </a:p>
        </p:txBody>
      </p:sp>
      <p:sp>
        <p:nvSpPr>
          <p:cNvPr id="12311" name="Text Box 23">
            <a:extLst>
              <a:ext uri="{FF2B5EF4-FFF2-40B4-BE49-F238E27FC236}">
                <a16:creationId xmlns:a16="http://schemas.microsoft.com/office/drawing/2014/main" id="{C994FE05-D86D-A83D-D3A7-D18A0AC98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113" y="5867256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700</a:t>
            </a:r>
          </a:p>
        </p:txBody>
      </p:sp>
      <p:sp>
        <p:nvSpPr>
          <p:cNvPr id="12312" name="Text Box 24">
            <a:extLst>
              <a:ext uri="{FF2B5EF4-FFF2-40B4-BE49-F238E27FC236}">
                <a16:creationId xmlns:a16="http://schemas.microsoft.com/office/drawing/2014/main" id="{5A0EC921-E032-DBB2-229C-16F1E5520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238" y="5867256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800</a:t>
            </a:r>
          </a:p>
        </p:txBody>
      </p:sp>
      <p:sp>
        <p:nvSpPr>
          <p:cNvPr id="12313" name="Text Box 25">
            <a:extLst>
              <a:ext uri="{FF2B5EF4-FFF2-40B4-BE49-F238E27FC236}">
                <a16:creationId xmlns:a16="http://schemas.microsoft.com/office/drawing/2014/main" id="{AC4199CE-1AA0-FD70-AEC0-A0FD962B6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600" y="5867256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900</a:t>
            </a:r>
          </a:p>
        </p:txBody>
      </p:sp>
      <p:sp>
        <p:nvSpPr>
          <p:cNvPr id="12314" name="Text Box 26">
            <a:extLst>
              <a:ext uri="{FF2B5EF4-FFF2-40B4-BE49-F238E27FC236}">
                <a16:creationId xmlns:a16="http://schemas.microsoft.com/office/drawing/2014/main" id="{E0D5B5F8-FB23-0726-335B-474F2597E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5160" y="5867256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1000</a:t>
            </a:r>
          </a:p>
        </p:txBody>
      </p:sp>
      <p:sp>
        <p:nvSpPr>
          <p:cNvPr id="12315" name="Text Box 27">
            <a:extLst>
              <a:ext uri="{FF2B5EF4-FFF2-40B4-BE49-F238E27FC236}">
                <a16:creationId xmlns:a16="http://schemas.microsoft.com/office/drawing/2014/main" id="{4BA9FBFF-54E2-A286-A974-20392FFFF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038" y="5867256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500</a:t>
            </a:r>
          </a:p>
        </p:txBody>
      </p:sp>
      <p:sp>
        <p:nvSpPr>
          <p:cNvPr id="12316" name="Rectangle 28">
            <a:extLst>
              <a:ext uri="{FF2B5EF4-FFF2-40B4-BE49-F238E27FC236}">
                <a16:creationId xmlns:a16="http://schemas.microsoft.com/office/drawing/2014/main" id="{7A0286ED-CAE1-D6FE-472E-6CAE9CB6C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925" y="6154593"/>
            <a:ext cx="1635125" cy="2365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400">
                <a:latin typeface="SimHei" panose="02010609060101010101" pitchFamily="49" charset="-122"/>
                <a:ea typeface="SimHei" panose="02010609060101010101" pitchFamily="49" charset="-122"/>
              </a:rPr>
              <a:t>尼西亞以後時代</a:t>
            </a:r>
          </a:p>
        </p:txBody>
      </p:sp>
      <p:sp>
        <p:nvSpPr>
          <p:cNvPr id="12317" name="Rectangle 29">
            <a:extLst>
              <a:ext uri="{FF2B5EF4-FFF2-40B4-BE49-F238E27FC236}">
                <a16:creationId xmlns:a16="http://schemas.microsoft.com/office/drawing/2014/main" id="{6D27F0BC-D040-F65F-21DE-C01409961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638" y="6154593"/>
            <a:ext cx="6542087" cy="2365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400" dirty="0">
                <a:latin typeface="SimHei" panose="02010609060101010101" pitchFamily="49" charset="-122"/>
                <a:ea typeface="SimHei" panose="02010609060101010101" pitchFamily="49" charset="-122"/>
              </a:rPr>
              <a:t>中  世  紀  教  會</a:t>
            </a:r>
          </a:p>
        </p:txBody>
      </p:sp>
      <p:sp>
        <p:nvSpPr>
          <p:cNvPr id="12320" name="Text Box 32">
            <a:extLst>
              <a:ext uri="{FF2B5EF4-FFF2-40B4-BE49-F238E27FC236}">
                <a16:creationId xmlns:a16="http://schemas.microsoft.com/office/drawing/2014/main" id="{C23EEAC1-F94A-2A83-29D9-0DE3506F0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10" y="472931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200">
                <a:ea typeface="SimHei" panose="02010609060101010101" pitchFamily="49" charset="-122"/>
              </a:rPr>
              <a:t>東羅馬</a:t>
            </a:r>
          </a:p>
          <a:p>
            <a:pPr algn="r"/>
            <a:r>
              <a:rPr lang="zh-TW" altLang="en-US" sz="1200">
                <a:ea typeface="SimHei" panose="02010609060101010101" pitchFamily="49" charset="-122"/>
              </a:rPr>
              <a:t>帝國</a:t>
            </a:r>
          </a:p>
        </p:txBody>
      </p:sp>
      <p:sp>
        <p:nvSpPr>
          <p:cNvPr id="12321" name="Text Box 33">
            <a:extLst>
              <a:ext uri="{FF2B5EF4-FFF2-40B4-BE49-F238E27FC236}">
                <a16:creationId xmlns:a16="http://schemas.microsoft.com/office/drawing/2014/main" id="{310CBB7A-57B3-8142-FC0E-459EB5288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10" y="949181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200">
                <a:ea typeface="SimHei" panose="02010609060101010101" pitchFamily="49" charset="-122"/>
              </a:rPr>
              <a:t>法蘭克</a:t>
            </a:r>
          </a:p>
          <a:p>
            <a:pPr algn="r"/>
            <a:r>
              <a:rPr lang="zh-TW" altLang="en-US" sz="1200">
                <a:ea typeface="SimHei" panose="02010609060101010101" pitchFamily="49" charset="-122"/>
              </a:rPr>
              <a:t>王國</a:t>
            </a:r>
          </a:p>
        </p:txBody>
      </p:sp>
      <p:sp>
        <p:nvSpPr>
          <p:cNvPr id="12322" name="Rectangle 34">
            <a:extLst>
              <a:ext uri="{FF2B5EF4-FFF2-40B4-BE49-F238E27FC236}">
                <a16:creationId xmlns:a16="http://schemas.microsoft.com/office/drawing/2014/main" id="{923275D4-C2CB-3A3D-3807-459E33342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335" y="1058721"/>
            <a:ext cx="176212" cy="231775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Rectangle 35">
            <a:extLst>
              <a:ext uri="{FF2B5EF4-FFF2-40B4-BE49-F238E27FC236}">
                <a16:creationId xmlns:a16="http://schemas.microsoft.com/office/drawing/2014/main" id="{0F8DC0BF-9BFB-2D06-090E-4125F5B96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547" y="1058721"/>
            <a:ext cx="3930650" cy="231775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120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墨羅溫王朝</a:t>
            </a:r>
            <a:r>
              <a:rPr lang="en-US" altLang="zh-TW" sz="12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2324" name="Rectangle 36">
            <a:extLst>
              <a:ext uri="{FF2B5EF4-FFF2-40B4-BE49-F238E27FC236}">
                <a16:creationId xmlns:a16="http://schemas.microsoft.com/office/drawing/2014/main" id="{4875C926-D28B-97BD-0BF4-47E53A231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272" y="1138093"/>
            <a:ext cx="463550" cy="152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丕平</a:t>
            </a:r>
          </a:p>
        </p:txBody>
      </p:sp>
      <p:sp>
        <p:nvSpPr>
          <p:cNvPr id="12325" name="Rectangle 37">
            <a:extLst>
              <a:ext uri="{FF2B5EF4-FFF2-40B4-BE49-F238E27FC236}">
                <a16:creationId xmlns:a16="http://schemas.microsoft.com/office/drawing/2014/main" id="{4B91E932-8F90-26B4-BD7A-BC28F6CA5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3825" y="1138093"/>
            <a:ext cx="422275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Freeform 38">
            <a:extLst>
              <a:ext uri="{FF2B5EF4-FFF2-40B4-BE49-F238E27FC236}">
                <a16:creationId xmlns:a16="http://schemas.microsoft.com/office/drawing/2014/main" id="{61E269AC-E506-9B9E-9D08-0014491B3F34}"/>
              </a:ext>
            </a:extLst>
          </p:cNvPr>
          <p:cNvSpPr>
            <a:spLocks/>
          </p:cNvSpPr>
          <p:nvPr/>
        </p:nvSpPr>
        <p:spPr bwMode="auto">
          <a:xfrm>
            <a:off x="5144510" y="1058721"/>
            <a:ext cx="457200" cy="233363"/>
          </a:xfrm>
          <a:custGeom>
            <a:avLst/>
            <a:gdLst>
              <a:gd name="T0" fmla="*/ 104 w 288"/>
              <a:gd name="T1" fmla="*/ 0 h 146"/>
              <a:gd name="T2" fmla="*/ 288 w 288"/>
              <a:gd name="T3" fmla="*/ 0 h 146"/>
              <a:gd name="T4" fmla="*/ 288 w 288"/>
              <a:gd name="T5" fmla="*/ 146 h 146"/>
              <a:gd name="T6" fmla="*/ 0 w 288"/>
              <a:gd name="T7" fmla="*/ 144 h 146"/>
              <a:gd name="T8" fmla="*/ 0 w 288"/>
              <a:gd name="T9" fmla="*/ 50 h 146"/>
              <a:gd name="T10" fmla="*/ 104 w 288"/>
              <a:gd name="T11" fmla="*/ 50 h 146"/>
              <a:gd name="T12" fmla="*/ 104 w 288"/>
              <a:gd name="T1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146">
                <a:moveTo>
                  <a:pt x="104" y="0"/>
                </a:moveTo>
                <a:lnTo>
                  <a:pt x="288" y="0"/>
                </a:lnTo>
                <a:lnTo>
                  <a:pt x="288" y="146"/>
                </a:lnTo>
                <a:lnTo>
                  <a:pt x="0" y="144"/>
                </a:lnTo>
                <a:lnTo>
                  <a:pt x="0" y="50"/>
                </a:lnTo>
                <a:lnTo>
                  <a:pt x="104" y="50"/>
                </a:lnTo>
                <a:lnTo>
                  <a:pt x="104" y="0"/>
                </a:lnTo>
                <a:close/>
              </a:path>
            </a:pathLst>
          </a:custGeom>
          <a:solidFill>
            <a:srgbClr val="CCFF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7" name="Rectangle 39">
            <a:extLst>
              <a:ext uri="{FF2B5EF4-FFF2-40B4-BE49-F238E27FC236}">
                <a16:creationId xmlns:a16="http://schemas.microsoft.com/office/drawing/2014/main" id="{FBC2FFC9-FD71-C77E-80BA-59B1EAFF1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710" y="1058721"/>
            <a:ext cx="747712" cy="231775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查理曼</a:t>
            </a:r>
          </a:p>
        </p:txBody>
      </p:sp>
      <p:sp>
        <p:nvSpPr>
          <p:cNvPr id="12328" name="Rectangle 40">
            <a:extLst>
              <a:ext uri="{FF2B5EF4-FFF2-40B4-BE49-F238E27FC236}">
                <a16:creationId xmlns:a16="http://schemas.microsoft.com/office/drawing/2014/main" id="{A448220B-03EA-A945-40C7-F664EB464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425" y="1058721"/>
            <a:ext cx="417513" cy="231775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800">
                <a:ea typeface="SimHei" panose="02010609060101010101" pitchFamily="49" charset="-122"/>
              </a:rPr>
              <a:t>敬虔的</a:t>
            </a:r>
          </a:p>
          <a:p>
            <a:pPr algn="ctr"/>
            <a:r>
              <a:rPr lang="zh-TW" altLang="en-US" sz="800">
                <a:ea typeface="SimHei" panose="02010609060101010101" pitchFamily="49" charset="-122"/>
              </a:rPr>
              <a:t>路易</a:t>
            </a:r>
          </a:p>
        </p:txBody>
      </p:sp>
      <p:sp>
        <p:nvSpPr>
          <p:cNvPr id="12329" name="Rectangle 41">
            <a:extLst>
              <a:ext uri="{FF2B5EF4-FFF2-40B4-BE49-F238E27FC236}">
                <a16:creationId xmlns:a16="http://schemas.microsoft.com/office/drawing/2014/main" id="{C2D700C8-C1FC-F27A-42FA-D492E3E36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300" y="1060309"/>
            <a:ext cx="42863" cy="111125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0" name="Rectangle 42">
            <a:extLst>
              <a:ext uri="{FF2B5EF4-FFF2-40B4-BE49-F238E27FC236}">
                <a16:creationId xmlns:a16="http://schemas.microsoft.com/office/drawing/2014/main" id="{F4AD3920-2AE7-1099-7A2D-100385680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100" y="1161909"/>
            <a:ext cx="339725" cy="13017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1" name="Rectangle 43">
            <a:extLst>
              <a:ext uri="{FF2B5EF4-FFF2-40B4-BE49-F238E27FC236}">
                <a16:creationId xmlns:a16="http://schemas.microsoft.com/office/drawing/2014/main" id="{8D871B2D-6C0E-259C-9E30-7AD4BF587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3400" y="1060309"/>
            <a:ext cx="169863" cy="23177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Rectangle 44">
            <a:extLst>
              <a:ext uri="{FF2B5EF4-FFF2-40B4-BE49-F238E27FC236}">
                <a16:creationId xmlns:a16="http://schemas.microsoft.com/office/drawing/2014/main" id="{CD1AE08D-7B51-5FB9-CE46-11F562B4E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3263" y="1060309"/>
            <a:ext cx="269875" cy="23177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3" name="Text Box 45">
            <a:extLst>
              <a:ext uri="{FF2B5EF4-FFF2-40B4-BE49-F238E27FC236}">
                <a16:creationId xmlns:a16="http://schemas.microsoft.com/office/drawing/2014/main" id="{D99E537E-1FB8-6386-1631-BDE60BB82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223" y="1382568"/>
            <a:ext cx="32316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TW" altLang="en-US" sz="900">
                <a:ea typeface="SimHei" panose="02010609060101010101" pitchFamily="49" charset="-122"/>
              </a:rPr>
              <a:t>克洛維</a:t>
            </a:r>
          </a:p>
        </p:txBody>
      </p:sp>
      <p:sp>
        <p:nvSpPr>
          <p:cNvPr id="12334" name="Line 46">
            <a:extLst>
              <a:ext uri="{FF2B5EF4-FFF2-40B4-BE49-F238E27FC236}">
                <a16:creationId xmlns:a16="http://schemas.microsoft.com/office/drawing/2014/main" id="{373EC1B2-AE31-D060-19EE-4928A58620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9110" y="1292081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5" name="Text Box 47">
            <a:extLst>
              <a:ext uri="{FF2B5EF4-FFF2-40B4-BE49-F238E27FC236}">
                <a16:creationId xmlns:a16="http://schemas.microsoft.com/office/drawing/2014/main" id="{B3121956-2540-D038-6AB4-C48A7DFA0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8635" y="1085706"/>
            <a:ext cx="527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00">
                <a:ea typeface="SimHei" panose="02010609060101010101" pitchFamily="49" charset="-122"/>
              </a:rPr>
              <a:t>小丕平</a:t>
            </a:r>
          </a:p>
        </p:txBody>
      </p:sp>
      <p:sp>
        <p:nvSpPr>
          <p:cNvPr id="12336" name="Rectangle 48">
            <a:extLst>
              <a:ext uri="{FF2B5EF4-FFF2-40B4-BE49-F238E27FC236}">
                <a16:creationId xmlns:a16="http://schemas.microsoft.com/office/drawing/2014/main" id="{FD3A1B5A-64E2-8EB2-CA87-0AAC40304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847" y="1322243"/>
            <a:ext cx="755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00">
                <a:ea typeface="SimHei" panose="02010609060101010101" pitchFamily="49" charset="-122"/>
              </a:rPr>
              <a:t>查理馬特勒</a:t>
            </a:r>
          </a:p>
        </p:txBody>
      </p:sp>
      <p:sp>
        <p:nvSpPr>
          <p:cNvPr id="12337" name="Line 49">
            <a:extLst>
              <a:ext uri="{FF2B5EF4-FFF2-40B4-BE49-F238E27FC236}">
                <a16:creationId xmlns:a16="http://schemas.microsoft.com/office/drawing/2014/main" id="{61B1C3D8-0959-50BE-1665-0BF1CDC498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1147" y="1261921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8" name="Text Box 50">
            <a:extLst>
              <a:ext uri="{FF2B5EF4-FFF2-40B4-BE49-F238E27FC236}">
                <a16:creationId xmlns:a16="http://schemas.microsoft.com/office/drawing/2014/main" id="{AA1F0892-B9B8-5798-05DE-443B18F40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372" y="1257159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20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加羅林王朝</a:t>
            </a:r>
            <a:r>
              <a:rPr lang="en-US" altLang="zh-TW" sz="12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2339" name="Text Box 51">
            <a:extLst>
              <a:ext uri="{FF2B5EF4-FFF2-40B4-BE49-F238E27FC236}">
                <a16:creationId xmlns:a16="http://schemas.microsoft.com/office/drawing/2014/main" id="{456CE5BC-DF74-40F8-99D9-210EC783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185" y="1314306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00">
                <a:ea typeface="SimHei" panose="02010609060101010101" pitchFamily="49" charset="-122"/>
              </a:rPr>
              <a:t>奧圖</a:t>
            </a:r>
          </a:p>
          <a:p>
            <a:r>
              <a:rPr lang="zh-TW" altLang="en-US" sz="900">
                <a:ea typeface="SimHei" panose="02010609060101010101" pitchFamily="49" charset="-122"/>
              </a:rPr>
              <a:t>一世</a:t>
            </a:r>
          </a:p>
        </p:txBody>
      </p:sp>
      <p:sp>
        <p:nvSpPr>
          <p:cNvPr id="12340" name="Line 52">
            <a:extLst>
              <a:ext uri="{FF2B5EF4-FFF2-40B4-BE49-F238E27FC236}">
                <a16:creationId xmlns:a16="http://schemas.microsoft.com/office/drawing/2014/main" id="{8F63E376-57D2-195F-980E-9B61BD691D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21147" y="1209534"/>
            <a:ext cx="9525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Text Box 53">
            <a:extLst>
              <a:ext uri="{FF2B5EF4-FFF2-40B4-BE49-F238E27FC236}">
                <a16:creationId xmlns:a16="http://schemas.microsoft.com/office/drawing/2014/main" id="{D5987C43-BFF9-A14B-DE4C-B0278A539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710" y="1273031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神聖羅</a:t>
            </a:r>
          </a:p>
          <a:p>
            <a:r>
              <a:rPr lang="zh-TW" altLang="en-US" sz="1200">
                <a:ea typeface="SimHei" panose="02010609060101010101" pitchFamily="49" charset="-122"/>
              </a:rPr>
              <a:t>馬帝國</a:t>
            </a:r>
          </a:p>
        </p:txBody>
      </p:sp>
      <p:sp>
        <p:nvSpPr>
          <p:cNvPr id="12342" name="AutoShape 54">
            <a:extLst>
              <a:ext uri="{FF2B5EF4-FFF2-40B4-BE49-F238E27FC236}">
                <a16:creationId xmlns:a16="http://schemas.microsoft.com/office/drawing/2014/main" id="{2F5578D3-D96D-A4D9-C3E8-BCD91336E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7597" y="1555606"/>
            <a:ext cx="3270250" cy="233362"/>
          </a:xfrm>
          <a:prstGeom prst="homePlate">
            <a:avLst>
              <a:gd name="adj" fmla="val 7415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3" name="Line 55">
            <a:extLst>
              <a:ext uri="{FF2B5EF4-FFF2-40B4-BE49-F238E27FC236}">
                <a16:creationId xmlns:a16="http://schemas.microsoft.com/office/drawing/2014/main" id="{E24736B6-44F2-DD44-3B05-934D6DF00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2697" y="1555609"/>
            <a:ext cx="0" cy="231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4" name="Line 56">
            <a:extLst>
              <a:ext uri="{FF2B5EF4-FFF2-40B4-BE49-F238E27FC236}">
                <a16:creationId xmlns:a16="http://schemas.microsoft.com/office/drawing/2014/main" id="{DAEF5CBA-BDD9-D3D4-7567-4979E286B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6197" y="1558784"/>
            <a:ext cx="0" cy="230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5" name="Line 57">
            <a:extLst>
              <a:ext uri="{FF2B5EF4-FFF2-40B4-BE49-F238E27FC236}">
                <a16:creationId xmlns:a16="http://schemas.microsoft.com/office/drawing/2014/main" id="{754987F3-B612-F376-A4CB-C89E6BE6B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8588" y="1555609"/>
            <a:ext cx="1587" cy="231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6" name="Line 58">
            <a:extLst>
              <a:ext uri="{FF2B5EF4-FFF2-40B4-BE49-F238E27FC236}">
                <a16:creationId xmlns:a16="http://schemas.microsoft.com/office/drawing/2014/main" id="{5AC75246-DA0E-9C61-D4FE-FBB4E4FE73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8272" y="1555606"/>
            <a:ext cx="0" cy="233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7" name="Line 59">
            <a:extLst>
              <a:ext uri="{FF2B5EF4-FFF2-40B4-BE49-F238E27FC236}">
                <a16:creationId xmlns:a16="http://schemas.microsoft.com/office/drawing/2014/main" id="{64CA7623-797C-3CE5-4DAF-93E69E9E7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7660" y="1555606"/>
            <a:ext cx="0" cy="233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8" name="Line 60">
            <a:extLst>
              <a:ext uri="{FF2B5EF4-FFF2-40B4-BE49-F238E27FC236}">
                <a16:creationId xmlns:a16="http://schemas.microsoft.com/office/drawing/2014/main" id="{5796D81C-4117-8A45-1B26-79BAC08C7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3972" y="1555606"/>
            <a:ext cx="0" cy="233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" name="Line 61">
            <a:extLst>
              <a:ext uri="{FF2B5EF4-FFF2-40B4-BE49-F238E27FC236}">
                <a16:creationId xmlns:a16="http://schemas.microsoft.com/office/drawing/2014/main" id="{A18A4D87-2A45-E01B-4317-1077D58BA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6397" y="1558781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0" name="Line 62">
            <a:extLst>
              <a:ext uri="{FF2B5EF4-FFF2-40B4-BE49-F238E27FC236}">
                <a16:creationId xmlns:a16="http://schemas.microsoft.com/office/drawing/2014/main" id="{E0BC5C52-D155-87F6-226B-F9DF1AB80C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3222" y="1800084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1" name="Line 63">
            <a:extLst>
              <a:ext uri="{FF2B5EF4-FFF2-40B4-BE49-F238E27FC236}">
                <a16:creationId xmlns:a16="http://schemas.microsoft.com/office/drawing/2014/main" id="{6CD66561-A0E0-01E8-DD4E-7CC7BEB849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2385" y="1800084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2" name="Line 64">
            <a:extLst>
              <a:ext uri="{FF2B5EF4-FFF2-40B4-BE49-F238E27FC236}">
                <a16:creationId xmlns:a16="http://schemas.microsoft.com/office/drawing/2014/main" id="{7482B662-433A-34EF-E935-A5577D6508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0172" y="1796909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3" name="Line 65">
            <a:extLst>
              <a:ext uri="{FF2B5EF4-FFF2-40B4-BE49-F238E27FC236}">
                <a16:creationId xmlns:a16="http://schemas.microsoft.com/office/drawing/2014/main" id="{BB71879B-C479-5970-326B-A9346CA091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3035" y="1796909"/>
            <a:ext cx="87312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4" name="Line 66">
            <a:extLst>
              <a:ext uri="{FF2B5EF4-FFF2-40B4-BE49-F238E27FC236}">
                <a16:creationId xmlns:a16="http://schemas.microsoft.com/office/drawing/2014/main" id="{39576231-0F9D-23A2-5180-99EF098431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80835" y="1796909"/>
            <a:ext cx="87312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5" name="Line 67">
            <a:extLst>
              <a:ext uri="{FF2B5EF4-FFF2-40B4-BE49-F238E27FC236}">
                <a16:creationId xmlns:a16="http://schemas.microsoft.com/office/drawing/2014/main" id="{AE2E61CC-28FE-905D-DFDD-B36851661C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03010" y="1798496"/>
            <a:ext cx="100012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6" name="Line 68">
            <a:extLst>
              <a:ext uri="{FF2B5EF4-FFF2-40B4-BE49-F238E27FC236}">
                <a16:creationId xmlns:a16="http://schemas.microsoft.com/office/drawing/2014/main" id="{E570369F-FF5C-37F0-CE01-AC639FE6D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4097" y="1798493"/>
            <a:ext cx="223838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7" name="Text Box 69">
            <a:extLst>
              <a:ext uri="{FF2B5EF4-FFF2-40B4-BE49-F238E27FC236}">
                <a16:creationId xmlns:a16="http://schemas.microsoft.com/office/drawing/2014/main" id="{0316594C-2009-2C09-2606-018989739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822" y="1509568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600">
                <a:ea typeface="SimHei" panose="02010609060101010101" pitchFamily="49" charset="-122"/>
              </a:rPr>
              <a:t>伊斯蘭教</a:t>
            </a:r>
          </a:p>
        </p:txBody>
      </p:sp>
      <p:sp>
        <p:nvSpPr>
          <p:cNvPr id="12358" name="Text Box 70">
            <a:extLst>
              <a:ext uri="{FF2B5EF4-FFF2-40B4-BE49-F238E27FC236}">
                <a16:creationId xmlns:a16="http://schemas.microsoft.com/office/drawing/2014/main" id="{2293B4F5-4168-C6E0-2915-6007E8F7B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65" y="1912793"/>
            <a:ext cx="36933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穆罕默德死</a:t>
            </a:r>
          </a:p>
        </p:txBody>
      </p:sp>
      <p:sp>
        <p:nvSpPr>
          <p:cNvPr id="12359" name="Text Box 71">
            <a:extLst>
              <a:ext uri="{FF2B5EF4-FFF2-40B4-BE49-F238E27FC236}">
                <a16:creationId xmlns:a16="http://schemas.microsoft.com/office/drawing/2014/main" id="{8A6E8EE4-3FA5-5F4C-4477-860E89C62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190" y="1912793"/>
            <a:ext cx="3693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大馬色陷</a:t>
            </a:r>
          </a:p>
        </p:txBody>
      </p:sp>
      <p:sp>
        <p:nvSpPr>
          <p:cNvPr id="12360" name="Text Box 72">
            <a:extLst>
              <a:ext uri="{FF2B5EF4-FFF2-40B4-BE49-F238E27FC236}">
                <a16:creationId xmlns:a16="http://schemas.microsoft.com/office/drawing/2014/main" id="{BAEA044C-6EAE-B8E8-D5EB-AE4CB2084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28" y="1912796"/>
            <a:ext cx="36933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耶京、安提阿陷</a:t>
            </a:r>
          </a:p>
        </p:txBody>
      </p:sp>
      <p:sp>
        <p:nvSpPr>
          <p:cNvPr id="12361" name="Text Box 73">
            <a:extLst>
              <a:ext uri="{FF2B5EF4-FFF2-40B4-BE49-F238E27FC236}">
                <a16:creationId xmlns:a16="http://schemas.microsoft.com/office/drawing/2014/main" id="{FF40871F-9299-6011-FFFA-A66158161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53" y="1911206"/>
            <a:ext cx="36933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亞歷山大陷</a:t>
            </a:r>
          </a:p>
        </p:txBody>
      </p:sp>
      <p:sp>
        <p:nvSpPr>
          <p:cNvPr id="12362" name="Text Box 74">
            <a:extLst>
              <a:ext uri="{FF2B5EF4-FFF2-40B4-BE49-F238E27FC236}">
                <a16:creationId xmlns:a16="http://schemas.microsoft.com/office/drawing/2014/main" id="{19DCB094-FD90-8786-FB32-41B19C2A1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178" y="1911206"/>
            <a:ext cx="3693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波斯陷</a:t>
            </a:r>
          </a:p>
        </p:txBody>
      </p:sp>
      <p:sp>
        <p:nvSpPr>
          <p:cNvPr id="12363" name="Text Box 75">
            <a:extLst>
              <a:ext uri="{FF2B5EF4-FFF2-40B4-BE49-F238E27FC236}">
                <a16:creationId xmlns:a16="http://schemas.microsoft.com/office/drawing/2014/main" id="{D6BF7563-D089-7C4A-CD63-B5D932A3C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90" y="1911206"/>
            <a:ext cx="3693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西班牙陷</a:t>
            </a:r>
          </a:p>
        </p:txBody>
      </p:sp>
      <p:sp>
        <p:nvSpPr>
          <p:cNvPr id="12364" name="Text Box 76">
            <a:extLst>
              <a:ext uri="{FF2B5EF4-FFF2-40B4-BE49-F238E27FC236}">
                <a16:creationId xmlns:a16="http://schemas.microsoft.com/office/drawing/2014/main" id="{14506679-B8AD-7899-29F7-BA78EF081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53" y="1911206"/>
            <a:ext cx="3693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都爾之役</a:t>
            </a:r>
          </a:p>
        </p:txBody>
      </p:sp>
      <p:sp>
        <p:nvSpPr>
          <p:cNvPr id="12365" name="Text Box 77">
            <a:extLst>
              <a:ext uri="{FF2B5EF4-FFF2-40B4-BE49-F238E27FC236}">
                <a16:creationId xmlns:a16="http://schemas.microsoft.com/office/drawing/2014/main" id="{7616486F-87F9-A812-AC4D-59C864FD2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885" y="3073256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600">
                <a:ea typeface="SimHei" panose="02010609060101010101" pitchFamily="49" charset="-122"/>
              </a:rPr>
              <a:t>羅馬教皇</a:t>
            </a:r>
          </a:p>
        </p:txBody>
      </p:sp>
      <p:sp>
        <p:nvSpPr>
          <p:cNvPr id="12366" name="Rectangle 78">
            <a:extLst>
              <a:ext uri="{FF2B5EF4-FFF2-40B4-BE49-F238E27FC236}">
                <a16:creationId xmlns:a16="http://schemas.microsoft.com/office/drawing/2014/main" id="{35AD7BBD-1B6B-C706-78CA-E2D19BCA1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947" y="3146284"/>
            <a:ext cx="228600" cy="231775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7" name="Rectangle 79">
            <a:extLst>
              <a:ext uri="{FF2B5EF4-FFF2-40B4-BE49-F238E27FC236}">
                <a16:creationId xmlns:a16="http://schemas.microsoft.com/office/drawing/2014/main" id="{71851B41-0A74-37C3-C588-8C7552EB0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547" y="3146284"/>
            <a:ext cx="4160838" cy="23177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Rectangle 80">
            <a:extLst>
              <a:ext uri="{FF2B5EF4-FFF2-40B4-BE49-F238E27FC236}">
                <a16:creationId xmlns:a16="http://schemas.microsoft.com/office/drawing/2014/main" id="{3BD8B644-5B87-A7F2-FDC4-48E2916BA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385" y="3146284"/>
            <a:ext cx="152400" cy="231775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9" name="Rectangle 81">
            <a:extLst>
              <a:ext uri="{FF2B5EF4-FFF2-40B4-BE49-F238E27FC236}">
                <a16:creationId xmlns:a16="http://schemas.microsoft.com/office/drawing/2014/main" id="{1C8C60E0-A42D-8FDC-7CEF-1B451B43A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372" y="3146284"/>
            <a:ext cx="2165350" cy="23177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Text Box 82">
            <a:extLst>
              <a:ext uri="{FF2B5EF4-FFF2-40B4-BE49-F238E27FC236}">
                <a16:creationId xmlns:a16="http://schemas.microsoft.com/office/drawing/2014/main" id="{7A96B44E-30B5-B9B8-8833-5BCD9066E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335" y="3466959"/>
            <a:ext cx="692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000">
                <a:ea typeface="SimHei" panose="02010609060101010101" pitchFamily="49" charset="-122"/>
              </a:rPr>
              <a:t>大貴格利</a:t>
            </a:r>
          </a:p>
        </p:txBody>
      </p:sp>
      <p:sp>
        <p:nvSpPr>
          <p:cNvPr id="12371" name="Line 83">
            <a:extLst>
              <a:ext uri="{FF2B5EF4-FFF2-40B4-BE49-F238E27FC236}">
                <a16:creationId xmlns:a16="http://schemas.microsoft.com/office/drawing/2014/main" id="{BB67D6B8-F481-903D-8B40-167BE6C9BA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95010" y="3279634"/>
            <a:ext cx="17462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2" name="Text Box 84">
            <a:extLst>
              <a:ext uri="{FF2B5EF4-FFF2-40B4-BE49-F238E27FC236}">
                <a16:creationId xmlns:a16="http://schemas.microsoft.com/office/drawing/2014/main" id="{47702E55-3C3F-A94C-568A-EFB4611C0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010" y="3417746"/>
            <a:ext cx="819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000">
                <a:ea typeface="SimHei" panose="02010609060101010101" pitchFamily="49" charset="-122"/>
              </a:rPr>
              <a:t>尼古拉一世</a:t>
            </a:r>
          </a:p>
        </p:txBody>
      </p:sp>
      <p:sp>
        <p:nvSpPr>
          <p:cNvPr id="12373" name="Line 85">
            <a:extLst>
              <a:ext uri="{FF2B5EF4-FFF2-40B4-BE49-F238E27FC236}">
                <a16:creationId xmlns:a16="http://schemas.microsoft.com/office/drawing/2014/main" id="{11D11BFB-6C5F-32A3-D47E-4CDB12DA35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40000" y="3284393"/>
            <a:ext cx="3175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4" name="AutoShape 86">
            <a:extLst>
              <a:ext uri="{FF2B5EF4-FFF2-40B4-BE49-F238E27FC236}">
                <a16:creationId xmlns:a16="http://schemas.microsoft.com/office/drawing/2014/main" id="{71B47BA7-AE80-5410-C10C-8E1023D18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213" y="2417618"/>
            <a:ext cx="839787" cy="514350"/>
          </a:xfrm>
          <a:prstGeom prst="wave">
            <a:avLst>
              <a:gd name="adj1" fmla="val 4917"/>
              <a:gd name="adj2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000">
                <a:ea typeface="SimHei" panose="02010609060101010101" pitchFamily="49" charset="-122"/>
              </a:rPr>
              <a:t>康士坦丁</a:t>
            </a:r>
          </a:p>
          <a:p>
            <a:pPr algn="ctr"/>
            <a:r>
              <a:rPr lang="zh-TW" altLang="en-US" sz="1000">
                <a:ea typeface="SimHei" panose="02010609060101010101" pitchFamily="49" charset="-122"/>
              </a:rPr>
              <a:t>御賜教產諭</a:t>
            </a:r>
          </a:p>
        </p:txBody>
      </p:sp>
      <p:sp>
        <p:nvSpPr>
          <p:cNvPr id="12375" name="AutoShape 87">
            <a:extLst>
              <a:ext uri="{FF2B5EF4-FFF2-40B4-BE49-F238E27FC236}">
                <a16:creationId xmlns:a16="http://schemas.microsoft.com/office/drawing/2014/main" id="{76A866E3-E722-3267-1172-EF911AA4D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222" y="2417618"/>
            <a:ext cx="839788" cy="514350"/>
          </a:xfrm>
          <a:prstGeom prst="wave">
            <a:avLst>
              <a:gd name="adj1" fmla="val 4917"/>
              <a:gd name="adj2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000" dirty="0">
                <a:ea typeface="SimHei" panose="02010609060101010101" pitchFamily="49" charset="-122"/>
              </a:rPr>
              <a:t>偽依西多</a:t>
            </a:r>
          </a:p>
          <a:p>
            <a:pPr algn="ctr"/>
            <a:r>
              <a:rPr lang="zh-TW" altLang="en-US" sz="1000" dirty="0">
                <a:ea typeface="SimHei" panose="02010609060101010101" pitchFamily="49" charset="-122"/>
              </a:rPr>
              <a:t>教令集</a:t>
            </a:r>
          </a:p>
        </p:txBody>
      </p:sp>
      <p:sp>
        <p:nvSpPr>
          <p:cNvPr id="12376" name="Rectangle 88">
            <a:extLst>
              <a:ext uri="{FF2B5EF4-FFF2-40B4-BE49-F238E27FC236}">
                <a16:creationId xmlns:a16="http://schemas.microsoft.com/office/drawing/2014/main" id="{9D878ED7-73EF-B66A-5435-0C28F7D53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925" y="5129068"/>
            <a:ext cx="765175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7" name="Text Box 89">
            <a:extLst>
              <a:ext uri="{FF2B5EF4-FFF2-40B4-BE49-F238E27FC236}">
                <a16:creationId xmlns:a16="http://schemas.microsoft.com/office/drawing/2014/main" id="{143A904E-6B47-CECA-59E8-26A080929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172" y="5038584"/>
            <a:ext cx="793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本尼狄克</a:t>
            </a:r>
          </a:p>
        </p:txBody>
      </p:sp>
      <p:sp>
        <p:nvSpPr>
          <p:cNvPr id="12378" name="Freeform 90">
            <a:extLst>
              <a:ext uri="{FF2B5EF4-FFF2-40B4-BE49-F238E27FC236}">
                <a16:creationId xmlns:a16="http://schemas.microsoft.com/office/drawing/2014/main" id="{C83057FE-FBCB-DF0D-444E-9BCAB08D696D}"/>
              </a:ext>
            </a:extLst>
          </p:cNvPr>
          <p:cNvSpPr>
            <a:spLocks/>
          </p:cNvSpPr>
          <p:nvPr/>
        </p:nvSpPr>
        <p:spPr bwMode="auto">
          <a:xfrm>
            <a:off x="1680588" y="4494071"/>
            <a:ext cx="1735137" cy="333375"/>
          </a:xfrm>
          <a:custGeom>
            <a:avLst/>
            <a:gdLst>
              <a:gd name="T0" fmla="*/ 0 w 1093"/>
              <a:gd name="T1" fmla="*/ 105 h 210"/>
              <a:gd name="T2" fmla="*/ 130 w 1093"/>
              <a:gd name="T3" fmla="*/ 0 h 210"/>
              <a:gd name="T4" fmla="*/ 963 w 1093"/>
              <a:gd name="T5" fmla="*/ 0 h 210"/>
              <a:gd name="T6" fmla="*/ 1093 w 1093"/>
              <a:gd name="T7" fmla="*/ 105 h 210"/>
              <a:gd name="T8" fmla="*/ 963 w 1093"/>
              <a:gd name="T9" fmla="*/ 208 h 210"/>
              <a:gd name="T10" fmla="*/ 132 w 1093"/>
              <a:gd name="T11" fmla="*/ 210 h 210"/>
              <a:gd name="T12" fmla="*/ 0 w 1093"/>
              <a:gd name="T13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3" h="210">
                <a:moveTo>
                  <a:pt x="0" y="105"/>
                </a:moveTo>
                <a:lnTo>
                  <a:pt x="130" y="0"/>
                </a:lnTo>
                <a:lnTo>
                  <a:pt x="963" y="0"/>
                </a:lnTo>
                <a:lnTo>
                  <a:pt x="1093" y="105"/>
                </a:lnTo>
                <a:lnTo>
                  <a:pt x="963" y="208"/>
                </a:lnTo>
                <a:lnTo>
                  <a:pt x="132" y="210"/>
                </a:lnTo>
                <a:lnTo>
                  <a:pt x="0" y="10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9" name="AutoShape 91">
            <a:extLst>
              <a:ext uri="{FF2B5EF4-FFF2-40B4-BE49-F238E27FC236}">
                <a16:creationId xmlns:a16="http://schemas.microsoft.com/office/drawing/2014/main" id="{17B11960-6EE2-0E91-106E-B89BFFB6D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722" y="4497243"/>
            <a:ext cx="814388" cy="330200"/>
          </a:xfrm>
          <a:prstGeom prst="homePlate">
            <a:avLst>
              <a:gd name="adj" fmla="val 6165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1400">
                <a:ea typeface="SimHei" panose="02010609060101010101" pitchFamily="49" charset="-122"/>
              </a:rPr>
              <a:t>克勒特修道主義</a:t>
            </a:r>
          </a:p>
        </p:txBody>
      </p:sp>
      <p:sp>
        <p:nvSpPr>
          <p:cNvPr id="12382" name="Freeform 94">
            <a:extLst>
              <a:ext uri="{FF2B5EF4-FFF2-40B4-BE49-F238E27FC236}">
                <a16:creationId xmlns:a16="http://schemas.microsoft.com/office/drawing/2014/main" id="{6F9F42FA-64D1-AAB4-0881-00C94972D306}"/>
              </a:ext>
            </a:extLst>
          </p:cNvPr>
          <p:cNvSpPr>
            <a:spLocks/>
          </p:cNvSpPr>
          <p:nvPr/>
        </p:nvSpPr>
        <p:spPr bwMode="auto">
          <a:xfrm>
            <a:off x="3164900" y="4879831"/>
            <a:ext cx="1020763" cy="328612"/>
          </a:xfrm>
          <a:custGeom>
            <a:avLst/>
            <a:gdLst>
              <a:gd name="T0" fmla="*/ 0 w 643"/>
              <a:gd name="T1" fmla="*/ 103 h 207"/>
              <a:gd name="T2" fmla="*/ 130 w 643"/>
              <a:gd name="T3" fmla="*/ 0 h 207"/>
              <a:gd name="T4" fmla="*/ 514 w 643"/>
              <a:gd name="T5" fmla="*/ 0 h 207"/>
              <a:gd name="T6" fmla="*/ 643 w 643"/>
              <a:gd name="T7" fmla="*/ 103 h 207"/>
              <a:gd name="T8" fmla="*/ 513 w 643"/>
              <a:gd name="T9" fmla="*/ 207 h 207"/>
              <a:gd name="T10" fmla="*/ 131 w 643"/>
              <a:gd name="T11" fmla="*/ 207 h 207"/>
              <a:gd name="T12" fmla="*/ 0 w 643"/>
              <a:gd name="T13" fmla="*/ 10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3" h="207">
                <a:moveTo>
                  <a:pt x="0" y="103"/>
                </a:moveTo>
                <a:lnTo>
                  <a:pt x="130" y="0"/>
                </a:lnTo>
                <a:lnTo>
                  <a:pt x="514" y="0"/>
                </a:lnTo>
                <a:lnTo>
                  <a:pt x="643" y="103"/>
                </a:lnTo>
                <a:lnTo>
                  <a:pt x="513" y="207"/>
                </a:lnTo>
                <a:lnTo>
                  <a:pt x="131" y="207"/>
                </a:lnTo>
                <a:lnTo>
                  <a:pt x="0" y="103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3" name="AutoShape 95">
            <a:extLst>
              <a:ext uri="{FF2B5EF4-FFF2-40B4-BE49-F238E27FC236}">
                <a16:creationId xmlns:a16="http://schemas.microsoft.com/office/drawing/2014/main" id="{A202E4F9-904D-6576-F681-C2AA415DC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472" y="4879831"/>
            <a:ext cx="814388" cy="330200"/>
          </a:xfrm>
          <a:prstGeom prst="homePlate">
            <a:avLst>
              <a:gd name="adj" fmla="val 6165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1400">
                <a:ea typeface="SimHei" panose="02010609060101010101" pitchFamily="49" charset="-122"/>
              </a:rPr>
              <a:t>保羅派</a:t>
            </a:r>
          </a:p>
        </p:txBody>
      </p:sp>
      <p:sp>
        <p:nvSpPr>
          <p:cNvPr id="12385" name="Text Box 97">
            <a:extLst>
              <a:ext uri="{FF2B5EF4-FFF2-40B4-BE49-F238E27FC236}">
                <a16:creationId xmlns:a16="http://schemas.microsoft.com/office/drawing/2014/main" id="{24AA6488-E3C6-8846-43EC-E6007269B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97" y="5221143"/>
            <a:ext cx="170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20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120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小亞細亞、亞美尼亞</a:t>
            </a:r>
            <a:r>
              <a:rPr lang="en-US" altLang="zh-TW" sz="120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2386" name="AutoShape 98">
            <a:extLst>
              <a:ext uri="{FF2B5EF4-FFF2-40B4-BE49-F238E27FC236}">
                <a16:creationId xmlns:a16="http://schemas.microsoft.com/office/drawing/2014/main" id="{9E14DF2C-7673-2A77-444B-B79D281FD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025" y="4878243"/>
            <a:ext cx="1127125" cy="330200"/>
          </a:xfrm>
          <a:prstGeom prst="homePlate">
            <a:avLst>
              <a:gd name="adj" fmla="val 4876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1400">
                <a:ea typeface="SimHei" panose="02010609060101010101" pitchFamily="49" charset="-122"/>
              </a:rPr>
              <a:t>波各米勒派</a:t>
            </a:r>
          </a:p>
        </p:txBody>
      </p:sp>
      <p:sp>
        <p:nvSpPr>
          <p:cNvPr id="12387" name="Line 99">
            <a:extLst>
              <a:ext uri="{FF2B5EF4-FFF2-40B4-BE49-F238E27FC236}">
                <a16:creationId xmlns:a16="http://schemas.microsoft.com/office/drawing/2014/main" id="{EE55BC05-FBBA-04D7-5FB4-66201ACA29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2485" y="5044931"/>
            <a:ext cx="4051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8" name="Text Box 100">
            <a:extLst>
              <a:ext uri="{FF2B5EF4-FFF2-40B4-BE49-F238E27FC236}">
                <a16:creationId xmlns:a16="http://schemas.microsoft.com/office/drawing/2014/main" id="{4523A0E6-BE75-28DC-E072-4B8E25C2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597" y="5219559"/>
            <a:ext cx="1250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20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120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遷至保加利亞</a:t>
            </a:r>
            <a:r>
              <a:rPr lang="en-US" altLang="zh-TW" sz="120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2389" name="Text Box 101">
            <a:extLst>
              <a:ext uri="{FF2B5EF4-FFF2-40B4-BE49-F238E27FC236}">
                <a16:creationId xmlns:a16="http://schemas.microsoft.com/office/drawing/2014/main" id="{EEF6CA13-26C8-262D-03F8-DF4C145F2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697" y="5086209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20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120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遷至巴爾幹</a:t>
            </a:r>
            <a:r>
              <a:rPr lang="en-US" altLang="zh-TW" sz="120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2390" name="Rectangle 102">
            <a:extLst>
              <a:ext uri="{FF2B5EF4-FFF2-40B4-BE49-F238E27FC236}">
                <a16:creationId xmlns:a16="http://schemas.microsoft.com/office/drawing/2014/main" id="{7ABD328C-D1B4-68CD-88B4-20527C231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347" y="4014643"/>
            <a:ext cx="882650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" name="Text Box 103">
            <a:extLst>
              <a:ext uri="{FF2B5EF4-FFF2-40B4-BE49-F238E27FC236}">
                <a16:creationId xmlns:a16="http://schemas.microsoft.com/office/drawing/2014/main" id="{BA956105-0DA4-7FC2-99AD-2A944ECB0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660" y="3903518"/>
            <a:ext cx="1098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大馬色的約翰</a:t>
            </a:r>
          </a:p>
        </p:txBody>
      </p:sp>
      <p:sp>
        <p:nvSpPr>
          <p:cNvPr id="12392" name="Rectangle 104">
            <a:extLst>
              <a:ext uri="{FF2B5EF4-FFF2-40B4-BE49-F238E27FC236}">
                <a16:creationId xmlns:a16="http://schemas.microsoft.com/office/drawing/2014/main" id="{820B3F9E-BDC1-95E5-8A49-8AA07D1F2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697" y="3557446"/>
            <a:ext cx="1054100" cy="13176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" name="Text Box 105">
            <a:extLst>
              <a:ext uri="{FF2B5EF4-FFF2-40B4-BE49-F238E27FC236}">
                <a16:creationId xmlns:a16="http://schemas.microsoft.com/office/drawing/2014/main" id="{4A2F0D71-FA6F-8156-C681-E447E3F94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0835" y="3666981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400">
                <a:ea typeface="SimHei" panose="02010609060101010101" pitchFamily="49" charset="-122"/>
              </a:rPr>
              <a:t>圖像之爭</a:t>
            </a:r>
          </a:p>
        </p:txBody>
      </p:sp>
      <p:sp>
        <p:nvSpPr>
          <p:cNvPr id="12394" name="Text Box 106">
            <a:extLst>
              <a:ext uri="{FF2B5EF4-FFF2-40B4-BE49-F238E27FC236}">
                <a16:creationId xmlns:a16="http://schemas.microsoft.com/office/drawing/2014/main" id="{27221FCC-349A-5563-963D-956F8768D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935" y="2281093"/>
            <a:ext cx="1073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400">
                <a:ea typeface="SimHei" panose="02010609060101010101" pitchFamily="49" charset="-122"/>
              </a:rPr>
              <a:t>克呂尼運動</a:t>
            </a:r>
          </a:p>
        </p:txBody>
      </p:sp>
      <p:sp>
        <p:nvSpPr>
          <p:cNvPr id="12395" name="Rectangle 107">
            <a:extLst>
              <a:ext uri="{FF2B5EF4-FFF2-40B4-BE49-F238E27FC236}">
                <a16:creationId xmlns:a16="http://schemas.microsoft.com/office/drawing/2014/main" id="{5FF48906-8922-CE50-3819-A50C929A9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4060" y="2169971"/>
            <a:ext cx="1484312" cy="13176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6" name="Rectangle 108">
            <a:extLst>
              <a:ext uri="{FF2B5EF4-FFF2-40B4-BE49-F238E27FC236}">
                <a16:creationId xmlns:a16="http://schemas.microsoft.com/office/drawing/2014/main" id="{307D1DF7-1003-3DB3-994B-8FA4358FB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7747" y="817418"/>
            <a:ext cx="1098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愛索林的利奧三世</a:t>
            </a:r>
          </a:p>
        </p:txBody>
      </p:sp>
      <p:sp>
        <p:nvSpPr>
          <p:cNvPr id="12397" name="Line 109">
            <a:extLst>
              <a:ext uri="{FF2B5EF4-FFF2-40B4-BE49-F238E27FC236}">
                <a16:creationId xmlns:a16="http://schemas.microsoft.com/office/drawing/2014/main" id="{4399486D-C9BE-231E-B2EF-EADE0D2C5D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3372" y="734871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8" name="Rectangle 110">
            <a:extLst>
              <a:ext uri="{FF2B5EF4-FFF2-40B4-BE49-F238E27FC236}">
                <a16:creationId xmlns:a16="http://schemas.microsoft.com/office/drawing/2014/main" id="{B433B30C-3CFA-BAF3-DBE9-577A0A04D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650" y="4179743"/>
            <a:ext cx="1241425" cy="88900"/>
          </a:xfrm>
          <a:prstGeom prst="rect">
            <a:avLst/>
          </a:prstGeom>
          <a:solidFill>
            <a:srgbClr val="8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9" name="Text Box 111">
            <a:extLst>
              <a:ext uri="{FF2B5EF4-FFF2-40B4-BE49-F238E27FC236}">
                <a16:creationId xmlns:a16="http://schemas.microsoft.com/office/drawing/2014/main" id="{086E8585-8E35-15C1-67D3-5C4815E92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547" y="4074968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科倫巴</a:t>
            </a:r>
          </a:p>
        </p:txBody>
      </p:sp>
      <p:sp>
        <p:nvSpPr>
          <p:cNvPr id="12400" name="Rectangle 112">
            <a:extLst>
              <a:ext uri="{FF2B5EF4-FFF2-40B4-BE49-F238E27FC236}">
                <a16:creationId xmlns:a16="http://schemas.microsoft.com/office/drawing/2014/main" id="{AEF5D495-6371-41D6-1477-4B52992F8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263" y="4240068"/>
            <a:ext cx="1190625" cy="88900"/>
          </a:xfrm>
          <a:prstGeom prst="rect">
            <a:avLst/>
          </a:prstGeom>
          <a:solidFill>
            <a:srgbClr val="8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1" name="Text Box 113">
            <a:extLst>
              <a:ext uri="{FF2B5EF4-FFF2-40B4-BE49-F238E27FC236}">
                <a16:creationId xmlns:a16="http://schemas.microsoft.com/office/drawing/2014/main" id="{74BDE1CA-2FAD-AD7D-6753-B2FCEEB43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897" y="4132118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波尼法修</a:t>
            </a:r>
          </a:p>
        </p:txBody>
      </p:sp>
      <p:sp>
        <p:nvSpPr>
          <p:cNvPr id="12402" name="Rectangle 114">
            <a:extLst>
              <a:ext uri="{FF2B5EF4-FFF2-40B4-BE49-F238E27FC236}">
                <a16:creationId xmlns:a16="http://schemas.microsoft.com/office/drawing/2014/main" id="{1AB35348-427A-0E33-D220-A121F6DE3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5235" y="1060306"/>
            <a:ext cx="349250" cy="1000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3" name="Rectangle 115">
            <a:extLst>
              <a:ext uri="{FF2B5EF4-FFF2-40B4-BE49-F238E27FC236}">
                <a16:creationId xmlns:a16="http://schemas.microsoft.com/office/drawing/2014/main" id="{5277A10B-F5EB-C248-3409-D3FF77812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200" y="1053959"/>
            <a:ext cx="390525" cy="103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>
            <a:extLst>
              <a:ext uri="{FF2B5EF4-FFF2-40B4-BE49-F238E27FC236}">
                <a16:creationId xmlns:a16="http://schemas.microsoft.com/office/drawing/2014/main" id="{8515C802-46D2-30B3-0028-CDAF96B88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602532"/>
            <a:ext cx="8180388" cy="604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2B21C9BA-BF27-8B9C-7A0F-4A7F48D58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332654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1100</a:t>
            </a: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91A5C88E-0E98-5252-2FEB-3EC811D33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113" y="332654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1200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4749B7D1-FE86-A82C-C33B-4B622F63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0" y="332654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1300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F3AA1B8A-6324-345B-736F-DB7128993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600" y="332654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1400</a:t>
            </a: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3948F8C1-DC28-C1CC-9904-1ADAC6F04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38" y="332654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1500</a:t>
            </a: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18E9E633-44A6-A5FE-6601-57C073F24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32654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1000</a:t>
            </a:r>
          </a:p>
        </p:txBody>
      </p:sp>
      <p:sp>
        <p:nvSpPr>
          <p:cNvPr id="4119" name="Line 23">
            <a:extLst>
              <a:ext uri="{FF2B5EF4-FFF2-40B4-BE49-F238E27FC236}">
                <a16:creationId xmlns:a16="http://schemas.microsoft.com/office/drawing/2014/main" id="{CE0437ED-65A1-33E0-894C-2055CAA50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6213" y="604119"/>
            <a:ext cx="0" cy="60610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0" name="Line 24">
            <a:extLst>
              <a:ext uri="{FF2B5EF4-FFF2-40B4-BE49-F238E27FC236}">
                <a16:creationId xmlns:a16="http://schemas.microsoft.com/office/drawing/2014/main" id="{18372735-1950-D10B-0608-DCBEDE13B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2925" y="600944"/>
            <a:ext cx="1588" cy="60483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1" name="Line 25">
            <a:extLst>
              <a:ext uri="{FF2B5EF4-FFF2-40B4-BE49-F238E27FC236}">
                <a16:creationId xmlns:a16="http://schemas.microsoft.com/office/drawing/2014/main" id="{93A028B2-5F5F-00F6-EADD-FDDD7F17D4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9163" y="604119"/>
            <a:ext cx="0" cy="6037263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2" name="Line 26">
            <a:extLst>
              <a:ext uri="{FF2B5EF4-FFF2-40B4-BE49-F238E27FC236}">
                <a16:creationId xmlns:a16="http://schemas.microsoft.com/office/drawing/2014/main" id="{745CFB0F-BB0B-D5D4-AB46-316E10AA1A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1591" y="607294"/>
            <a:ext cx="1587" cy="602932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00F77E78-0473-1EBD-8840-D4DCB373A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5885729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1100</a:t>
            </a: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AC69F5BB-BEC7-00FE-E641-5D1EC5707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825" y="5885729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1200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21DD9FB9-D429-4936-762B-CF8D9CF64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5885729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1300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C1086475-EF78-960E-8AE2-A1A7F35DB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313" y="5885729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1400</a:t>
            </a: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32C03718-C509-7753-A28A-04340FB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088" y="5885729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1500</a:t>
            </a: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4CB077EF-0880-A9C7-4256-58EEF4AF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5885729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1000</a:t>
            </a:r>
          </a:p>
        </p:txBody>
      </p:sp>
      <p:sp>
        <p:nvSpPr>
          <p:cNvPr id="4116" name="Rectangle 20">
            <a:extLst>
              <a:ext uri="{FF2B5EF4-FFF2-40B4-BE49-F238E27FC236}">
                <a16:creationId xmlns:a16="http://schemas.microsoft.com/office/drawing/2014/main" id="{DA5AC477-4FE2-8E4A-8353-9416FFFD7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6173066"/>
            <a:ext cx="8178800" cy="2365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400">
                <a:latin typeface="SimHei" panose="02010609060101010101" pitchFamily="49" charset="-122"/>
                <a:ea typeface="SimHei" panose="02010609060101010101" pitchFamily="49" charset="-122"/>
              </a:rPr>
              <a:t>中  世  紀  教  會</a:t>
            </a:r>
          </a:p>
        </p:txBody>
      </p:sp>
      <p:sp>
        <p:nvSpPr>
          <p:cNvPr id="4123" name="Rectangle 27">
            <a:extLst>
              <a:ext uri="{FF2B5EF4-FFF2-40B4-BE49-F238E27FC236}">
                <a16:creationId xmlns:a16="http://schemas.microsoft.com/office/drawing/2014/main" id="{B4BB1156-B02C-2C45-8CB4-28E2FBC40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932732"/>
            <a:ext cx="42862" cy="23177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Rectangle 28">
            <a:extLst>
              <a:ext uri="{FF2B5EF4-FFF2-40B4-BE49-F238E27FC236}">
                <a16:creationId xmlns:a16="http://schemas.microsoft.com/office/drawing/2014/main" id="{C9F11689-E326-25C8-E66F-56CA858EF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775" y="932732"/>
            <a:ext cx="355600" cy="23177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Rectangle 29">
            <a:extLst>
              <a:ext uri="{FF2B5EF4-FFF2-40B4-BE49-F238E27FC236}">
                <a16:creationId xmlns:a16="http://schemas.microsoft.com/office/drawing/2014/main" id="{7E9FAC55-885A-233C-4AE5-854CB9970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8" y="932732"/>
            <a:ext cx="252413" cy="23177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Rectangle 30">
            <a:extLst>
              <a:ext uri="{FF2B5EF4-FFF2-40B4-BE49-F238E27FC236}">
                <a16:creationId xmlns:a16="http://schemas.microsoft.com/office/drawing/2014/main" id="{5648906B-1DCB-7F2A-6405-179A51302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91" y="932732"/>
            <a:ext cx="276225" cy="231775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Rectangle 31">
            <a:extLst>
              <a:ext uri="{FF2B5EF4-FFF2-40B4-BE49-F238E27FC236}">
                <a16:creationId xmlns:a16="http://schemas.microsoft.com/office/drawing/2014/main" id="{26B81CCF-7703-5B30-7001-DD56E5586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932732"/>
            <a:ext cx="819150" cy="231775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亨利四世</a:t>
            </a:r>
          </a:p>
        </p:txBody>
      </p:sp>
      <p:sp>
        <p:nvSpPr>
          <p:cNvPr id="4128" name="Rectangle 32">
            <a:extLst>
              <a:ext uri="{FF2B5EF4-FFF2-40B4-BE49-F238E27FC236}">
                <a16:creationId xmlns:a16="http://schemas.microsoft.com/office/drawing/2014/main" id="{5365FAD2-A563-D02C-A90E-18574659F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8" y="932732"/>
            <a:ext cx="519113" cy="23177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Rectangle 33">
            <a:extLst>
              <a:ext uri="{FF2B5EF4-FFF2-40B4-BE49-F238E27FC236}">
                <a16:creationId xmlns:a16="http://schemas.microsoft.com/office/drawing/2014/main" id="{D5B94B5B-13D7-8545-01C8-4704CFA35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688" y="932732"/>
            <a:ext cx="1909762" cy="231775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200">
                <a:ea typeface="SimHei" panose="02010609060101010101" pitchFamily="49" charset="-122"/>
              </a:rPr>
              <a:t>霍亨斯陶芬時期</a:t>
            </a:r>
          </a:p>
        </p:txBody>
      </p:sp>
      <p:sp>
        <p:nvSpPr>
          <p:cNvPr id="4130" name="Rectangle 34">
            <a:extLst>
              <a:ext uri="{FF2B5EF4-FFF2-40B4-BE49-F238E27FC236}">
                <a16:creationId xmlns:a16="http://schemas.microsoft.com/office/drawing/2014/main" id="{7D76AB72-14CE-72B0-CA04-EFA46A24A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932732"/>
            <a:ext cx="3021012" cy="23177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Rectangle 35">
            <a:extLst>
              <a:ext uri="{FF2B5EF4-FFF2-40B4-BE49-F238E27FC236}">
                <a16:creationId xmlns:a16="http://schemas.microsoft.com/office/drawing/2014/main" id="{DD8C8AC3-3C23-240E-857F-CBFDCA56D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288" y="932732"/>
            <a:ext cx="887412" cy="23177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000">
                <a:ea typeface="SimHei" panose="02010609060101010101" pitchFamily="49" charset="-122"/>
              </a:rPr>
              <a:t>哈布斯堡王朝</a:t>
            </a:r>
          </a:p>
        </p:txBody>
      </p:sp>
      <p:sp>
        <p:nvSpPr>
          <p:cNvPr id="4132" name="AutoShape 36">
            <a:extLst>
              <a:ext uri="{FF2B5EF4-FFF2-40B4-BE49-F238E27FC236}">
                <a16:creationId xmlns:a16="http://schemas.microsoft.com/office/drawing/2014/main" id="{31DAFE28-E9D3-3CB1-3915-4A33414BD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3" y="602532"/>
            <a:ext cx="415925" cy="230187"/>
          </a:xfrm>
          <a:prstGeom prst="homePlate">
            <a:avLst>
              <a:gd name="adj" fmla="val 45173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Text Box 37">
            <a:extLst>
              <a:ext uri="{FF2B5EF4-FFF2-40B4-BE49-F238E27FC236}">
                <a16:creationId xmlns:a16="http://schemas.microsoft.com/office/drawing/2014/main" id="{BF0CB69C-3576-F990-E86F-2C1509D9B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491404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200">
                <a:ea typeface="SimHei" panose="02010609060101010101" pitchFamily="49" charset="-122"/>
              </a:rPr>
              <a:t>東羅馬</a:t>
            </a:r>
          </a:p>
          <a:p>
            <a:pPr algn="r"/>
            <a:r>
              <a:rPr lang="zh-TW" altLang="en-US" sz="1200">
                <a:ea typeface="SimHei" panose="02010609060101010101" pitchFamily="49" charset="-122"/>
              </a:rPr>
              <a:t>帝國</a:t>
            </a:r>
          </a:p>
        </p:txBody>
      </p:sp>
      <p:sp>
        <p:nvSpPr>
          <p:cNvPr id="4134" name="Text Box 38">
            <a:extLst>
              <a:ext uri="{FF2B5EF4-FFF2-40B4-BE49-F238E27FC236}">
                <a16:creationId xmlns:a16="http://schemas.microsoft.com/office/drawing/2014/main" id="{11E5DD6D-FB5F-4CF1-5AED-D7900598A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873991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200">
                <a:ea typeface="SimHei" panose="02010609060101010101" pitchFamily="49" charset="-122"/>
              </a:rPr>
              <a:t>神聖羅</a:t>
            </a:r>
          </a:p>
          <a:p>
            <a:pPr algn="r"/>
            <a:r>
              <a:rPr lang="zh-TW" altLang="en-US" sz="1200">
                <a:ea typeface="SimHei" panose="02010609060101010101" pitchFamily="49" charset="-122"/>
              </a:rPr>
              <a:t>馬帝國</a:t>
            </a:r>
          </a:p>
        </p:txBody>
      </p:sp>
      <p:sp>
        <p:nvSpPr>
          <p:cNvPr id="4137" name="Text Box 41">
            <a:extLst>
              <a:ext uri="{FF2B5EF4-FFF2-40B4-BE49-F238E27FC236}">
                <a16:creationId xmlns:a16="http://schemas.microsoft.com/office/drawing/2014/main" id="{A37B8EE2-5812-B5B2-A12E-4FCE009D7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3" y="578716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900">
                <a:solidFill>
                  <a:srgbClr val="FF0000"/>
                </a:solidFill>
              </a:rPr>
              <a:t>1453</a:t>
            </a:r>
          </a:p>
          <a:p>
            <a:r>
              <a:rPr lang="zh-TW" altLang="en-US" sz="900">
                <a:ea typeface="SimHei" panose="02010609060101010101" pitchFamily="49" charset="-122"/>
              </a:rPr>
              <a:t>東羅馬亡</a:t>
            </a:r>
          </a:p>
        </p:txBody>
      </p:sp>
      <p:sp>
        <p:nvSpPr>
          <p:cNvPr id="4138" name="AutoShape 42">
            <a:extLst>
              <a:ext uri="{FF2B5EF4-FFF2-40B4-BE49-F238E27FC236}">
                <a16:creationId xmlns:a16="http://schemas.microsoft.com/office/drawing/2014/main" id="{76EA6FF1-AB8E-38B0-5D48-00F39F3D1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8188" y="580307"/>
            <a:ext cx="349250" cy="352425"/>
          </a:xfrm>
          <a:prstGeom prst="star16">
            <a:avLst>
              <a:gd name="adj" fmla="val 25907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" name="Text Box 43">
            <a:extLst>
              <a:ext uri="{FF2B5EF4-FFF2-40B4-BE49-F238E27FC236}">
                <a16:creationId xmlns:a16="http://schemas.microsoft.com/office/drawing/2014/main" id="{03624C86-FFCB-8E14-689E-DB13A423C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3" y="578716"/>
            <a:ext cx="877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900">
                <a:solidFill>
                  <a:srgbClr val="FF0000"/>
                </a:solidFill>
              </a:rPr>
              <a:t>1054</a:t>
            </a:r>
          </a:p>
          <a:p>
            <a:r>
              <a:rPr lang="zh-TW" altLang="en-US" sz="900">
                <a:ea typeface="SimHei" panose="02010609060101010101" pitchFamily="49" charset="-122"/>
              </a:rPr>
              <a:t>東西教會分裂</a:t>
            </a:r>
          </a:p>
        </p:txBody>
      </p:sp>
      <p:sp>
        <p:nvSpPr>
          <p:cNvPr id="4140" name="AutoShape 44">
            <a:extLst>
              <a:ext uri="{FF2B5EF4-FFF2-40B4-BE49-F238E27FC236}">
                <a16:creationId xmlns:a16="http://schemas.microsoft.com/office/drawing/2014/main" id="{57454B32-60A8-5D0E-E12A-DFFD5BA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580307"/>
            <a:ext cx="349250" cy="352425"/>
          </a:xfrm>
          <a:prstGeom prst="star16">
            <a:avLst>
              <a:gd name="adj" fmla="val 25907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1" name="Text Box 45">
            <a:extLst>
              <a:ext uri="{FF2B5EF4-FFF2-40B4-BE49-F238E27FC236}">
                <a16:creationId xmlns:a16="http://schemas.microsoft.com/office/drawing/2014/main" id="{8DFEEC8E-15E4-E7D8-0A49-96AB064E4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1442316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200">
                <a:ea typeface="SimHei" panose="02010609060101010101" pitchFamily="49" charset="-122"/>
              </a:rPr>
              <a:t>羅馬</a:t>
            </a:r>
          </a:p>
          <a:p>
            <a:pPr algn="r"/>
            <a:r>
              <a:rPr lang="zh-TW" altLang="en-US" sz="1200">
                <a:ea typeface="SimHei" panose="02010609060101010101" pitchFamily="49" charset="-122"/>
              </a:rPr>
              <a:t>教皇</a:t>
            </a:r>
          </a:p>
        </p:txBody>
      </p:sp>
      <p:sp>
        <p:nvSpPr>
          <p:cNvPr id="4142" name="Rectangle 46">
            <a:extLst>
              <a:ext uri="{FF2B5EF4-FFF2-40B4-BE49-F238E27FC236}">
                <a16:creationId xmlns:a16="http://schemas.microsoft.com/office/drawing/2014/main" id="{48AA33A3-02D8-C5E6-7A64-EA468908E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1539157"/>
            <a:ext cx="534988" cy="23177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3" name="Rectangle 47">
            <a:extLst>
              <a:ext uri="{FF2B5EF4-FFF2-40B4-BE49-F238E27FC236}">
                <a16:creationId xmlns:a16="http://schemas.microsoft.com/office/drawing/2014/main" id="{52D9E90E-CB60-EF32-11B7-B4FF2ACD3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913" y="1539157"/>
            <a:ext cx="1219200" cy="23177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4" name="Rectangle 48">
            <a:extLst>
              <a:ext uri="{FF2B5EF4-FFF2-40B4-BE49-F238E27FC236}">
                <a16:creationId xmlns:a16="http://schemas.microsoft.com/office/drawing/2014/main" id="{F15F9080-3A5C-D2C2-CD91-3576980C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539157"/>
            <a:ext cx="1287462" cy="23177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5" name="Rectangle 49">
            <a:extLst>
              <a:ext uri="{FF2B5EF4-FFF2-40B4-BE49-F238E27FC236}">
                <a16:creationId xmlns:a16="http://schemas.microsoft.com/office/drawing/2014/main" id="{3C788619-D338-87D4-ABEA-3B907EF29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1539157"/>
            <a:ext cx="1100138" cy="231775"/>
          </a:xfrm>
          <a:prstGeom prst="rect">
            <a:avLst/>
          </a:prstGeom>
          <a:solidFill>
            <a:srgbClr val="969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200">
                <a:ea typeface="SimHei" panose="02010609060101010101" pitchFamily="49" charset="-122"/>
              </a:rPr>
              <a:t>巴比倫被擄</a:t>
            </a:r>
          </a:p>
        </p:txBody>
      </p:sp>
      <p:sp>
        <p:nvSpPr>
          <p:cNvPr id="4146" name="Text Box 50">
            <a:extLst>
              <a:ext uri="{FF2B5EF4-FFF2-40B4-BE49-F238E27FC236}">
                <a16:creationId xmlns:a16="http://schemas.microsoft.com/office/drawing/2014/main" id="{396F9D1F-A0C5-9263-980F-70EE8B762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1786807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000">
                <a:ea typeface="SimHei" panose="02010609060101010101" pitchFamily="49" charset="-122"/>
              </a:rPr>
              <a:t>本尼狄克</a:t>
            </a:r>
          </a:p>
          <a:p>
            <a:pPr algn="ctr"/>
            <a:r>
              <a:rPr lang="zh-TW" altLang="en-US" sz="1000">
                <a:ea typeface="SimHei" panose="02010609060101010101" pitchFamily="49" charset="-122"/>
              </a:rPr>
              <a:t>九世</a:t>
            </a:r>
          </a:p>
        </p:txBody>
      </p:sp>
      <p:sp>
        <p:nvSpPr>
          <p:cNvPr id="4148" name="Text Box 52">
            <a:extLst>
              <a:ext uri="{FF2B5EF4-FFF2-40B4-BE49-F238E27FC236}">
                <a16:creationId xmlns:a16="http://schemas.microsoft.com/office/drawing/2014/main" id="{06D4CD3D-062A-FEB3-EBA7-0DB5E5D9B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1786807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000">
                <a:ea typeface="SimHei" panose="02010609060101010101" pitchFamily="49" charset="-122"/>
              </a:rPr>
              <a:t>波尼法修</a:t>
            </a:r>
          </a:p>
          <a:p>
            <a:pPr algn="ctr"/>
            <a:r>
              <a:rPr lang="zh-TW" altLang="en-US" sz="1000">
                <a:ea typeface="SimHei" panose="02010609060101010101" pitchFamily="49" charset="-122"/>
              </a:rPr>
              <a:t>八世</a:t>
            </a:r>
          </a:p>
        </p:txBody>
      </p:sp>
      <p:sp>
        <p:nvSpPr>
          <p:cNvPr id="4150" name="Rectangle 54">
            <a:extLst>
              <a:ext uri="{FF2B5EF4-FFF2-40B4-BE49-F238E27FC236}">
                <a16:creationId xmlns:a16="http://schemas.microsoft.com/office/drawing/2014/main" id="{AD014037-C94F-A996-CFC6-FF0A59695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91" y="3728319"/>
            <a:ext cx="1635125" cy="1317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1" name="Rectangle 55">
            <a:extLst>
              <a:ext uri="{FF2B5EF4-FFF2-40B4-BE49-F238E27FC236}">
                <a16:creationId xmlns:a16="http://schemas.microsoft.com/office/drawing/2014/main" id="{FC929E1B-CA48-F261-0FE8-4B1CD98CA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6" y="2190029"/>
            <a:ext cx="1628775" cy="1317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2" name="Rectangle 56">
            <a:extLst>
              <a:ext uri="{FF2B5EF4-FFF2-40B4-BE49-F238E27FC236}">
                <a16:creationId xmlns:a16="http://schemas.microsoft.com/office/drawing/2014/main" id="{409F121E-7C80-8E7B-CD8A-E5928C79E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8" y="1539157"/>
            <a:ext cx="200025" cy="231775"/>
          </a:xfrm>
          <a:prstGeom prst="rect">
            <a:avLst/>
          </a:prstGeom>
          <a:solidFill>
            <a:srgbClr val="969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3" name="Rectangle 57">
            <a:extLst>
              <a:ext uri="{FF2B5EF4-FFF2-40B4-BE49-F238E27FC236}">
                <a16:creationId xmlns:a16="http://schemas.microsoft.com/office/drawing/2014/main" id="{817C236D-B913-C78E-A245-890C3CB72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450" y="1539157"/>
            <a:ext cx="450850" cy="23177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4" name="Rectangle 58">
            <a:extLst>
              <a:ext uri="{FF2B5EF4-FFF2-40B4-BE49-F238E27FC236}">
                <a16:creationId xmlns:a16="http://schemas.microsoft.com/office/drawing/2014/main" id="{5765CD91-F57A-0AA1-DAF4-FB17197DB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3" y="1539157"/>
            <a:ext cx="200025" cy="231775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6" name="Text Box 60">
            <a:extLst>
              <a:ext uri="{FF2B5EF4-FFF2-40B4-BE49-F238E27FC236}">
                <a16:creationId xmlns:a16="http://schemas.microsoft.com/office/drawing/2014/main" id="{0E15EE06-F4F4-A251-5420-873BD352F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1786807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000">
                <a:ea typeface="SimHei" panose="02010609060101010101" pitchFamily="49" charset="-122"/>
              </a:rPr>
              <a:t>貴格利</a:t>
            </a:r>
          </a:p>
          <a:p>
            <a:pPr algn="ctr"/>
            <a:r>
              <a:rPr lang="zh-TW" altLang="en-US" sz="1000">
                <a:ea typeface="SimHei" panose="02010609060101010101" pitchFamily="49" charset="-122"/>
              </a:rPr>
              <a:t>七世</a:t>
            </a:r>
          </a:p>
        </p:txBody>
      </p:sp>
      <p:sp>
        <p:nvSpPr>
          <p:cNvPr id="4157" name="Rectangle 61">
            <a:extLst>
              <a:ext uri="{FF2B5EF4-FFF2-40B4-BE49-F238E27FC236}">
                <a16:creationId xmlns:a16="http://schemas.microsoft.com/office/drawing/2014/main" id="{F1F6B51D-47C9-D378-50E2-DEAFFA847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8" y="1539157"/>
            <a:ext cx="358775" cy="231775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8" name="Rectangle 62">
            <a:extLst>
              <a:ext uri="{FF2B5EF4-FFF2-40B4-BE49-F238E27FC236}">
                <a16:creationId xmlns:a16="http://schemas.microsoft.com/office/drawing/2014/main" id="{6287EC2B-6695-BBEF-DCA9-9793229B2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300" y="1539157"/>
            <a:ext cx="285750" cy="23177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9" name="Rectangle 63">
            <a:extLst>
              <a:ext uri="{FF2B5EF4-FFF2-40B4-BE49-F238E27FC236}">
                <a16:creationId xmlns:a16="http://schemas.microsoft.com/office/drawing/2014/main" id="{0FFA32CB-DDA2-1D1D-87EB-B89797EF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6" y="1539157"/>
            <a:ext cx="288925" cy="231775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0" name="Rectangle 64">
            <a:extLst>
              <a:ext uri="{FF2B5EF4-FFF2-40B4-BE49-F238E27FC236}">
                <a16:creationId xmlns:a16="http://schemas.microsoft.com/office/drawing/2014/main" id="{0962593D-0ACC-EF25-46C1-9DD9D4641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6" y="1539157"/>
            <a:ext cx="155575" cy="231775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1" name="Rectangle 65">
            <a:extLst>
              <a:ext uri="{FF2B5EF4-FFF2-40B4-BE49-F238E27FC236}">
                <a16:creationId xmlns:a16="http://schemas.microsoft.com/office/drawing/2014/main" id="{2F860ACB-2D65-32B7-5379-21AB7BDA9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838" y="1539157"/>
            <a:ext cx="87312" cy="23177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2" name="Rectangle 66">
            <a:extLst>
              <a:ext uri="{FF2B5EF4-FFF2-40B4-BE49-F238E27FC236}">
                <a16:creationId xmlns:a16="http://schemas.microsoft.com/office/drawing/2014/main" id="{539AF5E6-24C1-89BF-B231-312DB994E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1539157"/>
            <a:ext cx="42862" cy="23177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3" name="Rectangle 67">
            <a:extLst>
              <a:ext uri="{FF2B5EF4-FFF2-40B4-BE49-F238E27FC236}">
                <a16:creationId xmlns:a16="http://schemas.microsoft.com/office/drawing/2014/main" id="{30B178E3-FA84-75EB-553D-2F28B7938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566" y="1539157"/>
            <a:ext cx="630237" cy="231775"/>
          </a:xfrm>
          <a:prstGeom prst="rect">
            <a:avLst/>
          </a:prstGeom>
          <a:solidFill>
            <a:srgbClr val="969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200">
                <a:ea typeface="SimHei" panose="02010609060101010101" pitchFamily="49" charset="-122"/>
              </a:rPr>
              <a:t>大分裂</a:t>
            </a:r>
          </a:p>
        </p:txBody>
      </p:sp>
      <p:sp>
        <p:nvSpPr>
          <p:cNvPr id="4164" name="AutoShape 68">
            <a:extLst>
              <a:ext uri="{FF2B5EF4-FFF2-40B4-BE49-F238E27FC236}">
                <a16:creationId xmlns:a16="http://schemas.microsoft.com/office/drawing/2014/main" id="{F1B6141D-F3A5-3709-23DE-C071CAA4B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3" y="1539157"/>
            <a:ext cx="295275" cy="230187"/>
          </a:xfrm>
          <a:prstGeom prst="homePlate">
            <a:avLst>
              <a:gd name="adj" fmla="val 32069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5" name="Text Box 69">
            <a:extLst>
              <a:ext uri="{FF2B5EF4-FFF2-40B4-BE49-F238E27FC236}">
                <a16:creationId xmlns:a16="http://schemas.microsoft.com/office/drawing/2014/main" id="{8E5BA8C5-6426-1D0C-0F20-50296BAB7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1786807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000">
                <a:ea typeface="SimHei" panose="02010609060101010101" pitchFamily="49" charset="-122"/>
              </a:rPr>
              <a:t>亞歷山大</a:t>
            </a:r>
          </a:p>
          <a:p>
            <a:pPr algn="ctr"/>
            <a:r>
              <a:rPr lang="zh-TW" altLang="en-US" sz="1000">
                <a:ea typeface="SimHei" panose="02010609060101010101" pitchFamily="49" charset="-122"/>
              </a:rPr>
              <a:t>三世</a:t>
            </a:r>
          </a:p>
        </p:txBody>
      </p:sp>
      <p:sp>
        <p:nvSpPr>
          <p:cNvPr id="4166" name="Text Box 70">
            <a:extLst>
              <a:ext uri="{FF2B5EF4-FFF2-40B4-BE49-F238E27FC236}">
                <a16:creationId xmlns:a16="http://schemas.microsoft.com/office/drawing/2014/main" id="{5C9C38AD-A65D-0B6E-5EEE-55AB52CEC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1786807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000">
                <a:ea typeface="SimHei" panose="02010609060101010101" pitchFamily="49" charset="-122"/>
              </a:rPr>
              <a:t>印諾生</a:t>
            </a:r>
          </a:p>
          <a:p>
            <a:pPr algn="ctr"/>
            <a:r>
              <a:rPr lang="zh-TW" altLang="en-US" sz="1000">
                <a:ea typeface="SimHei" panose="02010609060101010101" pitchFamily="49" charset="-122"/>
              </a:rPr>
              <a:t>三世</a:t>
            </a:r>
          </a:p>
        </p:txBody>
      </p:sp>
      <p:sp>
        <p:nvSpPr>
          <p:cNvPr id="4149" name="Line 53">
            <a:extLst>
              <a:ext uri="{FF2B5EF4-FFF2-40B4-BE49-F238E27FC236}">
                <a16:creationId xmlns:a16="http://schemas.microsoft.com/office/drawing/2014/main" id="{5402D2DC-4FE5-9748-44E5-CD904273CC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94403" y="1704254"/>
            <a:ext cx="4763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" name="Line 71">
            <a:extLst>
              <a:ext uri="{FF2B5EF4-FFF2-40B4-BE49-F238E27FC236}">
                <a16:creationId xmlns:a16="http://schemas.microsoft.com/office/drawing/2014/main" id="{36004943-ED41-8B8B-2AFF-30B59BFE2B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65638" y="1704254"/>
            <a:ext cx="4762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" name="Line 72">
            <a:extLst>
              <a:ext uri="{FF2B5EF4-FFF2-40B4-BE49-F238E27FC236}">
                <a16:creationId xmlns:a16="http://schemas.microsoft.com/office/drawing/2014/main" id="{A79DCE80-0A74-1A1A-7BF5-268FBA22EB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56038" y="1701079"/>
            <a:ext cx="4762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9" name="Line 73">
            <a:extLst>
              <a:ext uri="{FF2B5EF4-FFF2-40B4-BE49-F238E27FC236}">
                <a16:creationId xmlns:a16="http://schemas.microsoft.com/office/drawing/2014/main" id="{CB6681EE-CB12-EA24-1397-90F98470DD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5378" y="1689969"/>
            <a:ext cx="4763" cy="13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0" name="Line 74">
            <a:extLst>
              <a:ext uri="{FF2B5EF4-FFF2-40B4-BE49-F238E27FC236}">
                <a16:creationId xmlns:a16="http://schemas.microsoft.com/office/drawing/2014/main" id="{9EC1866F-996D-ABC1-7D45-92D223AC60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11328" y="1686794"/>
            <a:ext cx="4763" cy="13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1" name="Rectangle 75">
            <a:extLst>
              <a:ext uri="{FF2B5EF4-FFF2-40B4-BE49-F238E27FC236}">
                <a16:creationId xmlns:a16="http://schemas.microsoft.com/office/drawing/2014/main" id="{FEC27181-CEA6-EE52-A07C-CA741CCC7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3" y="1280391"/>
            <a:ext cx="835025" cy="1651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1000"/>
              <a:t>1</a:t>
            </a:r>
          </a:p>
        </p:txBody>
      </p:sp>
      <p:sp>
        <p:nvSpPr>
          <p:cNvPr id="4172" name="Rectangle 76">
            <a:extLst>
              <a:ext uri="{FF2B5EF4-FFF2-40B4-BE49-F238E27FC236}">
                <a16:creationId xmlns:a16="http://schemas.microsoft.com/office/drawing/2014/main" id="{94F936ED-C04C-1B88-10F4-056B877E2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8" y="1280391"/>
            <a:ext cx="658813" cy="1651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1000"/>
              <a:t>2</a:t>
            </a:r>
          </a:p>
        </p:txBody>
      </p:sp>
      <p:sp>
        <p:nvSpPr>
          <p:cNvPr id="4173" name="Rectangle 77">
            <a:extLst>
              <a:ext uri="{FF2B5EF4-FFF2-40B4-BE49-F238E27FC236}">
                <a16:creationId xmlns:a16="http://schemas.microsoft.com/office/drawing/2014/main" id="{11467AE2-83BF-AAFA-85B4-44CA9A903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1280391"/>
            <a:ext cx="242888" cy="1651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1000"/>
              <a:t>3</a:t>
            </a:r>
          </a:p>
        </p:txBody>
      </p:sp>
      <p:sp>
        <p:nvSpPr>
          <p:cNvPr id="4174" name="Rectangle 78">
            <a:extLst>
              <a:ext uri="{FF2B5EF4-FFF2-40B4-BE49-F238E27FC236}">
                <a16:creationId xmlns:a16="http://schemas.microsoft.com/office/drawing/2014/main" id="{159C57D1-13AB-9B11-5592-3A3CE5BA0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8" y="1280391"/>
            <a:ext cx="265113" cy="1651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1000"/>
              <a:t>4</a:t>
            </a:r>
          </a:p>
        </p:txBody>
      </p:sp>
      <p:sp>
        <p:nvSpPr>
          <p:cNvPr id="4175" name="Rectangle 79">
            <a:extLst>
              <a:ext uri="{FF2B5EF4-FFF2-40B4-BE49-F238E27FC236}">
                <a16:creationId xmlns:a16="http://schemas.microsoft.com/office/drawing/2014/main" id="{7E38CDB4-DD95-FB88-0AA6-898B8EF1B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1280391"/>
            <a:ext cx="171450" cy="1651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1000"/>
              <a:t>5</a:t>
            </a:r>
          </a:p>
        </p:txBody>
      </p:sp>
      <p:sp>
        <p:nvSpPr>
          <p:cNvPr id="4176" name="Rectangle 80">
            <a:extLst>
              <a:ext uri="{FF2B5EF4-FFF2-40B4-BE49-F238E27FC236}">
                <a16:creationId xmlns:a16="http://schemas.microsoft.com/office/drawing/2014/main" id="{7664D334-65CE-2ABC-93FA-F83EB94F7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3" y="1280391"/>
            <a:ext cx="322263" cy="1651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1000"/>
              <a:t>6</a:t>
            </a:r>
          </a:p>
        </p:txBody>
      </p:sp>
      <p:sp>
        <p:nvSpPr>
          <p:cNvPr id="4177" name="Rectangle 81">
            <a:extLst>
              <a:ext uri="{FF2B5EF4-FFF2-40B4-BE49-F238E27FC236}">
                <a16:creationId xmlns:a16="http://schemas.microsoft.com/office/drawing/2014/main" id="{9BBA3E1E-8C56-EA69-41D7-CFE6347E6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6" y="1280391"/>
            <a:ext cx="382587" cy="1651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1000"/>
              <a:t>7</a:t>
            </a:r>
          </a:p>
        </p:txBody>
      </p:sp>
      <p:sp>
        <p:nvSpPr>
          <p:cNvPr id="4178" name="Rectangle 82">
            <a:extLst>
              <a:ext uri="{FF2B5EF4-FFF2-40B4-BE49-F238E27FC236}">
                <a16:creationId xmlns:a16="http://schemas.microsoft.com/office/drawing/2014/main" id="{955323A9-67A1-FF1B-0702-0EEA11782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263" y="1280391"/>
            <a:ext cx="317500" cy="1651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1000"/>
              <a:t>8</a:t>
            </a:r>
          </a:p>
        </p:txBody>
      </p:sp>
      <p:sp>
        <p:nvSpPr>
          <p:cNvPr id="4180" name="Text Box 84">
            <a:extLst>
              <a:ext uri="{FF2B5EF4-FFF2-40B4-BE49-F238E27FC236}">
                <a16:creationId xmlns:a16="http://schemas.microsoft.com/office/drawing/2014/main" id="{9520BE61-9B2C-942B-E815-1068268E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8" y="1220066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200">
                <a:ea typeface="SimHei" panose="02010609060101010101" pitchFamily="49" charset="-122"/>
              </a:rPr>
              <a:t>十字軍</a:t>
            </a:r>
          </a:p>
        </p:txBody>
      </p:sp>
      <p:sp>
        <p:nvSpPr>
          <p:cNvPr id="4181" name="Text Box 85">
            <a:extLst>
              <a:ext uri="{FF2B5EF4-FFF2-40B4-BE49-F238E27FC236}">
                <a16:creationId xmlns:a16="http://schemas.microsoft.com/office/drawing/2014/main" id="{A9C43D28-4A91-A754-CF94-34C90CD7D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2301154"/>
            <a:ext cx="1073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400">
                <a:ea typeface="SimHei" panose="02010609060101010101" pitchFamily="49" charset="-122"/>
              </a:rPr>
              <a:t>克呂尼運動</a:t>
            </a:r>
          </a:p>
        </p:txBody>
      </p:sp>
      <p:sp>
        <p:nvSpPr>
          <p:cNvPr id="4182" name="Rectangle 86">
            <a:extLst>
              <a:ext uri="{FF2B5EF4-FFF2-40B4-BE49-F238E27FC236}">
                <a16:creationId xmlns:a16="http://schemas.microsoft.com/office/drawing/2014/main" id="{2265298E-CFA3-173D-A8A8-96A3995E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666" y="2745654"/>
            <a:ext cx="1235075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3" name="Text Box 87">
            <a:extLst>
              <a:ext uri="{FF2B5EF4-FFF2-40B4-BE49-F238E27FC236}">
                <a16:creationId xmlns:a16="http://schemas.microsoft.com/office/drawing/2014/main" id="{23902369-8D58-B90C-A62F-B8F5A4CB8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575" y="2626591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安瑟倫</a:t>
            </a:r>
          </a:p>
        </p:txBody>
      </p:sp>
      <p:sp>
        <p:nvSpPr>
          <p:cNvPr id="4184" name="Rectangle 88">
            <a:extLst>
              <a:ext uri="{FF2B5EF4-FFF2-40B4-BE49-F238E27FC236}">
                <a16:creationId xmlns:a16="http://schemas.microsoft.com/office/drawing/2014/main" id="{E265A2B9-DED7-AAF3-EAC6-5535EEF5E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3" y="2915516"/>
            <a:ext cx="1228725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5" name="Text Box 89">
            <a:extLst>
              <a:ext uri="{FF2B5EF4-FFF2-40B4-BE49-F238E27FC236}">
                <a16:creationId xmlns:a16="http://schemas.microsoft.com/office/drawing/2014/main" id="{D8F2F6A2-AA6F-FC64-C922-7A2718CE4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2812332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若瑟林</a:t>
            </a:r>
          </a:p>
        </p:txBody>
      </p:sp>
      <p:sp>
        <p:nvSpPr>
          <p:cNvPr id="4186" name="Rectangle 90">
            <a:extLst>
              <a:ext uri="{FF2B5EF4-FFF2-40B4-BE49-F238E27FC236}">
                <a16:creationId xmlns:a16="http://schemas.microsoft.com/office/drawing/2014/main" id="{24F5B1D1-EEEF-48B5-32AE-AC660C721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491" y="3131134"/>
            <a:ext cx="1033463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7" name="Text Box 91">
            <a:extLst>
              <a:ext uri="{FF2B5EF4-FFF2-40B4-BE49-F238E27FC236}">
                <a16:creationId xmlns:a16="http://schemas.microsoft.com/office/drawing/2014/main" id="{1EC9A428-DFE3-1C67-DF70-EAB134F9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648" y="3040209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ea typeface="SimHei" panose="02010609060101010101" pitchFamily="49" charset="-122"/>
              </a:rPr>
              <a:t>亞伯拉德</a:t>
            </a:r>
          </a:p>
        </p:txBody>
      </p:sp>
      <p:sp>
        <p:nvSpPr>
          <p:cNvPr id="4190" name="Rectangle 94">
            <a:extLst>
              <a:ext uri="{FF2B5EF4-FFF2-40B4-BE49-F238E27FC236}">
                <a16:creationId xmlns:a16="http://schemas.microsoft.com/office/drawing/2014/main" id="{0772B59A-ECBA-E847-4FC0-1A8B547D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41" y="3399704"/>
            <a:ext cx="1069975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1" name="Text Box 95">
            <a:extLst>
              <a:ext uri="{FF2B5EF4-FFF2-40B4-BE49-F238E27FC236}">
                <a16:creationId xmlns:a16="http://schemas.microsoft.com/office/drawing/2014/main" id="{5DCC8C80-6356-F416-FC48-1252C0D47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3304457"/>
            <a:ext cx="946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彼得倫巴都</a:t>
            </a:r>
          </a:p>
        </p:txBody>
      </p:sp>
      <p:sp>
        <p:nvSpPr>
          <p:cNvPr id="4192" name="Rectangle 96">
            <a:extLst>
              <a:ext uri="{FF2B5EF4-FFF2-40B4-BE49-F238E27FC236}">
                <a16:creationId xmlns:a16="http://schemas.microsoft.com/office/drawing/2014/main" id="{875123E5-B3ED-AE34-B0A4-6EF798D7D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8" y="2764704"/>
            <a:ext cx="1223963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4" name="Rectangle 98">
            <a:extLst>
              <a:ext uri="{FF2B5EF4-FFF2-40B4-BE49-F238E27FC236}">
                <a16:creationId xmlns:a16="http://schemas.microsoft.com/office/drawing/2014/main" id="{DDF9E0B8-A250-5C50-E6CD-D795B217D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07" y="2986954"/>
            <a:ext cx="760413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5" name="Rectangle 99">
            <a:extLst>
              <a:ext uri="{FF2B5EF4-FFF2-40B4-BE49-F238E27FC236}">
                <a16:creationId xmlns:a16="http://schemas.microsoft.com/office/drawing/2014/main" id="{7BA71ED6-5512-5B6F-1D19-2B0227E70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75" y="3248891"/>
            <a:ext cx="869950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6" name="Rectangle 100">
            <a:extLst>
              <a:ext uri="{FF2B5EF4-FFF2-40B4-BE49-F238E27FC236}">
                <a16:creationId xmlns:a16="http://schemas.microsoft.com/office/drawing/2014/main" id="{49F59DC8-6CC4-E3F8-8FBB-0F288FA9F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974" y="3563219"/>
            <a:ext cx="1127125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3" name="Text Box 107">
            <a:extLst>
              <a:ext uri="{FF2B5EF4-FFF2-40B4-BE49-F238E27FC236}">
                <a16:creationId xmlns:a16="http://schemas.microsoft.com/office/drawing/2014/main" id="{D0FBFA81-F5DD-04D4-516B-BE0ADD1F4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2645641"/>
            <a:ext cx="1250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ea typeface="SimHei" panose="02010609060101010101" pitchFamily="49" charset="-122"/>
              </a:rPr>
              <a:t>哈勒的亞歷山大</a:t>
            </a:r>
          </a:p>
        </p:txBody>
      </p:sp>
      <p:sp>
        <p:nvSpPr>
          <p:cNvPr id="4205" name="Text Box 109">
            <a:extLst>
              <a:ext uri="{FF2B5EF4-FFF2-40B4-BE49-F238E27FC236}">
                <a16:creationId xmlns:a16="http://schemas.microsoft.com/office/drawing/2014/main" id="{8C75B515-B8D1-0EC4-75BA-4A9479AB3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2913505"/>
            <a:ext cx="1022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多馬</a:t>
            </a:r>
            <a:r>
              <a:rPr lang="en-US" altLang="zh-TW" sz="1200" dirty="0">
                <a:latin typeface="SimHei" panose="02010609060101010101" pitchFamily="49" charset="-122"/>
              </a:rPr>
              <a:t>.</a:t>
            </a:r>
            <a:r>
              <a:rPr lang="zh-TW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阿奎那</a:t>
            </a:r>
          </a:p>
        </p:txBody>
      </p:sp>
      <p:sp>
        <p:nvSpPr>
          <p:cNvPr id="4206" name="Text Box 110">
            <a:extLst>
              <a:ext uri="{FF2B5EF4-FFF2-40B4-BE49-F238E27FC236}">
                <a16:creationId xmlns:a16="http://schemas.microsoft.com/office/drawing/2014/main" id="{47784E9B-AE99-D0BD-692F-9ABD7AF38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3148882"/>
            <a:ext cx="1022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敦司</a:t>
            </a:r>
            <a:r>
              <a:rPr lang="en-US" altLang="zh-TW" sz="1200">
                <a:latin typeface="SimHei" panose="02010609060101010101" pitchFamily="49" charset="-122"/>
              </a:rPr>
              <a:t>.</a:t>
            </a:r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蘇格徒</a:t>
            </a:r>
          </a:p>
        </p:txBody>
      </p:sp>
      <p:sp>
        <p:nvSpPr>
          <p:cNvPr id="4207" name="Text Box 111">
            <a:extLst>
              <a:ext uri="{FF2B5EF4-FFF2-40B4-BE49-F238E27FC236}">
                <a16:creationId xmlns:a16="http://schemas.microsoft.com/office/drawing/2014/main" id="{0675C8F4-07D1-4D00-9B5F-70526677D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77" y="3441775"/>
            <a:ext cx="946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俄坎的威廉</a:t>
            </a:r>
          </a:p>
        </p:txBody>
      </p:sp>
      <p:sp>
        <p:nvSpPr>
          <p:cNvPr id="4214" name="Text Box 118">
            <a:extLst>
              <a:ext uri="{FF2B5EF4-FFF2-40B4-BE49-F238E27FC236}">
                <a16:creationId xmlns:a16="http://schemas.microsoft.com/office/drawing/2014/main" id="{3191B854-6356-4B74-6CCD-C5457B28E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588" y="3855316"/>
            <a:ext cx="1250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200">
                <a:ea typeface="SimHei" panose="02010609060101010101" pitchFamily="49" charset="-122"/>
              </a:rPr>
              <a:t>細斯特仙修道院</a:t>
            </a:r>
          </a:p>
        </p:txBody>
      </p:sp>
      <p:sp>
        <p:nvSpPr>
          <p:cNvPr id="4215" name="Rectangle 119">
            <a:extLst>
              <a:ext uri="{FF2B5EF4-FFF2-40B4-BE49-F238E27FC236}">
                <a16:creationId xmlns:a16="http://schemas.microsoft.com/office/drawing/2014/main" id="{A3A49016-D6AC-B71E-E0E5-6FD6F7008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4196629"/>
            <a:ext cx="1047750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6" name="Rectangle 120">
            <a:extLst>
              <a:ext uri="{FF2B5EF4-FFF2-40B4-BE49-F238E27FC236}">
                <a16:creationId xmlns:a16="http://schemas.microsoft.com/office/drawing/2014/main" id="{507E9118-892B-7BFC-2210-4E49A71C8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566" y="4455391"/>
            <a:ext cx="841375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7" name="Rectangle 121">
            <a:extLst>
              <a:ext uri="{FF2B5EF4-FFF2-40B4-BE49-F238E27FC236}">
                <a16:creationId xmlns:a16="http://schemas.microsoft.com/office/drawing/2014/main" id="{E3B0092D-8A1D-50F9-503B-617E680C5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3" y="4630016"/>
            <a:ext cx="741363" cy="88900"/>
          </a:xfrm>
          <a:prstGeom prst="rect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8" name="Text Box 122">
            <a:extLst>
              <a:ext uri="{FF2B5EF4-FFF2-40B4-BE49-F238E27FC236}">
                <a16:creationId xmlns:a16="http://schemas.microsoft.com/office/drawing/2014/main" id="{4E5C178C-E693-690E-72E0-3F8DA5301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4088682"/>
            <a:ext cx="1250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克勒窩的伯爾拿</a:t>
            </a:r>
          </a:p>
        </p:txBody>
      </p:sp>
      <p:sp>
        <p:nvSpPr>
          <p:cNvPr id="4219" name="Text Box 123">
            <a:extLst>
              <a:ext uri="{FF2B5EF4-FFF2-40B4-BE49-F238E27FC236}">
                <a16:creationId xmlns:a16="http://schemas.microsoft.com/office/drawing/2014/main" id="{5D7EA245-EF0A-864C-725A-EC9ADC572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50" y="4339507"/>
            <a:ext cx="793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多明尼古</a:t>
            </a:r>
          </a:p>
        </p:txBody>
      </p:sp>
      <p:sp>
        <p:nvSpPr>
          <p:cNvPr id="4220" name="Text Box 124">
            <a:extLst>
              <a:ext uri="{FF2B5EF4-FFF2-40B4-BE49-F238E27FC236}">
                <a16:creationId xmlns:a16="http://schemas.microsoft.com/office/drawing/2014/main" id="{824A1E53-DCF5-FD1E-5ACD-FFAF7D4C6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4525241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法蘭西斯</a:t>
            </a:r>
          </a:p>
        </p:txBody>
      </p:sp>
      <p:sp>
        <p:nvSpPr>
          <p:cNvPr id="4236" name="Rectangle 140">
            <a:extLst>
              <a:ext uri="{FF2B5EF4-FFF2-40B4-BE49-F238E27FC236}">
                <a16:creationId xmlns:a16="http://schemas.microsoft.com/office/drawing/2014/main" id="{76661AED-FD92-7C70-C26E-56C51A911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1215304"/>
            <a:ext cx="641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00">
                <a:ea typeface="SimHei" panose="02010609060101010101" pitchFamily="49" charset="-122"/>
              </a:rPr>
              <a:t>亨利三世</a:t>
            </a:r>
          </a:p>
        </p:txBody>
      </p:sp>
      <p:sp>
        <p:nvSpPr>
          <p:cNvPr id="4237" name="Line 141">
            <a:extLst>
              <a:ext uri="{FF2B5EF4-FFF2-40B4-BE49-F238E27FC236}">
                <a16:creationId xmlns:a16="http://schemas.microsoft.com/office/drawing/2014/main" id="{0C57B7C7-01AE-45B1-0AEE-AD714D9213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16103" y="1096244"/>
            <a:ext cx="28575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38" name="Text Box 142">
            <a:extLst>
              <a:ext uri="{FF2B5EF4-FFF2-40B4-BE49-F238E27FC236}">
                <a16:creationId xmlns:a16="http://schemas.microsoft.com/office/drawing/2014/main" id="{A1125C5E-8771-91FA-8A47-C13ACFCAC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388" y="1196254"/>
            <a:ext cx="1517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TW" sz="1400">
                <a:solidFill>
                  <a:schemeClr val="accent2"/>
                </a:solidFill>
                <a:latin typeface="SimHei" panose="02010609060101010101" pitchFamily="49" charset="-122"/>
              </a:rPr>
              <a:t> </a:t>
            </a:r>
            <a:r>
              <a:rPr lang="zh-TW" altLang="en-US" sz="14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文</a:t>
            </a:r>
            <a:r>
              <a:rPr lang="zh-TW" altLang="en-US" sz="1400">
                <a:solidFill>
                  <a:schemeClr val="accent2"/>
                </a:solidFill>
                <a:latin typeface="SimHei" panose="02010609060101010101" pitchFamily="49" charset="-122"/>
              </a:rPr>
              <a:t> </a:t>
            </a:r>
            <a:r>
              <a:rPr lang="zh-TW" altLang="en-US" sz="14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藝</a:t>
            </a:r>
            <a:r>
              <a:rPr lang="zh-TW" altLang="en-US" sz="1400">
                <a:solidFill>
                  <a:schemeClr val="accent2"/>
                </a:solidFill>
                <a:latin typeface="SimHei" panose="02010609060101010101" pitchFamily="49" charset="-122"/>
              </a:rPr>
              <a:t> </a:t>
            </a:r>
            <a:r>
              <a:rPr lang="zh-TW" altLang="en-US" sz="14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復</a:t>
            </a:r>
            <a:r>
              <a:rPr lang="zh-TW" altLang="en-US" sz="1400">
                <a:solidFill>
                  <a:schemeClr val="accent2"/>
                </a:solidFill>
                <a:latin typeface="SimHei" panose="02010609060101010101" pitchFamily="49" charset="-122"/>
              </a:rPr>
              <a:t> </a:t>
            </a:r>
            <a:r>
              <a:rPr lang="zh-TW" altLang="en-US" sz="14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興</a:t>
            </a:r>
            <a:r>
              <a:rPr lang="zh-TW" altLang="en-US" sz="1400">
                <a:solidFill>
                  <a:schemeClr val="accent2"/>
                </a:solidFill>
                <a:latin typeface="SimHei" panose="02010609060101010101" pitchFamily="49" charset="-122"/>
              </a:rPr>
              <a:t> </a:t>
            </a:r>
            <a:r>
              <a:rPr lang="en-US" altLang="zh-TW" sz="14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4239" name="Rectangle 143">
            <a:extLst>
              <a:ext uri="{FF2B5EF4-FFF2-40B4-BE49-F238E27FC236}">
                <a16:creationId xmlns:a16="http://schemas.microsoft.com/office/drawing/2014/main" id="{AB7809DD-5175-146D-BB15-E48F19E22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3" y="2304329"/>
            <a:ext cx="1050925" cy="889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0" name="Text Box 144">
            <a:extLst>
              <a:ext uri="{FF2B5EF4-FFF2-40B4-BE49-F238E27FC236}">
                <a16:creationId xmlns:a16="http://schemas.microsoft.com/office/drawing/2014/main" id="{7088FDDC-05BC-322A-2EF6-DA7092E82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5" y="2191616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威克里夫</a:t>
            </a:r>
          </a:p>
        </p:txBody>
      </p:sp>
      <p:sp>
        <p:nvSpPr>
          <p:cNvPr id="4241" name="Rectangle 145">
            <a:extLst>
              <a:ext uri="{FF2B5EF4-FFF2-40B4-BE49-F238E27FC236}">
                <a16:creationId xmlns:a16="http://schemas.microsoft.com/office/drawing/2014/main" id="{BCE8F684-B399-D558-F730-34EA55E85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534" y="2559809"/>
            <a:ext cx="757238" cy="889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4" name="Rectangle 148">
            <a:extLst>
              <a:ext uri="{FF2B5EF4-FFF2-40B4-BE49-F238E27FC236}">
                <a16:creationId xmlns:a16="http://schemas.microsoft.com/office/drawing/2014/main" id="{69746370-DCFE-12D9-F7E0-B5229C0B0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2579" y="2846460"/>
            <a:ext cx="563563" cy="117479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5" name="Rectangle 149">
            <a:extLst>
              <a:ext uri="{FF2B5EF4-FFF2-40B4-BE49-F238E27FC236}">
                <a16:creationId xmlns:a16="http://schemas.microsoft.com/office/drawing/2014/main" id="{0D840F2A-4329-6F99-C9EE-2A4A1C74C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066" y="3131416"/>
            <a:ext cx="257175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6" name="Text Box 150">
            <a:extLst>
              <a:ext uri="{FF2B5EF4-FFF2-40B4-BE49-F238E27FC236}">
                <a16:creationId xmlns:a16="http://schemas.microsoft.com/office/drawing/2014/main" id="{BAD39FBE-7846-B113-98CD-15B313063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870" y="2467841"/>
            <a:ext cx="488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胡司</a:t>
            </a:r>
          </a:p>
        </p:txBody>
      </p:sp>
      <p:sp>
        <p:nvSpPr>
          <p:cNvPr id="4249" name="Rectangle 153">
            <a:extLst>
              <a:ext uri="{FF2B5EF4-FFF2-40B4-BE49-F238E27FC236}">
                <a16:creationId xmlns:a16="http://schemas.microsoft.com/office/drawing/2014/main" id="{8255CA14-64AB-3D1D-83D1-5948C7D82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5438" y="3288579"/>
            <a:ext cx="50800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0" name="Rectangle 154">
            <a:extLst>
              <a:ext uri="{FF2B5EF4-FFF2-40B4-BE49-F238E27FC236}">
                <a16:creationId xmlns:a16="http://schemas.microsoft.com/office/drawing/2014/main" id="{71F78B53-B306-743C-5700-4D611F94E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5888" y="3452091"/>
            <a:ext cx="258762" cy="130178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7" name="Rectangle 161">
            <a:extLst>
              <a:ext uri="{FF2B5EF4-FFF2-40B4-BE49-F238E27FC236}">
                <a16:creationId xmlns:a16="http://schemas.microsoft.com/office/drawing/2014/main" id="{E8068927-DB3A-5950-2AE9-31C470CA9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8766" y="3772766"/>
            <a:ext cx="115887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8" name="Rectangle 162">
            <a:extLst>
              <a:ext uri="{FF2B5EF4-FFF2-40B4-BE49-F238E27FC236}">
                <a16:creationId xmlns:a16="http://schemas.microsoft.com/office/drawing/2014/main" id="{401F069B-4821-B16E-1DEC-DC5B83218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0350" y="4101379"/>
            <a:ext cx="115888" cy="889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9" name="Rectangle 163">
            <a:extLst>
              <a:ext uri="{FF2B5EF4-FFF2-40B4-BE49-F238E27FC236}">
                <a16:creationId xmlns:a16="http://schemas.microsoft.com/office/drawing/2014/main" id="{A8C57DEF-7E40-E0B8-20AB-634B6C95F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9716" y="4434754"/>
            <a:ext cx="134937" cy="889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60" name="Text Box 164">
            <a:extLst>
              <a:ext uri="{FF2B5EF4-FFF2-40B4-BE49-F238E27FC236}">
                <a16:creationId xmlns:a16="http://schemas.microsoft.com/office/drawing/2014/main" id="{13E71284-CC80-75E4-1C1B-37B752CBF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565" y="2712316"/>
            <a:ext cx="400110" cy="81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TW" altLang="en-US" sz="1400">
                <a:solidFill>
                  <a:srgbClr val="A50021"/>
                </a:solidFill>
                <a:ea typeface="標楷體" panose="03000509000000000000" pitchFamily="65" charset="-120"/>
              </a:rPr>
              <a:t>經院哲學</a:t>
            </a:r>
          </a:p>
        </p:txBody>
      </p:sp>
      <p:sp>
        <p:nvSpPr>
          <p:cNvPr id="4261" name="AutoShape 165">
            <a:extLst>
              <a:ext uri="{FF2B5EF4-FFF2-40B4-BE49-F238E27FC236}">
                <a16:creationId xmlns:a16="http://schemas.microsoft.com/office/drawing/2014/main" id="{DF3076F4-3480-F99D-3651-6E664847CD8E}"/>
              </a:ext>
            </a:extLst>
          </p:cNvPr>
          <p:cNvSpPr>
            <a:spLocks/>
          </p:cNvSpPr>
          <p:nvPr/>
        </p:nvSpPr>
        <p:spPr bwMode="auto">
          <a:xfrm>
            <a:off x="1423991" y="2732957"/>
            <a:ext cx="115887" cy="752475"/>
          </a:xfrm>
          <a:prstGeom prst="leftBrace">
            <a:avLst>
              <a:gd name="adj1" fmla="val 54110"/>
              <a:gd name="adj2" fmla="val 50000"/>
            </a:avLst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64" name="Freeform 168">
            <a:extLst>
              <a:ext uri="{FF2B5EF4-FFF2-40B4-BE49-F238E27FC236}">
                <a16:creationId xmlns:a16="http://schemas.microsoft.com/office/drawing/2014/main" id="{B0E792DE-0855-2BB1-40E8-8B549C39658C}"/>
              </a:ext>
            </a:extLst>
          </p:cNvPr>
          <p:cNvSpPr>
            <a:spLocks/>
          </p:cNvSpPr>
          <p:nvPr/>
        </p:nvSpPr>
        <p:spPr bwMode="auto">
          <a:xfrm>
            <a:off x="3500438" y="5504729"/>
            <a:ext cx="1020762" cy="328612"/>
          </a:xfrm>
          <a:custGeom>
            <a:avLst/>
            <a:gdLst>
              <a:gd name="T0" fmla="*/ 0 w 643"/>
              <a:gd name="T1" fmla="*/ 103 h 207"/>
              <a:gd name="T2" fmla="*/ 130 w 643"/>
              <a:gd name="T3" fmla="*/ 0 h 207"/>
              <a:gd name="T4" fmla="*/ 514 w 643"/>
              <a:gd name="T5" fmla="*/ 0 h 207"/>
              <a:gd name="T6" fmla="*/ 643 w 643"/>
              <a:gd name="T7" fmla="*/ 103 h 207"/>
              <a:gd name="T8" fmla="*/ 513 w 643"/>
              <a:gd name="T9" fmla="*/ 207 h 207"/>
              <a:gd name="T10" fmla="*/ 131 w 643"/>
              <a:gd name="T11" fmla="*/ 207 h 207"/>
              <a:gd name="T12" fmla="*/ 0 w 643"/>
              <a:gd name="T13" fmla="*/ 10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3" h="207">
                <a:moveTo>
                  <a:pt x="0" y="103"/>
                </a:moveTo>
                <a:lnTo>
                  <a:pt x="130" y="0"/>
                </a:lnTo>
                <a:lnTo>
                  <a:pt x="514" y="0"/>
                </a:lnTo>
                <a:lnTo>
                  <a:pt x="643" y="103"/>
                </a:lnTo>
                <a:lnTo>
                  <a:pt x="513" y="207"/>
                </a:lnTo>
                <a:lnTo>
                  <a:pt x="131" y="207"/>
                </a:lnTo>
                <a:lnTo>
                  <a:pt x="0" y="103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65" name="AutoShape 169">
            <a:extLst>
              <a:ext uri="{FF2B5EF4-FFF2-40B4-BE49-F238E27FC236}">
                <a16:creationId xmlns:a16="http://schemas.microsoft.com/office/drawing/2014/main" id="{423DBA68-11D4-7C2C-B757-C2FA15CCF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6" y="5504729"/>
            <a:ext cx="814387" cy="330200"/>
          </a:xfrm>
          <a:prstGeom prst="homePlate">
            <a:avLst>
              <a:gd name="adj" fmla="val 6165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400">
                <a:ea typeface="SimHei" panose="02010609060101010101" pitchFamily="49" charset="-122"/>
              </a:rPr>
              <a:t>瓦勒度派</a:t>
            </a:r>
          </a:p>
        </p:txBody>
      </p:sp>
      <p:sp>
        <p:nvSpPr>
          <p:cNvPr id="4268" name="Rectangle 172">
            <a:extLst>
              <a:ext uri="{FF2B5EF4-FFF2-40B4-BE49-F238E27FC236}">
                <a16:creationId xmlns:a16="http://schemas.microsoft.com/office/drawing/2014/main" id="{D2C9FFF5-9B3C-D087-23E2-F95B40254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4890366"/>
            <a:ext cx="1303338" cy="33178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400">
                <a:ea typeface="SimHei" panose="02010609060101010101" pitchFamily="49" charset="-122"/>
              </a:rPr>
              <a:t>亞爾比根派</a:t>
            </a:r>
          </a:p>
        </p:txBody>
      </p:sp>
      <p:sp>
        <p:nvSpPr>
          <p:cNvPr id="4269" name="Text Box 173">
            <a:extLst>
              <a:ext uri="{FF2B5EF4-FFF2-40B4-BE49-F238E27FC236}">
                <a16:creationId xmlns:a16="http://schemas.microsoft.com/office/drawing/2014/main" id="{2107F617-8422-67DD-45E4-70E0E933D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5187232"/>
            <a:ext cx="946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20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120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法國南部</a:t>
            </a:r>
            <a:r>
              <a:rPr lang="en-US" altLang="zh-TW" sz="120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4270" name="Line 174">
            <a:extLst>
              <a:ext uri="{FF2B5EF4-FFF2-40B4-BE49-F238E27FC236}">
                <a16:creationId xmlns:a16="http://schemas.microsoft.com/office/drawing/2014/main" id="{B327F036-CEB6-54B0-84BD-F58CD66BE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9028" y="5061816"/>
            <a:ext cx="24431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1" name="AutoShape 175">
            <a:extLst>
              <a:ext uri="{FF2B5EF4-FFF2-40B4-BE49-F238E27FC236}">
                <a16:creationId xmlns:a16="http://schemas.microsoft.com/office/drawing/2014/main" id="{EA3C1C1F-C706-766C-0E7B-89B35D352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6666" y="5530132"/>
            <a:ext cx="242887" cy="55562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造</a:t>
            </a:r>
          </a:p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紙</a:t>
            </a:r>
          </a:p>
        </p:txBody>
      </p:sp>
      <p:sp>
        <p:nvSpPr>
          <p:cNvPr id="4273" name="AutoShape 177">
            <a:extLst>
              <a:ext uri="{FF2B5EF4-FFF2-40B4-BE49-F238E27FC236}">
                <a16:creationId xmlns:a16="http://schemas.microsoft.com/office/drawing/2014/main" id="{DBB7C800-165C-84FE-17DA-A0F0DEC92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0" y="4958632"/>
            <a:ext cx="242888" cy="9683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馬</a:t>
            </a:r>
          </a:p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可</a:t>
            </a:r>
          </a:p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孛</a:t>
            </a:r>
          </a:p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羅</a:t>
            </a:r>
          </a:p>
        </p:txBody>
      </p:sp>
      <p:sp>
        <p:nvSpPr>
          <p:cNvPr id="4274" name="AutoShape 178">
            <a:extLst>
              <a:ext uri="{FF2B5EF4-FFF2-40B4-BE49-F238E27FC236}">
                <a16:creationId xmlns:a16="http://schemas.microsoft.com/office/drawing/2014/main" id="{B44E91A6-9F69-C840-C174-7B4BE4813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16" y="5187232"/>
            <a:ext cx="242887" cy="73977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指</a:t>
            </a:r>
          </a:p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南</a:t>
            </a:r>
          </a:p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針</a:t>
            </a:r>
          </a:p>
        </p:txBody>
      </p:sp>
      <p:sp>
        <p:nvSpPr>
          <p:cNvPr id="4275" name="AutoShape 179">
            <a:extLst>
              <a:ext uri="{FF2B5EF4-FFF2-40B4-BE49-F238E27FC236}">
                <a16:creationId xmlns:a16="http://schemas.microsoft.com/office/drawing/2014/main" id="{6D3A780B-9A74-542A-3487-2DF45FFA9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325" y="5131669"/>
            <a:ext cx="242888" cy="96202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印</a:t>
            </a:r>
          </a:p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刷</a:t>
            </a:r>
          </a:p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聖</a:t>
            </a:r>
          </a:p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經</a:t>
            </a:r>
          </a:p>
        </p:txBody>
      </p:sp>
      <p:sp>
        <p:nvSpPr>
          <p:cNvPr id="4276" name="AutoShape 180">
            <a:extLst>
              <a:ext uri="{FF2B5EF4-FFF2-40B4-BE49-F238E27FC236}">
                <a16:creationId xmlns:a16="http://schemas.microsoft.com/office/drawing/2014/main" id="{236AE5E7-2320-916C-96C7-4EE52AC26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8591" y="5191994"/>
            <a:ext cx="242887" cy="735013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哥</a:t>
            </a:r>
          </a:p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倫</a:t>
            </a:r>
          </a:p>
          <a:p>
            <a:pPr algn="ctr"/>
            <a:r>
              <a:rPr lang="zh-TW" altLang="en-US" sz="1200">
                <a:solidFill>
                  <a:schemeClr val="bg1"/>
                </a:solidFill>
                <a:ea typeface="SimHei" panose="02010609060101010101" pitchFamily="49" charset="-122"/>
              </a:rPr>
              <a:t>布</a:t>
            </a:r>
          </a:p>
        </p:txBody>
      </p:sp>
      <p:sp>
        <p:nvSpPr>
          <p:cNvPr id="4277" name="Text Box 181">
            <a:extLst>
              <a:ext uri="{FF2B5EF4-FFF2-40B4-BE49-F238E27FC236}">
                <a16:creationId xmlns:a16="http://schemas.microsoft.com/office/drawing/2014/main" id="{CBFC987F-CD41-C877-2F17-045F8DB9F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313" y="2752801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伊拉斯姆</a:t>
            </a:r>
          </a:p>
        </p:txBody>
      </p:sp>
      <p:sp>
        <p:nvSpPr>
          <p:cNvPr id="4278" name="Text Box 182">
            <a:extLst>
              <a:ext uri="{FF2B5EF4-FFF2-40B4-BE49-F238E27FC236}">
                <a16:creationId xmlns:a16="http://schemas.microsoft.com/office/drawing/2014/main" id="{EE6A26E2-4EB4-2383-736A-298F86A70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063" y="3031407"/>
            <a:ext cx="793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馬丁路德</a:t>
            </a:r>
          </a:p>
        </p:txBody>
      </p:sp>
      <p:sp>
        <p:nvSpPr>
          <p:cNvPr id="4279" name="Text Box 183">
            <a:extLst>
              <a:ext uri="{FF2B5EF4-FFF2-40B4-BE49-F238E27FC236}">
                <a16:creationId xmlns:a16="http://schemas.microsoft.com/office/drawing/2014/main" id="{0129F665-3979-2BAB-AAA2-721BE3EB8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3775" y="3199682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墨蘭頓</a:t>
            </a:r>
          </a:p>
        </p:txBody>
      </p:sp>
      <p:sp>
        <p:nvSpPr>
          <p:cNvPr id="4280" name="Text Box 184">
            <a:extLst>
              <a:ext uri="{FF2B5EF4-FFF2-40B4-BE49-F238E27FC236}">
                <a16:creationId xmlns:a16="http://schemas.microsoft.com/office/drawing/2014/main" id="{F4F4936E-711A-5CBF-21A1-72103F9EC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206" y="3383831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慈運理</a:t>
            </a:r>
          </a:p>
        </p:txBody>
      </p:sp>
      <p:sp>
        <p:nvSpPr>
          <p:cNvPr id="4283" name="Text Box 187">
            <a:extLst>
              <a:ext uri="{FF2B5EF4-FFF2-40B4-BE49-F238E27FC236}">
                <a16:creationId xmlns:a16="http://schemas.microsoft.com/office/drawing/2014/main" id="{CEF8CB79-5234-6D40-FF2A-DEAD358DA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3999782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丁道爾</a:t>
            </a:r>
          </a:p>
        </p:txBody>
      </p:sp>
      <p:sp>
        <p:nvSpPr>
          <p:cNvPr id="4284" name="Text Box 188">
            <a:extLst>
              <a:ext uri="{FF2B5EF4-FFF2-40B4-BE49-F238E27FC236}">
                <a16:creationId xmlns:a16="http://schemas.microsoft.com/office/drawing/2014/main" id="{155F90B2-4FFC-991C-728F-E7B71E063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3288" y="4328391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羅耀拉</a:t>
            </a:r>
          </a:p>
        </p:txBody>
      </p:sp>
      <p:sp>
        <p:nvSpPr>
          <p:cNvPr id="4285" name="Text Box 189">
            <a:extLst>
              <a:ext uri="{FF2B5EF4-FFF2-40B4-BE49-F238E27FC236}">
                <a16:creationId xmlns:a16="http://schemas.microsoft.com/office/drawing/2014/main" id="{E2943B88-A7D2-184B-2E12-5C0BD0CCE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300" y="3664816"/>
            <a:ext cx="946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門諾西門斯</a:t>
            </a:r>
          </a:p>
        </p:txBody>
      </p:sp>
      <p:sp>
        <p:nvSpPr>
          <p:cNvPr id="4286" name="Rectangle 190">
            <a:extLst>
              <a:ext uri="{FF2B5EF4-FFF2-40B4-BE49-F238E27FC236}">
                <a16:creationId xmlns:a16="http://schemas.microsoft.com/office/drawing/2014/main" id="{69A5DC3C-D310-F7E7-8396-0357E3426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6703" y="932732"/>
            <a:ext cx="106363" cy="231775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200"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" name="Line 28">
            <a:extLst>
              <a:ext uri="{FF2B5EF4-FFF2-40B4-BE49-F238E27FC236}">
                <a16:creationId xmlns:a16="http://schemas.microsoft.com/office/drawing/2014/main" id="{8DB77174-61BE-3357-1C4E-CE4960149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2941" y="520703"/>
            <a:ext cx="0" cy="60610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A8C6F38-29A3-37BE-7D13-940D95D3A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141" y="528641"/>
            <a:ext cx="8180388" cy="604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64BF913B-EC15-7380-B5C1-9C0A0A6C0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929" y="258763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1600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7F714E18-4F49-D811-B044-AEEC256B0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404" y="258763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1700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62EBF570-5E84-23C4-22F5-EE80F5044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591" y="258763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1800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D43E67BB-F0F8-A178-F52D-64ABDCED9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891" y="258763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1900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40F31CED-6BAE-9463-37B1-390707D85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3729" y="258763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2000</a:t>
            </a: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327A8579-681E-BBD3-3053-537738917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91" y="258763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1500</a:t>
            </a:r>
          </a:p>
        </p:txBody>
      </p:sp>
      <p:sp>
        <p:nvSpPr>
          <p:cNvPr id="5134" name="Line 14">
            <a:extLst>
              <a:ext uri="{FF2B5EF4-FFF2-40B4-BE49-F238E27FC236}">
                <a16:creationId xmlns:a16="http://schemas.microsoft.com/office/drawing/2014/main" id="{1757C3F7-FE2D-9B45-1623-688F81C8F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8504" y="530228"/>
            <a:ext cx="0" cy="60610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7BE90420-B3ED-9010-3770-B96CD1FB4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5216" y="527053"/>
            <a:ext cx="1588" cy="604837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>
            <a:extLst>
              <a:ext uri="{FF2B5EF4-FFF2-40B4-BE49-F238E27FC236}">
                <a16:creationId xmlns:a16="http://schemas.microsoft.com/office/drawing/2014/main" id="{F25933E0-BC1C-AF09-F614-C35A6EE117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1454" y="530228"/>
            <a:ext cx="0" cy="6037263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>
            <a:extLst>
              <a:ext uri="{FF2B5EF4-FFF2-40B4-BE49-F238E27FC236}">
                <a16:creationId xmlns:a16="http://schemas.microsoft.com/office/drawing/2014/main" id="{2562A0E8-FED8-7C28-B62D-FF6B63C36C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3882" y="533403"/>
            <a:ext cx="1587" cy="602932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5FF776A3-419A-DBE6-3DC7-1E6C1F9A1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579" y="581183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1600</a:t>
            </a: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FC7ADF46-8986-EED2-7FC5-4F1AA78F4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116" y="581183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1700</a:t>
            </a:r>
          </a:p>
        </p:txBody>
      </p:sp>
      <p:sp>
        <p:nvSpPr>
          <p:cNvPr id="5140" name="Text Box 20">
            <a:extLst>
              <a:ext uri="{FF2B5EF4-FFF2-40B4-BE49-F238E27FC236}">
                <a16:creationId xmlns:a16="http://schemas.microsoft.com/office/drawing/2014/main" id="{EADBC001-1FB7-D912-70AF-035EFE046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241" y="581183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1800</a:t>
            </a:r>
          </a:p>
        </p:txBody>
      </p:sp>
      <p:sp>
        <p:nvSpPr>
          <p:cNvPr id="5141" name="Text Box 21">
            <a:extLst>
              <a:ext uri="{FF2B5EF4-FFF2-40B4-BE49-F238E27FC236}">
                <a16:creationId xmlns:a16="http://schemas.microsoft.com/office/drawing/2014/main" id="{7E6C1AD0-AA03-441E-1548-7CB5F7D03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8604" y="581183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1900</a:t>
            </a:r>
          </a:p>
        </p:txBody>
      </p:sp>
      <p:sp>
        <p:nvSpPr>
          <p:cNvPr id="5142" name="Text Box 22">
            <a:extLst>
              <a:ext uri="{FF2B5EF4-FFF2-40B4-BE49-F238E27FC236}">
                <a16:creationId xmlns:a16="http://schemas.microsoft.com/office/drawing/2014/main" id="{6DE9165A-52FD-A9FE-6C99-D39956AD4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7379" y="581183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2000</a:t>
            </a:r>
          </a:p>
        </p:txBody>
      </p:sp>
      <p:sp>
        <p:nvSpPr>
          <p:cNvPr id="5143" name="Text Box 23">
            <a:extLst>
              <a:ext uri="{FF2B5EF4-FFF2-40B4-BE49-F238E27FC236}">
                <a16:creationId xmlns:a16="http://schemas.microsoft.com/office/drawing/2014/main" id="{26123712-B6C5-CF7A-7E1A-3A2C5DF4C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041" y="581183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/>
              <a:t>1500</a:t>
            </a:r>
          </a:p>
        </p:txBody>
      </p:sp>
      <p:sp>
        <p:nvSpPr>
          <p:cNvPr id="5144" name="Rectangle 24">
            <a:extLst>
              <a:ext uri="{FF2B5EF4-FFF2-40B4-BE49-F238E27FC236}">
                <a16:creationId xmlns:a16="http://schemas.microsoft.com/office/drawing/2014/main" id="{6C810C9C-7DCA-507C-CA12-F772668E5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941" y="6099175"/>
            <a:ext cx="7874000" cy="2365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400">
                <a:latin typeface="SimHei" panose="02010609060101010101" pitchFamily="49" charset="-122"/>
                <a:ea typeface="SimHei" panose="02010609060101010101" pitchFamily="49" charset="-122"/>
              </a:rPr>
              <a:t>近  代  教  會</a:t>
            </a:r>
          </a:p>
        </p:txBody>
      </p:sp>
      <p:sp>
        <p:nvSpPr>
          <p:cNvPr id="5146" name="Rectangle 26">
            <a:extLst>
              <a:ext uri="{FF2B5EF4-FFF2-40B4-BE49-F238E27FC236}">
                <a16:creationId xmlns:a16="http://schemas.microsoft.com/office/drawing/2014/main" id="{47BA3049-E85C-6C8A-9C9E-B743CC51E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141" y="6099175"/>
            <a:ext cx="306388" cy="2365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149" name="Rectangle 29">
            <a:extLst>
              <a:ext uri="{FF2B5EF4-FFF2-40B4-BE49-F238E27FC236}">
                <a16:creationId xmlns:a16="http://schemas.microsoft.com/office/drawing/2014/main" id="{8683EB0A-92D2-A760-77B5-C869501FE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991" y="1336675"/>
            <a:ext cx="1054100" cy="889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Text Box 30">
            <a:extLst>
              <a:ext uri="{FF2B5EF4-FFF2-40B4-BE49-F238E27FC236}">
                <a16:creationId xmlns:a16="http://schemas.microsoft.com/office/drawing/2014/main" id="{962F69E0-DA41-64AE-8722-ACDD81990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766" y="1214441"/>
            <a:ext cx="793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士來馬赫</a:t>
            </a:r>
          </a:p>
        </p:txBody>
      </p:sp>
      <p:sp>
        <p:nvSpPr>
          <p:cNvPr id="5151" name="Rectangle 31">
            <a:extLst>
              <a:ext uri="{FF2B5EF4-FFF2-40B4-BE49-F238E27FC236}">
                <a16:creationId xmlns:a16="http://schemas.microsoft.com/office/drawing/2014/main" id="{CBF96AF8-6DC9-E2EB-6110-0951EA919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569" y="1336675"/>
            <a:ext cx="1311275" cy="889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Rectangle 32">
            <a:extLst>
              <a:ext uri="{FF2B5EF4-FFF2-40B4-BE49-F238E27FC236}">
                <a16:creationId xmlns:a16="http://schemas.microsoft.com/office/drawing/2014/main" id="{9615BE02-3FAB-EF62-7A54-04BA2C183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294" y="2068513"/>
            <a:ext cx="982663" cy="889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3" name="Rectangle 33">
            <a:extLst>
              <a:ext uri="{FF2B5EF4-FFF2-40B4-BE49-F238E27FC236}">
                <a16:creationId xmlns:a16="http://schemas.microsoft.com/office/drawing/2014/main" id="{9258778D-E720-8EDB-503C-15E3AAA1B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729" y="2865438"/>
            <a:ext cx="590550" cy="889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Rectangle 34">
            <a:extLst>
              <a:ext uri="{FF2B5EF4-FFF2-40B4-BE49-F238E27FC236}">
                <a16:creationId xmlns:a16="http://schemas.microsoft.com/office/drawing/2014/main" id="{50D93E2E-D992-1498-5B64-C8C898B4E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732" y="3021013"/>
            <a:ext cx="733425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Rectangle 35">
            <a:extLst>
              <a:ext uri="{FF2B5EF4-FFF2-40B4-BE49-F238E27FC236}">
                <a16:creationId xmlns:a16="http://schemas.microsoft.com/office/drawing/2014/main" id="{53F3DF8F-4ED3-CA98-198B-FFEF4E0D6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144" y="3187700"/>
            <a:ext cx="981075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Rectangle 36">
            <a:extLst>
              <a:ext uri="{FF2B5EF4-FFF2-40B4-BE49-F238E27FC236}">
                <a16:creationId xmlns:a16="http://schemas.microsoft.com/office/drawing/2014/main" id="{09DC81F4-DB3B-AFC1-F1E9-0185C780D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729" y="3346450"/>
            <a:ext cx="519112" cy="889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Rectangle 37">
            <a:extLst>
              <a:ext uri="{FF2B5EF4-FFF2-40B4-BE49-F238E27FC236}">
                <a16:creationId xmlns:a16="http://schemas.microsoft.com/office/drawing/2014/main" id="{33136E64-3573-7E27-07DF-EFC139FFB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066" y="3508375"/>
            <a:ext cx="884238" cy="889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8" name="Rectangle 38">
            <a:extLst>
              <a:ext uri="{FF2B5EF4-FFF2-40B4-BE49-F238E27FC236}">
                <a16:creationId xmlns:a16="http://schemas.microsoft.com/office/drawing/2014/main" id="{01B71B6E-CBAF-1848-22B3-0825FC7D9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729" y="3676650"/>
            <a:ext cx="946150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Rectangle 39">
            <a:extLst>
              <a:ext uri="{FF2B5EF4-FFF2-40B4-BE49-F238E27FC236}">
                <a16:creationId xmlns:a16="http://schemas.microsoft.com/office/drawing/2014/main" id="{3251044F-C9DB-2356-489E-599F88432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007" y="3838575"/>
            <a:ext cx="1017587" cy="889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Rectangle 40">
            <a:extLst>
              <a:ext uri="{FF2B5EF4-FFF2-40B4-BE49-F238E27FC236}">
                <a16:creationId xmlns:a16="http://schemas.microsoft.com/office/drawing/2014/main" id="{10FE67B8-F61E-10C2-9233-34A149061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144" y="4008438"/>
            <a:ext cx="595313" cy="889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Rectangle 41">
            <a:extLst>
              <a:ext uri="{FF2B5EF4-FFF2-40B4-BE49-F238E27FC236}">
                <a16:creationId xmlns:a16="http://schemas.microsoft.com/office/drawing/2014/main" id="{8E7533D3-9973-C67D-56D3-7E6291449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316" y="4335463"/>
            <a:ext cx="908050" cy="889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Rectangle 43">
            <a:extLst>
              <a:ext uri="{FF2B5EF4-FFF2-40B4-BE49-F238E27FC236}">
                <a16:creationId xmlns:a16="http://schemas.microsoft.com/office/drawing/2014/main" id="{CD66D689-DC03-E50F-7189-8F0326471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629" y="4662488"/>
            <a:ext cx="950912" cy="889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4" name="Rectangle 44">
            <a:extLst>
              <a:ext uri="{FF2B5EF4-FFF2-40B4-BE49-F238E27FC236}">
                <a16:creationId xmlns:a16="http://schemas.microsoft.com/office/drawing/2014/main" id="{7ACEC8DF-4E3A-1283-E56F-839DBDCE6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032" y="4871026"/>
            <a:ext cx="1087437" cy="13119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5" name="Rectangle 45">
            <a:extLst>
              <a:ext uri="{FF2B5EF4-FFF2-40B4-BE49-F238E27FC236}">
                <a16:creationId xmlns:a16="http://schemas.microsoft.com/office/drawing/2014/main" id="{10297A75-9B8C-79BE-9FF5-561C8F64F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531" y="5118676"/>
            <a:ext cx="811212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Rectangle 48">
            <a:extLst>
              <a:ext uri="{FF2B5EF4-FFF2-40B4-BE49-F238E27FC236}">
                <a16:creationId xmlns:a16="http://schemas.microsoft.com/office/drawing/2014/main" id="{5C415D03-54C9-10E9-C24A-CB6BF50F5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529" y="2863850"/>
            <a:ext cx="1141412" cy="889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Rectangle 49">
            <a:extLst>
              <a:ext uri="{FF2B5EF4-FFF2-40B4-BE49-F238E27FC236}">
                <a16:creationId xmlns:a16="http://schemas.microsoft.com/office/drawing/2014/main" id="{056722A0-D234-B70C-5857-F1FF40131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904" y="3024188"/>
            <a:ext cx="1041400" cy="889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Rectangle 50">
            <a:extLst>
              <a:ext uri="{FF2B5EF4-FFF2-40B4-BE49-F238E27FC236}">
                <a16:creationId xmlns:a16="http://schemas.microsoft.com/office/drawing/2014/main" id="{7D48A1FE-AB5A-6803-5331-D44D0B848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804" y="3192463"/>
            <a:ext cx="976312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3" name="Rectangle 53">
            <a:extLst>
              <a:ext uri="{FF2B5EF4-FFF2-40B4-BE49-F238E27FC236}">
                <a16:creationId xmlns:a16="http://schemas.microsoft.com/office/drawing/2014/main" id="{6F77107B-13EB-E17B-B489-E33A79A08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423" y="3540487"/>
            <a:ext cx="1428750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4" name="Rectangle 54">
            <a:extLst>
              <a:ext uri="{FF2B5EF4-FFF2-40B4-BE49-F238E27FC236}">
                <a16:creationId xmlns:a16="http://schemas.microsoft.com/office/drawing/2014/main" id="{42A439BF-B383-CF6A-2492-5849CEF8E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160" y="3703999"/>
            <a:ext cx="1320800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5" name="Rectangle 55">
            <a:extLst>
              <a:ext uri="{FF2B5EF4-FFF2-40B4-BE49-F238E27FC236}">
                <a16:creationId xmlns:a16="http://schemas.microsoft.com/office/drawing/2014/main" id="{F81A849C-BCEC-6794-A4A4-55B1BBC64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326" y="3952018"/>
            <a:ext cx="903287" cy="889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6" name="Rectangle 56">
            <a:extLst>
              <a:ext uri="{FF2B5EF4-FFF2-40B4-BE49-F238E27FC236}">
                <a16:creationId xmlns:a16="http://schemas.microsoft.com/office/drawing/2014/main" id="{693F0FCF-A400-13DC-F215-75F2C702D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351" y="4112356"/>
            <a:ext cx="896937" cy="889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8" name="Rectangle 58">
            <a:extLst>
              <a:ext uri="{FF2B5EF4-FFF2-40B4-BE49-F238E27FC236}">
                <a16:creationId xmlns:a16="http://schemas.microsoft.com/office/drawing/2014/main" id="{DAEF546E-0538-F44C-9249-89187180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335" y="4856893"/>
            <a:ext cx="996950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9" name="Rectangle 59">
            <a:extLst>
              <a:ext uri="{FF2B5EF4-FFF2-40B4-BE49-F238E27FC236}">
                <a16:creationId xmlns:a16="http://schemas.microsoft.com/office/drawing/2014/main" id="{15987779-FBD8-7F1F-AB64-6D482EE28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848" y="4693381"/>
            <a:ext cx="1344612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0" name="Rectangle 60">
            <a:extLst>
              <a:ext uri="{FF2B5EF4-FFF2-40B4-BE49-F238E27FC236}">
                <a16:creationId xmlns:a16="http://schemas.microsoft.com/office/drawing/2014/main" id="{622685F2-0406-3B73-BFD3-4DCC2B3C8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344" y="5126038"/>
            <a:ext cx="1185863" cy="889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2" name="Rectangle 62">
            <a:extLst>
              <a:ext uri="{FF2B5EF4-FFF2-40B4-BE49-F238E27FC236}">
                <a16:creationId xmlns:a16="http://schemas.microsoft.com/office/drawing/2014/main" id="{674F4574-E5DD-FCCC-6993-912766A74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241" y="5373688"/>
            <a:ext cx="836612" cy="889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3" name="Rectangle 63">
            <a:extLst>
              <a:ext uri="{FF2B5EF4-FFF2-40B4-BE49-F238E27FC236}">
                <a16:creationId xmlns:a16="http://schemas.microsoft.com/office/drawing/2014/main" id="{6EDE0247-B052-FFA6-9C81-FB1CFCF2D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823" y="5580928"/>
            <a:ext cx="977900" cy="889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4" name="Rectangle 64">
            <a:extLst>
              <a:ext uri="{FF2B5EF4-FFF2-40B4-BE49-F238E27FC236}">
                <a16:creationId xmlns:a16="http://schemas.microsoft.com/office/drawing/2014/main" id="{16169B5D-2F6E-A9B3-556E-CD4FB6693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219" y="5776913"/>
            <a:ext cx="1184275" cy="889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5" name="Rectangle 65">
            <a:extLst>
              <a:ext uri="{FF2B5EF4-FFF2-40B4-BE49-F238E27FC236}">
                <a16:creationId xmlns:a16="http://schemas.microsoft.com/office/drawing/2014/main" id="{D3D92998-ED94-B035-277B-D8ABCD3FD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120" y="5376863"/>
            <a:ext cx="1393825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0" name="Rectangle 70">
            <a:extLst>
              <a:ext uri="{FF2B5EF4-FFF2-40B4-BE49-F238E27FC236}">
                <a16:creationId xmlns:a16="http://schemas.microsoft.com/office/drawing/2014/main" id="{8D162E4C-B5D5-7AF2-D692-3ABD15FBF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694" y="1908175"/>
            <a:ext cx="1336675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1" name="Rectangle 71">
            <a:extLst>
              <a:ext uri="{FF2B5EF4-FFF2-40B4-BE49-F238E27FC236}">
                <a16:creationId xmlns:a16="http://schemas.microsoft.com/office/drawing/2014/main" id="{6ADC4CBF-C0FB-C44C-D05E-485510AFF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704" y="2126101"/>
            <a:ext cx="1506538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2" name="Rectangle 72">
            <a:extLst>
              <a:ext uri="{FF2B5EF4-FFF2-40B4-BE49-F238E27FC236}">
                <a16:creationId xmlns:a16="http://schemas.microsoft.com/office/drawing/2014/main" id="{93193F71-6F94-CAD3-20B4-832566041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205" y="2363646"/>
            <a:ext cx="1355725" cy="889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5" name="Text Box 75">
            <a:extLst>
              <a:ext uri="{FF2B5EF4-FFF2-40B4-BE49-F238E27FC236}">
                <a16:creationId xmlns:a16="http://schemas.microsoft.com/office/drawing/2014/main" id="{57E832F1-2A2A-8391-FE26-848116A77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304" y="2749550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伊拉斯姆</a:t>
            </a:r>
          </a:p>
        </p:txBody>
      </p:sp>
      <p:sp>
        <p:nvSpPr>
          <p:cNvPr id="5196" name="Text Box 76">
            <a:extLst>
              <a:ext uri="{FF2B5EF4-FFF2-40B4-BE49-F238E27FC236}">
                <a16:creationId xmlns:a16="http://schemas.microsoft.com/office/drawing/2014/main" id="{6DCE49BB-AC10-84AA-3195-73BC8C75D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291" y="2919416"/>
            <a:ext cx="793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馬丁路德</a:t>
            </a:r>
          </a:p>
        </p:txBody>
      </p:sp>
      <p:sp>
        <p:nvSpPr>
          <p:cNvPr id="5197" name="Text Box 77">
            <a:extLst>
              <a:ext uri="{FF2B5EF4-FFF2-40B4-BE49-F238E27FC236}">
                <a16:creationId xmlns:a16="http://schemas.microsoft.com/office/drawing/2014/main" id="{89DA9D01-D8B7-FCE4-72D6-DDC1173DB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91" y="3090866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墨蘭頓</a:t>
            </a:r>
          </a:p>
        </p:txBody>
      </p:sp>
      <p:sp>
        <p:nvSpPr>
          <p:cNvPr id="5198" name="Text Box 78">
            <a:extLst>
              <a:ext uri="{FF2B5EF4-FFF2-40B4-BE49-F238E27FC236}">
                <a16:creationId xmlns:a16="http://schemas.microsoft.com/office/drawing/2014/main" id="{24DD132D-940A-851F-C377-3FC1EC3F9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754" y="3241675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慈運理</a:t>
            </a:r>
          </a:p>
        </p:txBody>
      </p:sp>
      <p:sp>
        <p:nvSpPr>
          <p:cNvPr id="5199" name="Text Box 79">
            <a:extLst>
              <a:ext uri="{FF2B5EF4-FFF2-40B4-BE49-F238E27FC236}">
                <a16:creationId xmlns:a16="http://schemas.microsoft.com/office/drawing/2014/main" id="{9E4DCFEE-D38D-9E16-5EE5-5CFA03419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329" y="3397250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加爾文</a:t>
            </a:r>
          </a:p>
        </p:txBody>
      </p:sp>
      <p:sp>
        <p:nvSpPr>
          <p:cNvPr id="5200" name="Text Box 80">
            <a:extLst>
              <a:ext uri="{FF2B5EF4-FFF2-40B4-BE49-F238E27FC236}">
                <a16:creationId xmlns:a16="http://schemas.microsoft.com/office/drawing/2014/main" id="{3E0700CB-B9D8-5B24-C1AB-537CADC06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079" y="3571875"/>
            <a:ext cx="946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門諾西門斯</a:t>
            </a:r>
          </a:p>
        </p:txBody>
      </p:sp>
      <p:sp>
        <p:nvSpPr>
          <p:cNvPr id="5201" name="Text Box 81">
            <a:extLst>
              <a:ext uri="{FF2B5EF4-FFF2-40B4-BE49-F238E27FC236}">
                <a16:creationId xmlns:a16="http://schemas.microsoft.com/office/drawing/2014/main" id="{75A03617-4734-A344-0A1B-1A4BD3AC8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966" y="3735391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諾克斯</a:t>
            </a:r>
          </a:p>
        </p:txBody>
      </p:sp>
      <p:sp>
        <p:nvSpPr>
          <p:cNvPr id="5202" name="Text Box 82">
            <a:extLst>
              <a:ext uri="{FF2B5EF4-FFF2-40B4-BE49-F238E27FC236}">
                <a16:creationId xmlns:a16="http://schemas.microsoft.com/office/drawing/2014/main" id="{61B526BE-BE8D-0E40-4E6E-DB003A4B3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891" y="3905250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丁道爾</a:t>
            </a:r>
          </a:p>
        </p:txBody>
      </p:sp>
      <p:sp>
        <p:nvSpPr>
          <p:cNvPr id="5203" name="Text Box 83">
            <a:extLst>
              <a:ext uri="{FF2B5EF4-FFF2-40B4-BE49-F238E27FC236}">
                <a16:creationId xmlns:a16="http://schemas.microsoft.com/office/drawing/2014/main" id="{760B2453-C87B-AE55-B4F5-301E7584C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791" y="4229100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羅耀拉</a:t>
            </a:r>
          </a:p>
        </p:txBody>
      </p:sp>
      <p:sp>
        <p:nvSpPr>
          <p:cNvPr id="5205" name="Text Box 85">
            <a:extLst>
              <a:ext uri="{FF2B5EF4-FFF2-40B4-BE49-F238E27FC236}">
                <a16:creationId xmlns:a16="http://schemas.microsoft.com/office/drawing/2014/main" id="{06288EC4-C1CC-0DD0-FDE0-13AF998D1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854" y="4556125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利瑪竇</a:t>
            </a:r>
          </a:p>
        </p:txBody>
      </p:sp>
      <p:sp>
        <p:nvSpPr>
          <p:cNvPr id="5206" name="Text Box 86">
            <a:extLst>
              <a:ext uri="{FF2B5EF4-FFF2-40B4-BE49-F238E27FC236}">
                <a16:creationId xmlns:a16="http://schemas.microsoft.com/office/drawing/2014/main" id="{1F91F991-5960-E000-532E-4022C7256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956" y="4801538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大德蘭</a:t>
            </a:r>
          </a:p>
        </p:txBody>
      </p:sp>
      <p:sp>
        <p:nvSpPr>
          <p:cNvPr id="5207" name="Text Box 87">
            <a:extLst>
              <a:ext uri="{FF2B5EF4-FFF2-40B4-BE49-F238E27FC236}">
                <a16:creationId xmlns:a16="http://schemas.microsoft.com/office/drawing/2014/main" id="{A3E75DD2-CADA-FC40-8FD9-66518817F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354" y="5033169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十架約翰</a:t>
            </a:r>
          </a:p>
        </p:txBody>
      </p:sp>
      <p:sp>
        <p:nvSpPr>
          <p:cNvPr id="5208" name="Text Box 88">
            <a:extLst>
              <a:ext uri="{FF2B5EF4-FFF2-40B4-BE49-F238E27FC236}">
                <a16:creationId xmlns:a16="http://schemas.microsoft.com/office/drawing/2014/main" id="{B5711975-328D-3679-D3BF-F5AC9A690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548" y="5299218"/>
            <a:ext cx="946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勞倫斯弟兄</a:t>
            </a:r>
          </a:p>
        </p:txBody>
      </p:sp>
      <p:sp>
        <p:nvSpPr>
          <p:cNvPr id="5212" name="Text Box 92">
            <a:extLst>
              <a:ext uri="{FF2B5EF4-FFF2-40B4-BE49-F238E27FC236}">
                <a16:creationId xmlns:a16="http://schemas.microsoft.com/office/drawing/2014/main" id="{95917E3A-463A-F21C-D07B-5F0EBA73D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154" y="1965325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本仁約翰</a:t>
            </a:r>
          </a:p>
        </p:txBody>
      </p:sp>
      <p:sp>
        <p:nvSpPr>
          <p:cNvPr id="5214" name="Text Box 94">
            <a:extLst>
              <a:ext uri="{FF2B5EF4-FFF2-40B4-BE49-F238E27FC236}">
                <a16:creationId xmlns:a16="http://schemas.microsoft.com/office/drawing/2014/main" id="{C5ABDAA7-1AE5-8FD0-0478-C0427DF0F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654" y="2133600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佛克斯</a:t>
            </a:r>
          </a:p>
        </p:txBody>
      </p:sp>
      <p:sp>
        <p:nvSpPr>
          <p:cNvPr id="5216" name="Text Box 96">
            <a:extLst>
              <a:ext uri="{FF2B5EF4-FFF2-40B4-BE49-F238E27FC236}">
                <a16:creationId xmlns:a16="http://schemas.microsoft.com/office/drawing/2014/main" id="{9C2EB396-CE4A-37DE-D801-74B8C0C5C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491" y="2751141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施本爾</a:t>
            </a:r>
          </a:p>
        </p:txBody>
      </p:sp>
      <p:sp>
        <p:nvSpPr>
          <p:cNvPr id="5217" name="Text Box 97">
            <a:extLst>
              <a:ext uri="{FF2B5EF4-FFF2-40B4-BE49-F238E27FC236}">
                <a16:creationId xmlns:a16="http://schemas.microsoft.com/office/drawing/2014/main" id="{8DB66FC5-FC26-912D-1EF9-B87DFEA0E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391" y="2906716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富朗開</a:t>
            </a:r>
          </a:p>
        </p:txBody>
      </p:sp>
      <p:sp>
        <p:nvSpPr>
          <p:cNvPr id="5218" name="Text Box 98">
            <a:extLst>
              <a:ext uri="{FF2B5EF4-FFF2-40B4-BE49-F238E27FC236}">
                <a16:creationId xmlns:a16="http://schemas.microsoft.com/office/drawing/2014/main" id="{DBA608A2-0827-53C7-8063-5FBEB1232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904" y="3086100"/>
            <a:ext cx="79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親岑多夫</a:t>
            </a:r>
          </a:p>
        </p:txBody>
      </p:sp>
      <p:sp>
        <p:nvSpPr>
          <p:cNvPr id="5221" name="Text Box 101">
            <a:extLst>
              <a:ext uri="{FF2B5EF4-FFF2-40B4-BE49-F238E27FC236}">
                <a16:creationId xmlns:a16="http://schemas.microsoft.com/office/drawing/2014/main" id="{48A4F246-1F47-F65D-AD86-7CB5FBA3A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4010" y="3426190"/>
            <a:ext cx="946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約翰衛斯理</a:t>
            </a:r>
          </a:p>
        </p:txBody>
      </p:sp>
      <p:sp>
        <p:nvSpPr>
          <p:cNvPr id="5222" name="Text Box 102">
            <a:extLst>
              <a:ext uri="{FF2B5EF4-FFF2-40B4-BE49-F238E27FC236}">
                <a16:creationId xmlns:a16="http://schemas.microsoft.com/office/drawing/2014/main" id="{82BA9404-E616-C253-D78C-8697A2A8C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448" y="3602399"/>
            <a:ext cx="946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查理衛斯理</a:t>
            </a:r>
          </a:p>
        </p:txBody>
      </p:sp>
      <p:sp>
        <p:nvSpPr>
          <p:cNvPr id="5223" name="Text Box 103">
            <a:extLst>
              <a:ext uri="{FF2B5EF4-FFF2-40B4-BE49-F238E27FC236}">
                <a16:creationId xmlns:a16="http://schemas.microsoft.com/office/drawing/2014/main" id="{0B760CE4-E595-F9F1-1E90-A74E76CD0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985" y="3839309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懷特腓</a:t>
            </a:r>
          </a:p>
        </p:txBody>
      </p:sp>
      <p:sp>
        <p:nvSpPr>
          <p:cNvPr id="5224" name="Text Box 104">
            <a:extLst>
              <a:ext uri="{FF2B5EF4-FFF2-40B4-BE49-F238E27FC236}">
                <a16:creationId xmlns:a16="http://schemas.microsoft.com/office/drawing/2014/main" id="{38067030-59FE-70F4-86F0-BAA13A1A6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135" y="4020284"/>
            <a:ext cx="793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愛德華滋</a:t>
            </a:r>
          </a:p>
        </p:txBody>
      </p:sp>
      <p:sp>
        <p:nvSpPr>
          <p:cNvPr id="5225" name="Text Box 105">
            <a:extLst>
              <a:ext uri="{FF2B5EF4-FFF2-40B4-BE49-F238E27FC236}">
                <a16:creationId xmlns:a16="http://schemas.microsoft.com/office/drawing/2014/main" id="{FBEA782B-B118-0E47-9DB1-AA7B50FD8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85" y="4582259"/>
            <a:ext cx="488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芬尼</a:t>
            </a:r>
          </a:p>
        </p:txBody>
      </p:sp>
      <p:sp>
        <p:nvSpPr>
          <p:cNvPr id="5226" name="Text Box 106">
            <a:extLst>
              <a:ext uri="{FF2B5EF4-FFF2-40B4-BE49-F238E27FC236}">
                <a16:creationId xmlns:a16="http://schemas.microsoft.com/office/drawing/2014/main" id="{E702EAB1-B3B1-BF48-3A55-9D653CA45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8791" y="4814891"/>
            <a:ext cx="488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慕迪</a:t>
            </a:r>
          </a:p>
        </p:txBody>
      </p:sp>
      <p:sp>
        <p:nvSpPr>
          <p:cNvPr id="5228" name="Text Box 108">
            <a:extLst>
              <a:ext uri="{FF2B5EF4-FFF2-40B4-BE49-F238E27FC236}">
                <a16:creationId xmlns:a16="http://schemas.microsoft.com/office/drawing/2014/main" id="{A294A4A4-9BD9-512F-8A3D-2CE45230D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0566" y="5016500"/>
            <a:ext cx="1098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威廉克理</a:t>
            </a:r>
            <a:r>
              <a:rPr lang="en-US" altLang="zh-TW" sz="120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印</a:t>
            </a:r>
            <a:r>
              <a:rPr lang="en-US" altLang="zh-TW" sz="12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5230" name="Text Box 110">
            <a:extLst>
              <a:ext uri="{FF2B5EF4-FFF2-40B4-BE49-F238E27FC236}">
                <a16:creationId xmlns:a16="http://schemas.microsoft.com/office/drawing/2014/main" id="{076E630B-723F-E792-1039-26E8609DB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322" y="5289549"/>
            <a:ext cx="946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馬禮遜</a:t>
            </a:r>
            <a:r>
              <a:rPr lang="en-US" altLang="zh-TW" sz="12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中</a:t>
            </a:r>
            <a:r>
              <a:rPr lang="en-US" altLang="zh-TW" sz="12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5231" name="Text Box 111">
            <a:extLst>
              <a:ext uri="{FF2B5EF4-FFF2-40B4-BE49-F238E27FC236}">
                <a16:creationId xmlns:a16="http://schemas.microsoft.com/office/drawing/2014/main" id="{D54E326D-1196-E80E-F3AE-92C43221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8315" y="5483805"/>
            <a:ext cx="1098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李文斯敦</a:t>
            </a:r>
            <a:r>
              <a:rPr lang="en-US" altLang="zh-TW" sz="12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非</a:t>
            </a:r>
            <a:r>
              <a:rPr lang="en-US" altLang="zh-TW" sz="12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5232" name="Text Box 112">
            <a:extLst>
              <a:ext uri="{FF2B5EF4-FFF2-40B4-BE49-F238E27FC236}">
                <a16:creationId xmlns:a16="http://schemas.microsoft.com/office/drawing/2014/main" id="{7F81D4A4-3D11-3475-579A-A6F12971D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7691" y="5676900"/>
            <a:ext cx="946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戴德生</a:t>
            </a:r>
            <a:r>
              <a:rPr lang="en-US" altLang="zh-TW" sz="120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中</a:t>
            </a:r>
            <a:r>
              <a:rPr lang="en-US" altLang="zh-TW" sz="12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5233" name="Text Box 113">
            <a:extLst>
              <a:ext uri="{FF2B5EF4-FFF2-40B4-BE49-F238E27FC236}">
                <a16:creationId xmlns:a16="http://schemas.microsoft.com/office/drawing/2014/main" id="{F61C2A0F-ED8C-5802-FEA1-2C9E58098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729" y="1797050"/>
            <a:ext cx="488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達秘</a:t>
            </a:r>
          </a:p>
        </p:txBody>
      </p:sp>
      <p:sp>
        <p:nvSpPr>
          <p:cNvPr id="5234" name="Text Box 114">
            <a:extLst>
              <a:ext uri="{FF2B5EF4-FFF2-40B4-BE49-F238E27FC236}">
                <a16:creationId xmlns:a16="http://schemas.microsoft.com/office/drawing/2014/main" id="{1BC220AD-ECC8-5FED-6568-BC5D99753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979" y="1966916"/>
            <a:ext cx="488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慕勒</a:t>
            </a:r>
          </a:p>
        </p:txBody>
      </p:sp>
      <p:sp>
        <p:nvSpPr>
          <p:cNvPr id="5235" name="Text Box 115">
            <a:extLst>
              <a:ext uri="{FF2B5EF4-FFF2-40B4-BE49-F238E27FC236}">
                <a16:creationId xmlns:a16="http://schemas.microsoft.com/office/drawing/2014/main" id="{7FAAEAB6-075F-8524-5F6F-18A0AB533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283" y="2262262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SimHei" panose="02010609060101010101" pitchFamily="49" charset="-122"/>
                <a:ea typeface="SimHei" panose="02010609060101010101" pitchFamily="49" charset="-122"/>
              </a:rPr>
              <a:t>卜威廉</a:t>
            </a:r>
          </a:p>
        </p:txBody>
      </p:sp>
      <p:sp>
        <p:nvSpPr>
          <p:cNvPr id="5237" name="Text Box 117">
            <a:extLst>
              <a:ext uri="{FF2B5EF4-FFF2-40B4-BE49-F238E27FC236}">
                <a16:creationId xmlns:a16="http://schemas.microsoft.com/office/drawing/2014/main" id="{C54CED6C-9012-05AC-8739-AF410F2F5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4329" y="1235075"/>
            <a:ext cx="488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latin typeface="SimHei" panose="02010609060101010101" pitchFamily="49" charset="-122"/>
                <a:ea typeface="SimHei" panose="02010609060101010101" pitchFamily="49" charset="-122"/>
              </a:rPr>
              <a:t>巴特</a:t>
            </a:r>
          </a:p>
        </p:txBody>
      </p:sp>
      <p:sp>
        <p:nvSpPr>
          <p:cNvPr id="5238" name="Text Box 118">
            <a:extLst>
              <a:ext uri="{FF2B5EF4-FFF2-40B4-BE49-F238E27FC236}">
                <a16:creationId xmlns:a16="http://schemas.microsoft.com/office/drawing/2014/main" id="{0F9E5583-1934-8334-76B0-BA684B558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129" y="3009900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信義宗</a:t>
            </a:r>
          </a:p>
        </p:txBody>
      </p:sp>
      <p:sp>
        <p:nvSpPr>
          <p:cNvPr id="5239" name="Text Box 119">
            <a:extLst>
              <a:ext uri="{FF2B5EF4-FFF2-40B4-BE49-F238E27FC236}">
                <a16:creationId xmlns:a16="http://schemas.microsoft.com/office/drawing/2014/main" id="{EDF41800-DD8B-F8D0-13AB-E6792661D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579" y="3402016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改革宗</a:t>
            </a:r>
          </a:p>
        </p:txBody>
      </p:sp>
      <p:sp>
        <p:nvSpPr>
          <p:cNvPr id="5240" name="Text Box 120">
            <a:extLst>
              <a:ext uri="{FF2B5EF4-FFF2-40B4-BE49-F238E27FC236}">
                <a16:creationId xmlns:a16="http://schemas.microsoft.com/office/drawing/2014/main" id="{ABF61D6D-E567-F4E3-2053-D51609EB2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791" y="4391025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耶穌會</a:t>
            </a:r>
          </a:p>
        </p:txBody>
      </p:sp>
      <p:sp>
        <p:nvSpPr>
          <p:cNvPr id="5242" name="Text Box 122">
            <a:extLst>
              <a:ext uri="{FF2B5EF4-FFF2-40B4-BE49-F238E27FC236}">
                <a16:creationId xmlns:a16="http://schemas.microsoft.com/office/drawing/2014/main" id="{742C29E7-4F4D-847C-41DF-3CF55BE13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816" y="2840041"/>
            <a:ext cx="793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敬虔主義</a:t>
            </a:r>
          </a:p>
        </p:txBody>
      </p:sp>
      <p:sp>
        <p:nvSpPr>
          <p:cNvPr id="5243" name="Text Box 123">
            <a:extLst>
              <a:ext uri="{FF2B5EF4-FFF2-40B4-BE49-F238E27FC236}">
                <a16:creationId xmlns:a16="http://schemas.microsoft.com/office/drawing/2014/main" id="{A40F65EF-0664-1771-8876-DA8FA0ADA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129" y="3090866"/>
            <a:ext cx="1250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摩拉維亞弟兄會</a:t>
            </a:r>
          </a:p>
        </p:txBody>
      </p:sp>
      <p:sp>
        <p:nvSpPr>
          <p:cNvPr id="5244" name="Text Box 124">
            <a:extLst>
              <a:ext uri="{FF2B5EF4-FFF2-40B4-BE49-F238E27FC236}">
                <a16:creationId xmlns:a16="http://schemas.microsoft.com/office/drawing/2014/main" id="{A9809E6D-6719-112C-0906-9F9F7AE26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223" y="3507149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循理派</a:t>
            </a:r>
          </a:p>
        </p:txBody>
      </p:sp>
      <p:sp>
        <p:nvSpPr>
          <p:cNvPr id="5245" name="Text Box 125">
            <a:extLst>
              <a:ext uri="{FF2B5EF4-FFF2-40B4-BE49-F238E27FC236}">
                <a16:creationId xmlns:a16="http://schemas.microsoft.com/office/drawing/2014/main" id="{4BE25B42-1255-22C0-B10D-9393A2613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929" y="1797050"/>
            <a:ext cx="1250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普里茅斯弟兄會</a:t>
            </a:r>
          </a:p>
        </p:txBody>
      </p:sp>
      <p:sp>
        <p:nvSpPr>
          <p:cNvPr id="5246" name="Text Box 126">
            <a:extLst>
              <a:ext uri="{FF2B5EF4-FFF2-40B4-BE49-F238E27FC236}">
                <a16:creationId xmlns:a16="http://schemas.microsoft.com/office/drawing/2014/main" id="{9DB19141-0005-03A5-FE0F-8B06ACD60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179" y="1968500"/>
            <a:ext cx="946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>
                <a:solidFill>
                  <a:srgbClr val="A50021"/>
                </a:solidFill>
                <a:ea typeface="標楷體" panose="03000509000000000000" pitchFamily="65" charset="-120"/>
              </a:rPr>
              <a:t>開放弟兄會</a:t>
            </a:r>
          </a:p>
        </p:txBody>
      </p:sp>
      <p:sp>
        <p:nvSpPr>
          <p:cNvPr id="5247" name="Text Box 127">
            <a:extLst>
              <a:ext uri="{FF2B5EF4-FFF2-40B4-BE49-F238E27FC236}">
                <a16:creationId xmlns:a16="http://schemas.microsoft.com/office/drawing/2014/main" id="{AD0A6E6A-2336-B8AB-E75C-E2C6BAF7C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254" y="2257500"/>
            <a:ext cx="64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rgbClr val="A50021"/>
                </a:solidFill>
                <a:ea typeface="標楷體" panose="03000509000000000000" pitchFamily="65" charset="-120"/>
              </a:rPr>
              <a:t>救世軍</a:t>
            </a:r>
          </a:p>
        </p:txBody>
      </p:sp>
      <p:sp>
        <p:nvSpPr>
          <p:cNvPr id="5248" name="AutoShape 128">
            <a:extLst>
              <a:ext uri="{FF2B5EF4-FFF2-40B4-BE49-F238E27FC236}">
                <a16:creationId xmlns:a16="http://schemas.microsoft.com/office/drawing/2014/main" id="{049B647C-3411-6A1D-96F2-E93BF20148E2}"/>
              </a:ext>
            </a:extLst>
          </p:cNvPr>
          <p:cNvSpPr>
            <a:spLocks/>
          </p:cNvSpPr>
          <p:nvPr/>
        </p:nvSpPr>
        <p:spPr bwMode="auto">
          <a:xfrm>
            <a:off x="2569441" y="3022603"/>
            <a:ext cx="88900" cy="269875"/>
          </a:xfrm>
          <a:prstGeom prst="rightBrace">
            <a:avLst>
              <a:gd name="adj1" fmla="val 25298"/>
              <a:gd name="adj2" fmla="val 50000"/>
            </a:avLst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9" name="AutoShape 129">
            <a:extLst>
              <a:ext uri="{FF2B5EF4-FFF2-40B4-BE49-F238E27FC236}">
                <a16:creationId xmlns:a16="http://schemas.microsoft.com/office/drawing/2014/main" id="{D7E09CA0-ACAE-6C13-4C95-FCEB5E08E1ED}"/>
              </a:ext>
            </a:extLst>
          </p:cNvPr>
          <p:cNvSpPr>
            <a:spLocks/>
          </p:cNvSpPr>
          <p:nvPr/>
        </p:nvSpPr>
        <p:spPr bwMode="auto">
          <a:xfrm>
            <a:off x="5285654" y="2851153"/>
            <a:ext cx="88900" cy="269875"/>
          </a:xfrm>
          <a:prstGeom prst="rightBrace">
            <a:avLst>
              <a:gd name="adj1" fmla="val 25298"/>
              <a:gd name="adj2" fmla="val 50000"/>
            </a:avLst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0" name="AutoShape 130">
            <a:extLst>
              <a:ext uri="{FF2B5EF4-FFF2-40B4-BE49-F238E27FC236}">
                <a16:creationId xmlns:a16="http://schemas.microsoft.com/office/drawing/2014/main" id="{64AD6ACE-CD97-F8EC-164A-A13265DCB277}"/>
              </a:ext>
            </a:extLst>
          </p:cNvPr>
          <p:cNvSpPr>
            <a:spLocks/>
          </p:cNvSpPr>
          <p:nvPr/>
        </p:nvSpPr>
        <p:spPr bwMode="auto">
          <a:xfrm>
            <a:off x="6699360" y="3523027"/>
            <a:ext cx="88900" cy="269875"/>
          </a:xfrm>
          <a:prstGeom prst="rightBrace">
            <a:avLst>
              <a:gd name="adj1" fmla="val 25298"/>
              <a:gd name="adj2" fmla="val 50000"/>
            </a:avLst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1" name="AutoShape 131">
            <a:extLst>
              <a:ext uri="{FF2B5EF4-FFF2-40B4-BE49-F238E27FC236}">
                <a16:creationId xmlns:a16="http://schemas.microsoft.com/office/drawing/2014/main" id="{07F612F1-B270-6465-A713-88BDB5EF999E}"/>
              </a:ext>
            </a:extLst>
          </p:cNvPr>
          <p:cNvSpPr>
            <a:spLocks/>
          </p:cNvSpPr>
          <p:nvPr/>
        </p:nvSpPr>
        <p:spPr bwMode="auto">
          <a:xfrm>
            <a:off x="3410816" y="4276725"/>
            <a:ext cx="88900" cy="508000"/>
          </a:xfrm>
          <a:prstGeom prst="rightBrace">
            <a:avLst>
              <a:gd name="adj1" fmla="val 47619"/>
              <a:gd name="adj2" fmla="val 50000"/>
            </a:avLst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4" name="Text Box 134">
            <a:extLst>
              <a:ext uri="{FF2B5EF4-FFF2-40B4-BE49-F238E27FC236}">
                <a16:creationId xmlns:a16="http://schemas.microsoft.com/office/drawing/2014/main" id="{EA6050C2-692C-90A2-0715-DF108E55F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29" y="1230316"/>
            <a:ext cx="64135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/>
            <a:r>
              <a:rPr lang="zh-TW" altLang="en-US" sz="1200">
                <a:ea typeface="SimHei" panose="02010609060101010101" pitchFamily="49" charset="-122"/>
              </a:rPr>
              <a:t>英格蘭</a:t>
            </a:r>
          </a:p>
        </p:txBody>
      </p:sp>
      <p:sp>
        <p:nvSpPr>
          <p:cNvPr id="5255" name="Rectangle 135">
            <a:extLst>
              <a:ext uri="{FF2B5EF4-FFF2-40B4-BE49-F238E27FC236}">
                <a16:creationId xmlns:a16="http://schemas.microsoft.com/office/drawing/2014/main" id="{EC35BE1D-6A9B-1AAF-BD5B-0FF8F26E9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141" y="858841"/>
            <a:ext cx="323850" cy="231775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6" name="Rectangle 136">
            <a:extLst>
              <a:ext uri="{FF2B5EF4-FFF2-40B4-BE49-F238E27FC236}">
                <a16:creationId xmlns:a16="http://schemas.microsoft.com/office/drawing/2014/main" id="{270F0F91-1A4B-FE5C-AC50-B8D13D7CA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994" y="858841"/>
            <a:ext cx="600075" cy="23177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查理五世</a:t>
            </a:r>
          </a:p>
        </p:txBody>
      </p:sp>
      <p:sp>
        <p:nvSpPr>
          <p:cNvPr id="5257" name="Rectangle 137">
            <a:extLst>
              <a:ext uri="{FF2B5EF4-FFF2-40B4-BE49-F238E27FC236}">
                <a16:creationId xmlns:a16="http://schemas.microsoft.com/office/drawing/2014/main" id="{01A8616B-7E1F-9904-E4DC-39031DFB8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066" y="858841"/>
            <a:ext cx="127000" cy="23177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8" name="Rectangle 138">
            <a:extLst>
              <a:ext uri="{FF2B5EF4-FFF2-40B4-BE49-F238E27FC236}">
                <a16:creationId xmlns:a16="http://schemas.microsoft.com/office/drawing/2014/main" id="{A8A960CD-F8AC-94E1-EACA-9822560A5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069" y="858841"/>
            <a:ext cx="200025" cy="23177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9" name="AutoShape 139">
            <a:extLst>
              <a:ext uri="{FF2B5EF4-FFF2-40B4-BE49-F238E27FC236}">
                <a16:creationId xmlns:a16="http://schemas.microsoft.com/office/drawing/2014/main" id="{48062206-E512-BD36-BFC9-861D34321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091" y="858841"/>
            <a:ext cx="114300" cy="231775"/>
          </a:xfrm>
          <a:prstGeom prst="homePlate">
            <a:avLst>
              <a:gd name="adj" fmla="val 7259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0" name="Line 140">
            <a:extLst>
              <a:ext uri="{FF2B5EF4-FFF2-40B4-BE49-F238E27FC236}">
                <a16:creationId xmlns:a16="http://schemas.microsoft.com/office/drawing/2014/main" id="{F0E71E25-608C-B71B-2A1A-4DC88D57E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7204" y="809628"/>
            <a:ext cx="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62" name="Text Box 142">
            <a:extLst>
              <a:ext uri="{FF2B5EF4-FFF2-40B4-BE49-F238E27FC236}">
                <a16:creationId xmlns:a16="http://schemas.microsoft.com/office/drawing/2014/main" id="{5F778890-DA24-FDCC-43B1-92B48D8C7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869" y="496888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00">
                <a:ea typeface="SimHei" panose="02010609060101010101" pitchFamily="49" charset="-122"/>
              </a:rPr>
              <a:t>馬克西米良</a:t>
            </a:r>
          </a:p>
          <a:p>
            <a:r>
              <a:rPr lang="zh-TW" altLang="en-US" sz="900">
                <a:ea typeface="SimHei" panose="02010609060101010101" pitchFamily="49" charset="-122"/>
              </a:rPr>
              <a:t>一世</a:t>
            </a:r>
          </a:p>
        </p:txBody>
      </p:sp>
      <p:sp>
        <p:nvSpPr>
          <p:cNvPr id="5263" name="Rectangle 143">
            <a:extLst>
              <a:ext uri="{FF2B5EF4-FFF2-40B4-BE49-F238E27FC236}">
                <a16:creationId xmlns:a16="http://schemas.microsoft.com/office/drawing/2014/main" id="{0F4B90E9-5088-664C-B4B0-12B8E9DAF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144" y="1260475"/>
            <a:ext cx="144463" cy="230188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4" name="Rectangle 144">
            <a:extLst>
              <a:ext uri="{FF2B5EF4-FFF2-40B4-BE49-F238E27FC236}">
                <a16:creationId xmlns:a16="http://schemas.microsoft.com/office/drawing/2014/main" id="{E4B01FD7-1FE6-A3DE-727F-C8B7D7191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607" y="1260475"/>
            <a:ext cx="625475" cy="230188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亨利八世</a:t>
            </a:r>
          </a:p>
        </p:txBody>
      </p:sp>
      <p:sp>
        <p:nvSpPr>
          <p:cNvPr id="5265" name="Rectangle 145">
            <a:extLst>
              <a:ext uri="{FF2B5EF4-FFF2-40B4-BE49-F238E27FC236}">
                <a16:creationId xmlns:a16="http://schemas.microsoft.com/office/drawing/2014/main" id="{597115B1-FB0F-7F01-7C25-7C90C50F5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079" y="1260475"/>
            <a:ext cx="100012" cy="230188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6" name="Rectangle 146">
            <a:extLst>
              <a:ext uri="{FF2B5EF4-FFF2-40B4-BE49-F238E27FC236}">
                <a16:creationId xmlns:a16="http://schemas.microsoft.com/office/drawing/2014/main" id="{5AA9BFEA-D7A0-365E-EAA3-BB88194C8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919" y="1260475"/>
            <a:ext cx="87313" cy="230188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7" name="Rectangle 147">
            <a:extLst>
              <a:ext uri="{FF2B5EF4-FFF2-40B4-BE49-F238E27FC236}">
                <a16:creationId xmlns:a16="http://schemas.microsoft.com/office/drawing/2014/main" id="{481A5051-C114-F9AD-66A6-0CC43B8B3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054" y="1260475"/>
            <a:ext cx="736600" cy="230188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伊利沙白一世</a:t>
            </a:r>
          </a:p>
        </p:txBody>
      </p:sp>
      <p:sp>
        <p:nvSpPr>
          <p:cNvPr id="5268" name="Rectangle 148">
            <a:extLst>
              <a:ext uri="{FF2B5EF4-FFF2-40B4-BE49-F238E27FC236}">
                <a16:creationId xmlns:a16="http://schemas.microsoft.com/office/drawing/2014/main" id="{BC6B2668-94F3-D149-C4F3-3713E1682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654" y="1260475"/>
            <a:ext cx="360362" cy="230188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雅各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一世</a:t>
            </a:r>
          </a:p>
        </p:txBody>
      </p:sp>
      <p:sp>
        <p:nvSpPr>
          <p:cNvPr id="5269" name="Rectangle 149">
            <a:extLst>
              <a:ext uri="{FF2B5EF4-FFF2-40B4-BE49-F238E27FC236}">
                <a16:creationId xmlns:a16="http://schemas.microsoft.com/office/drawing/2014/main" id="{005CBEE0-394D-7CBE-C6BD-1A36F43BC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019" y="1260475"/>
            <a:ext cx="398463" cy="230188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查理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一世</a:t>
            </a:r>
          </a:p>
        </p:txBody>
      </p:sp>
      <p:sp>
        <p:nvSpPr>
          <p:cNvPr id="5270" name="Rectangle 150">
            <a:extLst>
              <a:ext uri="{FF2B5EF4-FFF2-40B4-BE49-F238E27FC236}">
                <a16:creationId xmlns:a16="http://schemas.microsoft.com/office/drawing/2014/main" id="{80BA5BF0-6A62-F40E-C0D7-320CBA027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4482" y="1260475"/>
            <a:ext cx="141287" cy="230188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1" name="Rectangle 151">
            <a:extLst>
              <a:ext uri="{FF2B5EF4-FFF2-40B4-BE49-F238E27FC236}">
                <a16:creationId xmlns:a16="http://schemas.microsoft.com/office/drawing/2014/main" id="{20595E81-C054-ACAE-D5AD-1A91F58A8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004" y="1260475"/>
            <a:ext cx="42862" cy="230188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2" name="Rectangle 152">
            <a:extLst>
              <a:ext uri="{FF2B5EF4-FFF2-40B4-BE49-F238E27FC236}">
                <a16:creationId xmlns:a16="http://schemas.microsoft.com/office/drawing/2014/main" id="{67EAA2B9-185A-8784-D048-2709F9EF4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519" y="1260475"/>
            <a:ext cx="398463" cy="230188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700">
                <a:ea typeface="SimHei" panose="02010609060101010101" pitchFamily="49" charset="-122"/>
              </a:rPr>
              <a:t>查理</a:t>
            </a:r>
          </a:p>
          <a:p>
            <a:pPr algn="ctr"/>
            <a:r>
              <a:rPr lang="zh-TW" altLang="en-US" sz="700">
                <a:ea typeface="SimHei" panose="02010609060101010101" pitchFamily="49" charset="-122"/>
              </a:rPr>
              <a:t>二世</a:t>
            </a:r>
          </a:p>
        </p:txBody>
      </p:sp>
      <p:sp>
        <p:nvSpPr>
          <p:cNvPr id="5273" name="Rectangle 153">
            <a:extLst>
              <a:ext uri="{FF2B5EF4-FFF2-40B4-BE49-F238E27FC236}">
                <a16:creationId xmlns:a16="http://schemas.microsoft.com/office/drawing/2014/main" id="{CF5D4855-8442-9820-F8AC-1923797BD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394" y="1260475"/>
            <a:ext cx="61913" cy="230188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4" name="Rectangle 154">
            <a:extLst>
              <a:ext uri="{FF2B5EF4-FFF2-40B4-BE49-F238E27FC236}">
                <a16:creationId xmlns:a16="http://schemas.microsoft.com/office/drawing/2014/main" id="{1CDF0274-2CCF-2F75-888A-E34E8B525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304" y="1260475"/>
            <a:ext cx="239712" cy="230188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5" name="AutoShape 155">
            <a:extLst>
              <a:ext uri="{FF2B5EF4-FFF2-40B4-BE49-F238E27FC236}">
                <a16:creationId xmlns:a16="http://schemas.microsoft.com/office/drawing/2014/main" id="{D92DDF50-E5DB-5FC6-968E-F26355D1D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4432" y="1260475"/>
            <a:ext cx="200025" cy="230188"/>
          </a:xfrm>
          <a:prstGeom prst="homePlate">
            <a:avLst>
              <a:gd name="adj" fmla="val 60319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6" name="Text Box 156">
            <a:extLst>
              <a:ext uri="{FF2B5EF4-FFF2-40B4-BE49-F238E27FC236}">
                <a16:creationId xmlns:a16="http://schemas.microsoft.com/office/drawing/2014/main" id="{F583CDBD-323A-0824-3FBE-97D31CD03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609" y="882650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900">
                <a:solidFill>
                  <a:srgbClr val="FF0000"/>
                </a:solidFill>
              </a:rPr>
              <a:t>1789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法國大革命</a:t>
            </a:r>
          </a:p>
        </p:txBody>
      </p:sp>
      <p:sp>
        <p:nvSpPr>
          <p:cNvPr id="5277" name="AutoShape 157">
            <a:extLst>
              <a:ext uri="{FF2B5EF4-FFF2-40B4-BE49-F238E27FC236}">
                <a16:creationId xmlns:a16="http://schemas.microsoft.com/office/drawing/2014/main" id="{5822F30B-B0C0-9C91-DDC4-664C24AF0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4741" y="595316"/>
            <a:ext cx="349250" cy="352425"/>
          </a:xfrm>
          <a:prstGeom prst="star16">
            <a:avLst>
              <a:gd name="adj" fmla="val 2590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8" name="AutoShape 158">
            <a:extLst>
              <a:ext uri="{FF2B5EF4-FFF2-40B4-BE49-F238E27FC236}">
                <a16:creationId xmlns:a16="http://schemas.microsoft.com/office/drawing/2014/main" id="{0DAD4862-2A0E-0590-23D9-0D6165B12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460" y="4340959"/>
            <a:ext cx="349250" cy="352425"/>
          </a:xfrm>
          <a:prstGeom prst="star16">
            <a:avLst>
              <a:gd name="adj" fmla="val 2590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9" name="Text Box 159">
            <a:extLst>
              <a:ext uri="{FF2B5EF4-FFF2-40B4-BE49-F238E27FC236}">
                <a16:creationId xmlns:a16="http://schemas.microsoft.com/office/drawing/2014/main" id="{4FC2E7E4-6320-B198-EB09-9A7B7C16A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118" y="4719638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900">
                <a:solidFill>
                  <a:srgbClr val="FF0000"/>
                </a:solidFill>
              </a:rPr>
              <a:t>1776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獨立</a:t>
            </a:r>
          </a:p>
        </p:txBody>
      </p:sp>
      <p:sp>
        <p:nvSpPr>
          <p:cNvPr id="5280" name="Text Box 160">
            <a:extLst>
              <a:ext uri="{FF2B5EF4-FFF2-40B4-BE49-F238E27FC236}">
                <a16:creationId xmlns:a16="http://schemas.microsoft.com/office/drawing/2014/main" id="{CD8DE021-1DA6-6F2E-8EE7-4E8E6B9D8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773" y="4587018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400">
                <a:ea typeface="SimHei" panose="02010609060101010101" pitchFamily="49" charset="-122"/>
              </a:rPr>
              <a:t>大覺醒</a:t>
            </a:r>
          </a:p>
        </p:txBody>
      </p:sp>
      <p:sp>
        <p:nvSpPr>
          <p:cNvPr id="5281" name="Text Box 161">
            <a:extLst>
              <a:ext uri="{FF2B5EF4-FFF2-40B4-BE49-F238E27FC236}">
                <a16:creationId xmlns:a16="http://schemas.microsoft.com/office/drawing/2014/main" id="{A5A631AF-E922-E0FA-54C8-2B0CAAD36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910" y="4367943"/>
            <a:ext cx="1250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400">
                <a:ea typeface="SimHei" panose="02010609060101010101" pitchFamily="49" charset="-122"/>
              </a:rPr>
              <a:t>第二次大覺醒</a:t>
            </a:r>
          </a:p>
        </p:txBody>
      </p:sp>
      <p:sp>
        <p:nvSpPr>
          <p:cNvPr id="5282" name="Text Box 162">
            <a:extLst>
              <a:ext uri="{FF2B5EF4-FFF2-40B4-BE49-F238E27FC236}">
                <a16:creationId xmlns:a16="http://schemas.microsoft.com/office/drawing/2014/main" id="{50A21E55-4917-A300-3C82-1B84FAF8B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85" y="4356831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400">
                <a:ea typeface="SimHei" panose="02010609060101010101" pitchFamily="49" charset="-122"/>
              </a:rPr>
              <a:t>美</a:t>
            </a:r>
          </a:p>
          <a:p>
            <a:r>
              <a:rPr lang="zh-TW" altLang="en-US" sz="1400">
                <a:ea typeface="SimHei" panose="02010609060101010101" pitchFamily="49" charset="-122"/>
              </a:rPr>
              <a:t>國</a:t>
            </a:r>
          </a:p>
        </p:txBody>
      </p:sp>
      <p:sp>
        <p:nvSpPr>
          <p:cNvPr id="5283" name="AutoShape 163">
            <a:extLst>
              <a:ext uri="{FF2B5EF4-FFF2-40B4-BE49-F238E27FC236}">
                <a16:creationId xmlns:a16="http://schemas.microsoft.com/office/drawing/2014/main" id="{97D7ED3D-D18A-C5C0-2E8B-FB4E54372EA8}"/>
              </a:ext>
            </a:extLst>
          </p:cNvPr>
          <p:cNvSpPr>
            <a:spLocks/>
          </p:cNvSpPr>
          <p:nvPr/>
        </p:nvSpPr>
        <p:spPr bwMode="auto">
          <a:xfrm>
            <a:off x="4540326" y="4374296"/>
            <a:ext cx="128587" cy="506413"/>
          </a:xfrm>
          <a:prstGeom prst="leftBrace">
            <a:avLst>
              <a:gd name="adj1" fmla="val 32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86" name="AutoShape 166">
            <a:extLst>
              <a:ext uri="{FF2B5EF4-FFF2-40B4-BE49-F238E27FC236}">
                <a16:creationId xmlns:a16="http://schemas.microsoft.com/office/drawing/2014/main" id="{2DF0DF26-ABF3-7313-D7FA-420A6EFB4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491" y="2433638"/>
            <a:ext cx="814388" cy="330200"/>
          </a:xfrm>
          <a:prstGeom prst="homePlate">
            <a:avLst>
              <a:gd name="adj" fmla="val 61659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1400">
                <a:ea typeface="SimHei" panose="02010609060101010101" pitchFamily="49" charset="-122"/>
              </a:rPr>
              <a:t>貴格派</a:t>
            </a:r>
          </a:p>
        </p:txBody>
      </p:sp>
      <p:sp>
        <p:nvSpPr>
          <p:cNvPr id="5288" name="Text Box 168">
            <a:extLst>
              <a:ext uri="{FF2B5EF4-FFF2-40B4-BE49-F238E27FC236}">
                <a16:creationId xmlns:a16="http://schemas.microsoft.com/office/drawing/2014/main" id="{2B6D1CD0-9D53-8929-553C-4FD0F49FF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154" y="2578100"/>
            <a:ext cx="393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900"/>
              <a:t>KJV</a:t>
            </a:r>
          </a:p>
        </p:txBody>
      </p:sp>
      <p:pic>
        <p:nvPicPr>
          <p:cNvPr id="5289" name="Picture 169">
            <a:extLst>
              <a:ext uri="{FF2B5EF4-FFF2-40B4-BE49-F238E27FC236}">
                <a16:creationId xmlns:a16="http://schemas.microsoft.com/office/drawing/2014/main" id="{02BABC87-261F-B8E2-547F-967003CBA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32" y="2365378"/>
            <a:ext cx="446087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6" name="Rectangle 46">
            <a:extLst>
              <a:ext uri="{FF2B5EF4-FFF2-40B4-BE49-F238E27FC236}">
                <a16:creationId xmlns:a16="http://schemas.microsoft.com/office/drawing/2014/main" id="{2AF1AF20-0B07-798C-A6DF-1ED2EE3E4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204" y="2244725"/>
            <a:ext cx="1109662" cy="889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85" name="AutoShape 165">
            <a:extLst>
              <a:ext uri="{FF2B5EF4-FFF2-40B4-BE49-F238E27FC236}">
                <a16:creationId xmlns:a16="http://schemas.microsoft.com/office/drawing/2014/main" id="{CA50F956-B6D5-4A59-4B99-88B8EC0F4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216" y="1963738"/>
            <a:ext cx="814388" cy="330200"/>
          </a:xfrm>
          <a:prstGeom prst="homePlate">
            <a:avLst>
              <a:gd name="adj" fmla="val 61659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1400">
                <a:ea typeface="SimHei" panose="02010609060101010101" pitchFamily="49" charset="-122"/>
              </a:rPr>
              <a:t>清教徒</a:t>
            </a:r>
          </a:p>
        </p:txBody>
      </p:sp>
      <p:sp>
        <p:nvSpPr>
          <p:cNvPr id="5290" name="Text Box 170">
            <a:extLst>
              <a:ext uri="{FF2B5EF4-FFF2-40B4-BE49-F238E27FC236}">
                <a16:creationId xmlns:a16="http://schemas.microsoft.com/office/drawing/2014/main" id="{B8D9570E-EFCD-8B37-879C-9B50DEA3B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825" y="1547813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愛德華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六世</a:t>
            </a:r>
          </a:p>
        </p:txBody>
      </p:sp>
      <p:sp>
        <p:nvSpPr>
          <p:cNvPr id="5291" name="Text Box 171">
            <a:extLst>
              <a:ext uri="{FF2B5EF4-FFF2-40B4-BE49-F238E27FC236}">
                <a16:creationId xmlns:a16="http://schemas.microsoft.com/office/drawing/2014/main" id="{D3F78C4B-45D1-9404-016E-A9F4989CE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505" y="1547813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血腥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瑪利</a:t>
            </a:r>
          </a:p>
        </p:txBody>
      </p:sp>
      <p:sp>
        <p:nvSpPr>
          <p:cNvPr id="5292" name="Text Box 172">
            <a:extLst>
              <a:ext uri="{FF2B5EF4-FFF2-40B4-BE49-F238E27FC236}">
                <a16:creationId xmlns:a16="http://schemas.microsoft.com/office/drawing/2014/main" id="{3D98FE1B-B6A0-769C-ED47-6E16C243E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992" y="1547813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克倫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威爾</a:t>
            </a:r>
          </a:p>
        </p:txBody>
      </p:sp>
      <p:sp>
        <p:nvSpPr>
          <p:cNvPr id="5293" name="Text Box 173">
            <a:extLst>
              <a:ext uri="{FF2B5EF4-FFF2-40B4-BE49-F238E27FC236}">
                <a16:creationId xmlns:a16="http://schemas.microsoft.com/office/drawing/2014/main" id="{3A43F1DD-531D-CD6C-6B6E-0358299C2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805" y="1547813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雅各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二世</a:t>
            </a:r>
          </a:p>
        </p:txBody>
      </p:sp>
      <p:sp>
        <p:nvSpPr>
          <p:cNvPr id="5294" name="Text Box 174">
            <a:extLst>
              <a:ext uri="{FF2B5EF4-FFF2-40B4-BE49-F238E27FC236}">
                <a16:creationId xmlns:a16="http://schemas.microsoft.com/office/drawing/2014/main" id="{D88E7B33-FAC4-D2BA-2430-F1C57C9F7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587" y="1547813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威廉和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馬利亞</a:t>
            </a:r>
          </a:p>
        </p:txBody>
      </p:sp>
      <p:sp>
        <p:nvSpPr>
          <p:cNvPr id="5295" name="Line 175">
            <a:extLst>
              <a:ext uri="{FF2B5EF4-FFF2-40B4-BE49-F238E27FC236}">
                <a16:creationId xmlns:a16="http://schemas.microsoft.com/office/drawing/2014/main" id="{8B85F661-8AEE-8F79-B1EE-9012AB590A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2844" y="1425578"/>
            <a:ext cx="5556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96" name="Line 176">
            <a:extLst>
              <a:ext uri="{FF2B5EF4-FFF2-40B4-BE49-F238E27FC236}">
                <a16:creationId xmlns:a16="http://schemas.microsoft.com/office/drawing/2014/main" id="{7BC8BB86-D88C-1F9D-F4FD-A847D43116A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75719" y="1425578"/>
            <a:ext cx="4286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97" name="Line 177">
            <a:extLst>
              <a:ext uri="{FF2B5EF4-FFF2-40B4-BE49-F238E27FC236}">
                <a16:creationId xmlns:a16="http://schemas.microsoft.com/office/drawing/2014/main" id="{A727F80D-5C0F-FF06-5BEA-6AC21F7B99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72744" y="1425578"/>
            <a:ext cx="476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98" name="Line 178">
            <a:extLst>
              <a:ext uri="{FF2B5EF4-FFF2-40B4-BE49-F238E27FC236}">
                <a16:creationId xmlns:a16="http://schemas.microsoft.com/office/drawing/2014/main" id="{D7B19758-5351-E9FC-254C-602B14E2D40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01379" y="1428753"/>
            <a:ext cx="4762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99" name="Line 179">
            <a:extLst>
              <a:ext uri="{FF2B5EF4-FFF2-40B4-BE49-F238E27FC236}">
                <a16:creationId xmlns:a16="http://schemas.microsoft.com/office/drawing/2014/main" id="{61FC745C-D0DC-E3BE-FF8C-C23FD4CF39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91882" y="1425578"/>
            <a:ext cx="58737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00" name="Picture 180">
            <a:extLst>
              <a:ext uri="{FF2B5EF4-FFF2-40B4-BE49-F238E27FC236}">
                <a16:creationId xmlns:a16="http://schemas.microsoft.com/office/drawing/2014/main" id="{54F3D802-1D01-D1A4-1493-5C3E73F42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88" y="4315556"/>
            <a:ext cx="519113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01" name="Picture 181">
            <a:extLst>
              <a:ext uri="{FF2B5EF4-FFF2-40B4-BE49-F238E27FC236}">
                <a16:creationId xmlns:a16="http://schemas.microsoft.com/office/drawing/2014/main" id="{58DCE387-ED18-3B21-58BC-63A1B7B2F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63" y="4310793"/>
            <a:ext cx="519113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02" name="Picture 182">
            <a:extLst>
              <a:ext uri="{FF2B5EF4-FFF2-40B4-BE49-F238E27FC236}">
                <a16:creationId xmlns:a16="http://schemas.microsoft.com/office/drawing/2014/main" id="{6578B7E5-2769-2993-FF56-B3929741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712">
            <a:off x="6835851" y="4094893"/>
            <a:ext cx="179387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10" name="AutoShape 190">
            <a:extLst>
              <a:ext uri="{FF2B5EF4-FFF2-40B4-BE49-F238E27FC236}">
                <a16:creationId xmlns:a16="http://schemas.microsoft.com/office/drawing/2014/main" id="{BA727DE1-127D-3909-59CB-527A98D06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344" y="560388"/>
            <a:ext cx="333375" cy="271462"/>
          </a:xfrm>
          <a:prstGeom prst="pentagon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天特</a:t>
            </a:r>
          </a:p>
        </p:txBody>
      </p:sp>
      <p:sp>
        <p:nvSpPr>
          <p:cNvPr id="5311" name="AutoShape 191">
            <a:extLst>
              <a:ext uri="{FF2B5EF4-FFF2-40B4-BE49-F238E27FC236}">
                <a16:creationId xmlns:a16="http://schemas.microsoft.com/office/drawing/2014/main" id="{E25892E3-7BF7-E487-ACFE-DD05F1A4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957" y="688975"/>
            <a:ext cx="390525" cy="395288"/>
          </a:xfrm>
          <a:prstGeom prst="horizontalScroll">
            <a:avLst>
              <a:gd name="adj" fmla="val 12500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900">
                <a:ea typeface="SimHei" panose="02010609060101010101" pitchFamily="49" charset="-122"/>
              </a:rPr>
              <a:t>南特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詔諭</a:t>
            </a:r>
          </a:p>
        </p:txBody>
      </p:sp>
      <p:sp>
        <p:nvSpPr>
          <p:cNvPr id="5312" name="Rectangle 192">
            <a:extLst>
              <a:ext uri="{FF2B5EF4-FFF2-40B4-BE49-F238E27FC236}">
                <a16:creationId xmlns:a16="http://schemas.microsoft.com/office/drawing/2014/main" id="{E7DAA935-C5D1-8483-C0F2-D1C5BD6D1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429" y="846138"/>
            <a:ext cx="512762" cy="14605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3" name="Text Box 193">
            <a:extLst>
              <a:ext uri="{FF2B5EF4-FFF2-40B4-BE49-F238E27FC236}">
                <a16:creationId xmlns:a16="http://schemas.microsoft.com/office/drawing/2014/main" id="{0BAEA9E5-1499-4010-9D25-CE09773B1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391" y="968375"/>
            <a:ext cx="869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00">
                <a:latin typeface="SimHei" panose="02010609060101010101" pitchFamily="49" charset="-122"/>
                <a:ea typeface="SimHei" panose="02010609060101010101" pitchFamily="49" charset="-122"/>
              </a:rPr>
              <a:t>德國</a:t>
            </a:r>
            <a:r>
              <a:rPr lang="en-US" altLang="zh-TW" sz="900">
                <a:latin typeface="SimHei" panose="02010609060101010101" pitchFamily="49" charset="-122"/>
                <a:ea typeface="SimHei" panose="02010609060101010101" pitchFamily="49" charset="-122"/>
              </a:rPr>
              <a:t>30</a:t>
            </a:r>
            <a:r>
              <a:rPr lang="zh-TW" altLang="en-US" sz="900">
                <a:latin typeface="SimHei" panose="02010609060101010101" pitchFamily="49" charset="-122"/>
                <a:ea typeface="SimHei" panose="02010609060101010101" pitchFamily="49" charset="-122"/>
              </a:rPr>
              <a:t>年戰爭</a:t>
            </a:r>
          </a:p>
        </p:txBody>
      </p:sp>
      <p:sp>
        <p:nvSpPr>
          <p:cNvPr id="5314" name="Text Box 194">
            <a:extLst>
              <a:ext uri="{FF2B5EF4-FFF2-40B4-BE49-F238E27FC236}">
                <a16:creationId xmlns:a16="http://schemas.microsoft.com/office/drawing/2014/main" id="{7F6B643E-6AC9-F0F4-FC52-8F246AA52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441" y="528638"/>
            <a:ext cx="438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900">
                <a:solidFill>
                  <a:srgbClr val="FF0000"/>
                </a:solidFill>
              </a:rPr>
              <a:t>1598</a:t>
            </a:r>
          </a:p>
        </p:txBody>
      </p:sp>
      <p:sp>
        <p:nvSpPr>
          <p:cNvPr id="5315" name="Text Box 195">
            <a:extLst>
              <a:ext uri="{FF2B5EF4-FFF2-40B4-BE49-F238E27FC236}">
                <a16:creationId xmlns:a16="http://schemas.microsoft.com/office/drawing/2014/main" id="{4B9710F2-53FD-5AEE-4EB0-B735F99ED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192" y="1571625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900">
                <a:solidFill>
                  <a:srgbClr val="FF0000"/>
                </a:solidFill>
              </a:rPr>
              <a:t>1620</a:t>
            </a:r>
          </a:p>
          <a:p>
            <a:pPr algn="ctr"/>
            <a:r>
              <a:rPr lang="zh-TW" altLang="en-US" sz="900">
                <a:ea typeface="SimHei" panose="02010609060101010101" pitchFamily="49" charset="-122"/>
              </a:rPr>
              <a:t>五月花號</a:t>
            </a:r>
          </a:p>
        </p:txBody>
      </p:sp>
      <p:sp>
        <p:nvSpPr>
          <p:cNvPr id="5316" name="Text Box 196">
            <a:extLst>
              <a:ext uri="{FF2B5EF4-FFF2-40B4-BE49-F238E27FC236}">
                <a16:creationId xmlns:a16="http://schemas.microsoft.com/office/drawing/2014/main" id="{3A74122F-6817-BEA4-5FF4-7F695056E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29" y="8001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TW" altLang="en-US" sz="1200">
                <a:ea typeface="SimHei" panose="02010609060101010101" pitchFamily="49" charset="-122"/>
              </a:rPr>
              <a:t>神聖羅</a:t>
            </a:r>
          </a:p>
          <a:p>
            <a:pPr algn="r"/>
            <a:r>
              <a:rPr lang="zh-TW" altLang="en-US" sz="1200">
                <a:ea typeface="SimHei" panose="02010609060101010101" pitchFamily="49" charset="-122"/>
              </a:rPr>
              <a:t>馬帝國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2A62-040C-3CC0-D655-2FBBD840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77" y="394820"/>
            <a:ext cx="8229600" cy="775564"/>
          </a:xfrm>
        </p:spPr>
        <p:txBody>
          <a:bodyPr/>
          <a:lstStyle/>
          <a:p>
            <a:r>
              <a:rPr lang="zh-CN" altLang="en-US" sz="3600" b="1" dirty="0"/>
              <a:t>神在历史中的作为、历史作为显现的神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61A0-2D84-8D7B-D846-EE9BEA6B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811" y="1413622"/>
            <a:ext cx="9530159" cy="502471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/>
              <a:t>学习这段浩瀚的历史，我们不可能，也不需要把自己变成活百科全书，而是通过用神的国度观重点在历史中注意几条主线，更明白教会的历史如何独特地见证了神借“万事都互相效力，叫爱神的人得益处”的主权、智慧及恩典，和 “我们原是他的工作，在基督耶稣里造成的，为要叫我们行善，就是神所预备叫我们行的”责任在历史现实中的具体表现。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30950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>
            <a:extLst>
              <a:ext uri="{FF2B5EF4-FFF2-40B4-BE49-F238E27FC236}">
                <a16:creationId xmlns:a16="http://schemas.microsoft.com/office/drawing/2014/main" id="{16D880D1-17A2-54ED-CB7B-A30931523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564" y="2864427"/>
            <a:ext cx="7466013" cy="3124200"/>
          </a:xfrm>
          <a:prstGeom prst="foldedCorner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91139" name="Group 3">
            <a:extLst>
              <a:ext uri="{FF2B5EF4-FFF2-40B4-BE49-F238E27FC236}">
                <a16:creationId xmlns:a16="http://schemas.microsoft.com/office/drawing/2014/main" id="{8AB79FDA-54D6-FDBD-2650-40B056EAE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780519"/>
              </p:ext>
            </p:extLst>
          </p:nvPr>
        </p:nvGraphicFramePr>
        <p:xfrm>
          <a:off x="1111106" y="1702377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37490786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20715925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87782284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46191819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30622392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4142683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14340327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6204383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80868721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357107464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676367"/>
                  </a:ext>
                </a:extLst>
              </a:tr>
            </a:tbl>
          </a:graphicData>
        </a:graphic>
      </p:graphicFrame>
      <p:graphicFrame>
        <p:nvGraphicFramePr>
          <p:cNvPr id="91163" name="Group 27">
            <a:extLst>
              <a:ext uri="{FF2B5EF4-FFF2-40B4-BE49-F238E27FC236}">
                <a16:creationId xmlns:a16="http://schemas.microsoft.com/office/drawing/2014/main" id="{1D653915-821E-AAB3-FCA8-42B36BAD7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957336"/>
              </p:ext>
            </p:extLst>
          </p:nvPr>
        </p:nvGraphicFramePr>
        <p:xfrm>
          <a:off x="711059" y="1824615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41864854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20561343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60000140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99813331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678062688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349548872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7136023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86086655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6893586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85341277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25143171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003918"/>
                  </a:ext>
                </a:extLst>
              </a:tr>
            </a:tbl>
          </a:graphicData>
        </a:graphic>
      </p:graphicFrame>
      <p:sp>
        <p:nvSpPr>
          <p:cNvPr id="91179" name="Rectangle 43">
            <a:extLst>
              <a:ext uri="{FF2B5EF4-FFF2-40B4-BE49-F238E27FC236}">
                <a16:creationId xmlns:a16="http://schemas.microsoft.com/office/drawing/2014/main" id="{86B28693-AF5A-59AD-BCED-03CD5CB94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906" y="1029280"/>
            <a:ext cx="768350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91180" name="Rectangle 44">
            <a:extLst>
              <a:ext uri="{FF2B5EF4-FFF2-40B4-BE49-F238E27FC236}">
                <a16:creationId xmlns:a16="http://schemas.microsoft.com/office/drawing/2014/main" id="{32AA3DA5-8F36-136C-0A83-14A720079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931" y="1029280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91181" name="Rectangle 45">
            <a:extLst>
              <a:ext uri="{FF2B5EF4-FFF2-40B4-BE49-F238E27FC236}">
                <a16:creationId xmlns:a16="http://schemas.microsoft.com/office/drawing/2014/main" id="{88C5A39C-319E-CC94-D606-5D4325B73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634" y="1029280"/>
            <a:ext cx="75088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91182" name="Rectangle 46">
            <a:extLst>
              <a:ext uri="{FF2B5EF4-FFF2-40B4-BE49-F238E27FC236}">
                <a16:creationId xmlns:a16="http://schemas.microsoft.com/office/drawing/2014/main" id="{AB4FD6CB-052F-83F6-698A-305DA68EC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93" y="1029280"/>
            <a:ext cx="711200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91183" name="Rectangle 47">
            <a:extLst>
              <a:ext uri="{FF2B5EF4-FFF2-40B4-BE49-F238E27FC236}">
                <a16:creationId xmlns:a16="http://schemas.microsoft.com/office/drawing/2014/main" id="{CB49968B-2BB6-4A48-FB24-305BB6A2D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981" y="1029280"/>
            <a:ext cx="127000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1184" name="Rectangle 48">
            <a:extLst>
              <a:ext uri="{FF2B5EF4-FFF2-40B4-BE49-F238E27FC236}">
                <a16:creationId xmlns:a16="http://schemas.microsoft.com/office/drawing/2014/main" id="{C75B4EF4-49BA-9CAF-A68E-5DB0CC645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7981" y="1029280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91185" name="Rectangle 49">
            <a:extLst>
              <a:ext uri="{FF2B5EF4-FFF2-40B4-BE49-F238E27FC236}">
                <a16:creationId xmlns:a16="http://schemas.microsoft.com/office/drawing/2014/main" id="{F1B5401F-60AF-C844-27DC-5351F16FC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309" y="1029280"/>
            <a:ext cx="7143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1186" name="Rectangle 50">
            <a:extLst>
              <a:ext uri="{FF2B5EF4-FFF2-40B4-BE49-F238E27FC236}">
                <a16:creationId xmlns:a16="http://schemas.microsoft.com/office/drawing/2014/main" id="{C09202D3-9E32-3AB0-D85F-BEDD39CB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9956" y="1029280"/>
            <a:ext cx="819150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91187" name="Rectangle 51">
            <a:extLst>
              <a:ext uri="{FF2B5EF4-FFF2-40B4-BE49-F238E27FC236}">
                <a16:creationId xmlns:a16="http://schemas.microsoft.com/office/drawing/2014/main" id="{82A46855-075F-505C-F0B4-A48F36425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068" y="1029280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1188" name="Text Box 52">
            <a:extLst>
              <a:ext uri="{FF2B5EF4-FFF2-40B4-BE49-F238E27FC236}">
                <a16:creationId xmlns:a16="http://schemas.microsoft.com/office/drawing/2014/main" id="{404171D7-DD99-EE42-02DF-09C38A754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81" y="1818265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91189" name="Rectangle 53">
            <a:extLst>
              <a:ext uri="{FF2B5EF4-FFF2-40B4-BE49-F238E27FC236}">
                <a16:creationId xmlns:a16="http://schemas.microsoft.com/office/drawing/2014/main" id="{8449CF20-C624-00DF-1959-6137AC6FA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256" y="1029280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91190" name="Rectangle 54">
            <a:extLst>
              <a:ext uri="{FF2B5EF4-FFF2-40B4-BE49-F238E27FC236}">
                <a16:creationId xmlns:a16="http://schemas.microsoft.com/office/drawing/2014/main" id="{7264D9AD-2762-AF6E-679E-209259596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931" y="1029280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kumimoji="0" lang="zh-TW" altLang="en-US">
              <a:ea typeface="SimHei" panose="02010609060101010101" pitchFamily="49" charset="-122"/>
            </a:endParaRPr>
          </a:p>
        </p:txBody>
      </p:sp>
      <p:sp>
        <p:nvSpPr>
          <p:cNvPr id="91191" name="Rectangle 55">
            <a:extLst>
              <a:ext uri="{FF2B5EF4-FFF2-40B4-BE49-F238E27FC236}">
                <a16:creationId xmlns:a16="http://schemas.microsoft.com/office/drawing/2014/main" id="{3FAD785D-FE5D-9856-8FC7-C19A6B5A7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868" y="1029277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1192" name="Rectangle 56">
            <a:extLst>
              <a:ext uri="{FF2B5EF4-FFF2-40B4-BE49-F238E27FC236}">
                <a16:creationId xmlns:a16="http://schemas.microsoft.com/office/drawing/2014/main" id="{20BD19E7-5E47-D570-B6C4-B13C8617F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531" y="1035627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1193" name="Rectangle 57">
            <a:extLst>
              <a:ext uri="{FF2B5EF4-FFF2-40B4-BE49-F238E27FC236}">
                <a16:creationId xmlns:a16="http://schemas.microsoft.com/office/drawing/2014/main" id="{1932DE75-6134-106F-E188-8EA42ED5E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581" y="1029280"/>
            <a:ext cx="1111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1194" name="Rectangle 58">
            <a:extLst>
              <a:ext uri="{FF2B5EF4-FFF2-40B4-BE49-F238E27FC236}">
                <a16:creationId xmlns:a16="http://schemas.microsoft.com/office/drawing/2014/main" id="{3136A202-81EE-3F25-CE06-9EDD7B91D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484" y="1029280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91195" name="Rectangle 59">
            <a:extLst>
              <a:ext uri="{FF2B5EF4-FFF2-40B4-BE49-F238E27FC236}">
                <a16:creationId xmlns:a16="http://schemas.microsoft.com/office/drawing/2014/main" id="{D096124B-9DBA-7400-F4A4-1E85EBC6A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171" y="1029280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91196" name="Rectangle 60">
            <a:extLst>
              <a:ext uri="{FF2B5EF4-FFF2-40B4-BE49-F238E27FC236}">
                <a16:creationId xmlns:a16="http://schemas.microsoft.com/office/drawing/2014/main" id="{E03E5D9B-C850-785A-89C6-C5D96CA38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046" y="1029280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91197" name="Text Box 61">
            <a:extLst>
              <a:ext uri="{FF2B5EF4-FFF2-40B4-BE49-F238E27FC236}">
                <a16:creationId xmlns:a16="http://schemas.microsoft.com/office/drawing/2014/main" id="{893F9C76-1041-80CC-3DDB-BD8CE39E1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156" y="260930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91198" name="Rectangle 62">
            <a:extLst>
              <a:ext uri="{FF2B5EF4-FFF2-40B4-BE49-F238E27FC236}">
                <a16:creationId xmlns:a16="http://schemas.microsoft.com/office/drawing/2014/main" id="{A6CBE5CC-C27E-47A9-F7B2-309EB2D27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143" y="491115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91199" name="Rectangle 63">
            <a:extLst>
              <a:ext uri="{FF2B5EF4-FFF2-40B4-BE49-F238E27FC236}">
                <a16:creationId xmlns:a16="http://schemas.microsoft.com/office/drawing/2014/main" id="{0C29A689-9098-9FE9-B235-E05AB6903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743" y="1029280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1200" name="Rectangle 64">
            <a:extLst>
              <a:ext uri="{FF2B5EF4-FFF2-40B4-BE49-F238E27FC236}">
                <a16:creationId xmlns:a16="http://schemas.microsoft.com/office/drawing/2014/main" id="{A3B3FD53-773F-A3CB-07AB-BBD6F1380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184" y="1029280"/>
            <a:ext cx="28098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91201" name="Rectangle 65">
            <a:extLst>
              <a:ext uri="{FF2B5EF4-FFF2-40B4-BE49-F238E27FC236}">
                <a16:creationId xmlns:a16="http://schemas.microsoft.com/office/drawing/2014/main" id="{E8E02BD2-3FFF-6060-8854-7A41A9E1E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634" y="1029280"/>
            <a:ext cx="19843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91202" name="Rectangle 66">
            <a:extLst>
              <a:ext uri="{FF2B5EF4-FFF2-40B4-BE49-F238E27FC236}">
                <a16:creationId xmlns:a16="http://schemas.microsoft.com/office/drawing/2014/main" id="{210A5E7F-AAEA-ED9B-5852-1D38D3B23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996" y="1029280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91203" name="Text Box 67">
            <a:extLst>
              <a:ext uri="{FF2B5EF4-FFF2-40B4-BE49-F238E27FC236}">
                <a16:creationId xmlns:a16="http://schemas.microsoft.com/office/drawing/2014/main" id="{E8D48501-9194-DD1D-6BB6-1C41195D7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118" y="489527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91204" name="Rectangle 68">
            <a:extLst>
              <a:ext uri="{FF2B5EF4-FFF2-40B4-BE49-F238E27FC236}">
                <a16:creationId xmlns:a16="http://schemas.microsoft.com/office/drawing/2014/main" id="{B1C8EB93-CB8F-7A30-73D4-BABACE980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321" y="175202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91205" name="Line 69">
            <a:extLst>
              <a:ext uri="{FF2B5EF4-FFF2-40B4-BE49-F238E27FC236}">
                <a16:creationId xmlns:a16="http://schemas.microsoft.com/office/drawing/2014/main" id="{5A55A54F-6D7C-EA43-2EB3-AB740835F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7656" y="829252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06" name="Line 70">
            <a:extLst>
              <a:ext uri="{FF2B5EF4-FFF2-40B4-BE49-F238E27FC236}">
                <a16:creationId xmlns:a16="http://schemas.microsoft.com/office/drawing/2014/main" id="{20C52E49-95F0-3F7A-E0E4-022092DE4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5818" y="834018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07" name="Line 71">
            <a:extLst>
              <a:ext uri="{FF2B5EF4-FFF2-40B4-BE49-F238E27FC236}">
                <a16:creationId xmlns:a16="http://schemas.microsoft.com/office/drawing/2014/main" id="{81EE252A-4E38-2CFD-4964-17672BADED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6643" y="502230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08" name="Line 72">
            <a:extLst>
              <a:ext uri="{FF2B5EF4-FFF2-40B4-BE49-F238E27FC236}">
                <a16:creationId xmlns:a16="http://schemas.microsoft.com/office/drawing/2014/main" id="{68E7852F-AC1C-27B5-F6B0-0482DAF2A5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406" y="830843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09" name="Text Box 73">
            <a:extLst>
              <a:ext uri="{FF2B5EF4-FFF2-40B4-BE49-F238E27FC236}">
                <a16:creationId xmlns:a16="http://schemas.microsoft.com/office/drawing/2014/main" id="{D22976B9-2F8E-C9D2-D7EB-1096F892A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368" y="3494668"/>
            <a:ext cx="67437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3160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8383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36061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817813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275013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732213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189413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200">
                <a:latin typeface="SimHei" panose="02010609060101010101" pitchFamily="49" charset="-122"/>
                <a:ea typeface="SimHei" panose="02010609060101010101" pitchFamily="49" charset="-122"/>
              </a:rPr>
              <a:t>你要寫信給</a:t>
            </a:r>
            <a:r>
              <a:rPr lang="zh-TW" altLang="en-US" sz="22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士每拿</a:t>
            </a:r>
            <a:r>
              <a:rPr lang="zh-TW" altLang="en-US" sz="2200">
                <a:latin typeface="SimHei" panose="02010609060101010101" pitchFamily="49" charset="-122"/>
                <a:ea typeface="SimHei" panose="02010609060101010101" pitchFamily="49" charset="-122"/>
              </a:rPr>
              <a:t>教會的使者，說：那首先的、末後的、死過又活的，說：</a:t>
            </a:r>
            <a:r>
              <a:rPr lang="en-US" altLang="zh-TW" sz="2200">
                <a:latin typeface="SimHei" panose="02010609060101010101" pitchFamily="49" charset="-122"/>
              </a:rPr>
              <a:t>…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200">
                <a:latin typeface="SimHei" panose="02010609060101010101" pitchFamily="49" charset="-122"/>
                <a:ea typeface="SimHei" panose="02010609060101010101" pitchFamily="49" charset="-122"/>
              </a:rPr>
              <a:t>你將要受的苦你不用怕。魔鬼要把你們中間幾個人下在監裡，叫你們被試煉，你們</a:t>
            </a:r>
            <a:r>
              <a:rPr lang="zh-TW" altLang="en-US" sz="22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必受患難十日</a:t>
            </a:r>
            <a:r>
              <a:rPr lang="zh-TW" altLang="en-US" sz="2200">
                <a:latin typeface="SimHei" panose="02010609060101010101" pitchFamily="49" charset="-122"/>
                <a:ea typeface="SimHei" panose="02010609060101010101" pitchFamily="49" charset="-122"/>
              </a:rPr>
              <a:t>。你務要至死忠心，我就賜給你那生命的冠冕。</a:t>
            </a:r>
            <a:r>
              <a:rPr lang="en-US" altLang="zh-TW" sz="22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2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啟</a:t>
            </a:r>
            <a:r>
              <a:rPr lang="en-US" altLang="zh-TW" sz="22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2:8,10)</a:t>
            </a:r>
          </a:p>
        </p:txBody>
      </p:sp>
      <p:sp>
        <p:nvSpPr>
          <p:cNvPr id="91210" name="AutoShape 74">
            <a:extLst>
              <a:ext uri="{FF2B5EF4-FFF2-40B4-BE49-F238E27FC236}">
                <a16:creationId xmlns:a16="http://schemas.microsoft.com/office/drawing/2014/main" id="{861BFDB7-E0FE-0EEA-13E3-E3B6C0893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493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1211" name="AutoShape 75">
            <a:extLst>
              <a:ext uri="{FF2B5EF4-FFF2-40B4-BE49-F238E27FC236}">
                <a16:creationId xmlns:a16="http://schemas.microsoft.com/office/drawing/2014/main" id="{28A671D7-1968-151C-4AFB-1F7457A2C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456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1212" name="AutoShape 76">
            <a:extLst>
              <a:ext uri="{FF2B5EF4-FFF2-40B4-BE49-F238E27FC236}">
                <a16:creationId xmlns:a16="http://schemas.microsoft.com/office/drawing/2014/main" id="{4742EE9D-BE8F-4194-B60B-32CB9BD17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368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1213" name="AutoShape 77">
            <a:extLst>
              <a:ext uri="{FF2B5EF4-FFF2-40B4-BE49-F238E27FC236}">
                <a16:creationId xmlns:a16="http://schemas.microsoft.com/office/drawing/2014/main" id="{68A4C4AF-F392-4C66-5D2E-8BC69E407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318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1214" name="AutoShape 78">
            <a:extLst>
              <a:ext uri="{FF2B5EF4-FFF2-40B4-BE49-F238E27FC236}">
                <a16:creationId xmlns:a16="http://schemas.microsoft.com/office/drawing/2014/main" id="{EC0749D6-C414-C389-E13A-CD087D3E0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606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1215" name="AutoShape 79">
            <a:extLst>
              <a:ext uri="{FF2B5EF4-FFF2-40B4-BE49-F238E27FC236}">
                <a16:creationId xmlns:a16="http://schemas.microsoft.com/office/drawing/2014/main" id="{8B48F38A-2DD7-A781-1083-0A6F3AE4B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181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1216" name="AutoShape 80">
            <a:extLst>
              <a:ext uri="{FF2B5EF4-FFF2-40B4-BE49-F238E27FC236}">
                <a16:creationId xmlns:a16="http://schemas.microsoft.com/office/drawing/2014/main" id="{62E5802F-6387-6396-018E-E50C61DBF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268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  <p:bldP spid="91210" grpId="0" animBg="1"/>
      <p:bldP spid="91211" grpId="0" animBg="1"/>
      <p:bldP spid="91212" grpId="0" animBg="1"/>
      <p:bldP spid="91213" grpId="0" animBg="1"/>
      <p:bldP spid="91214" grpId="0" animBg="1"/>
      <p:bldP spid="91215" grpId="0" animBg="1"/>
      <p:bldP spid="912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4E21D08B-BBC1-9D66-036D-441C35B3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9" y="678317"/>
            <a:ext cx="8617276" cy="469611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>
            <a:extLst>
              <a:ext uri="{FF2B5EF4-FFF2-40B4-BE49-F238E27FC236}">
                <a16:creationId xmlns:a16="http://schemas.microsoft.com/office/drawing/2014/main" id="{EAA957EE-5990-C254-37D5-DE66CD117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106" y="5822302"/>
            <a:ext cx="6270172" cy="4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尼禄把基督徒当火炬，点燃在御花园中。</a:t>
            </a:r>
            <a:endParaRPr kumimoji="1" lang="zh-TW" altLang="en-US" sz="2400" dirty="0">
              <a:solidFill>
                <a:srgbClr val="0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Group 2">
            <a:extLst>
              <a:ext uri="{FF2B5EF4-FFF2-40B4-BE49-F238E27FC236}">
                <a16:creationId xmlns:a16="http://schemas.microsoft.com/office/drawing/2014/main" id="{B2C6E741-78B6-A892-652C-E58DC3C96ECE}"/>
              </a:ext>
            </a:extLst>
          </p:cNvPr>
          <p:cNvGraphicFramePr>
            <a:graphicFrameLocks noGrp="1"/>
          </p:cNvGraphicFramePr>
          <p:nvPr/>
        </p:nvGraphicFramePr>
        <p:xfrm>
          <a:off x="1009218" y="2326424"/>
          <a:ext cx="7835900" cy="365760"/>
        </p:xfrm>
        <a:graphic>
          <a:graphicData uri="http://schemas.openxmlformats.org/drawingml/2006/table">
            <a:tbl>
              <a:tblPr/>
              <a:tblGrid>
                <a:gridCol w="712787">
                  <a:extLst>
                    <a:ext uri="{9D8B030D-6E8A-4147-A177-3AD203B41FA5}">
                      <a16:colId xmlns:a16="http://schemas.microsoft.com/office/drawing/2014/main" val="84242425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9712997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033360972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183268006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150975278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8781436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66995436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06680061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87602849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133713755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458770"/>
                  </a:ext>
                </a:extLst>
              </a:tr>
            </a:tbl>
          </a:graphicData>
        </a:graphic>
      </p:graphicFrame>
      <p:graphicFrame>
        <p:nvGraphicFramePr>
          <p:cNvPr id="29722" name="Group 26">
            <a:extLst>
              <a:ext uri="{FF2B5EF4-FFF2-40B4-BE49-F238E27FC236}">
                <a16:creationId xmlns:a16="http://schemas.microsoft.com/office/drawing/2014/main" id="{C4C78BF1-51CB-26C5-3555-07E81A3A7D1E}"/>
              </a:ext>
            </a:extLst>
          </p:cNvPr>
          <p:cNvGraphicFramePr>
            <a:graphicFrameLocks noGrp="1"/>
          </p:cNvGraphicFramePr>
          <p:nvPr/>
        </p:nvGraphicFramePr>
        <p:xfrm>
          <a:off x="677433" y="2448661"/>
          <a:ext cx="8564563" cy="33528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192014155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7853681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3773191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41901517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936045509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86658628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91185538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1916945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8459678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24597217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23785115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331468"/>
                  </a:ext>
                </a:extLst>
              </a:tr>
            </a:tbl>
          </a:graphicData>
        </a:graphic>
      </p:graphicFrame>
      <p:sp>
        <p:nvSpPr>
          <p:cNvPr id="29748" name="Rectangle 52">
            <a:extLst>
              <a:ext uri="{FF2B5EF4-FFF2-40B4-BE49-F238E27FC236}">
                <a16:creationId xmlns:a16="http://schemas.microsoft.com/office/drawing/2014/main" id="{1A871316-2BCA-665A-1A93-F6B02148E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80" y="1870814"/>
            <a:ext cx="1766888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亞古士督</a:t>
            </a:r>
          </a:p>
        </p:txBody>
      </p:sp>
      <p:sp>
        <p:nvSpPr>
          <p:cNvPr id="29749" name="Rectangle 53">
            <a:extLst>
              <a:ext uri="{FF2B5EF4-FFF2-40B4-BE49-F238E27FC236}">
                <a16:creationId xmlns:a16="http://schemas.microsoft.com/office/drawing/2014/main" id="{C4BB6943-5C57-EC87-94F4-6E6667789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193" y="1870814"/>
            <a:ext cx="1803400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提庇留</a:t>
            </a:r>
          </a:p>
        </p:txBody>
      </p:sp>
      <p:sp>
        <p:nvSpPr>
          <p:cNvPr id="29750" name="Rectangle 54">
            <a:extLst>
              <a:ext uri="{FF2B5EF4-FFF2-40B4-BE49-F238E27FC236}">
                <a16:creationId xmlns:a16="http://schemas.microsoft.com/office/drawing/2014/main" id="{31462FAD-2757-DF96-6EC8-95DBB24D4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2593" y="1870814"/>
            <a:ext cx="304800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51" name="Rectangle 55">
            <a:extLst>
              <a:ext uri="{FF2B5EF4-FFF2-40B4-BE49-F238E27FC236}">
                <a16:creationId xmlns:a16="http://schemas.microsoft.com/office/drawing/2014/main" id="{DBBDB6FF-B1A5-7B6A-E5D1-86EE1F783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393" y="1870814"/>
            <a:ext cx="1073150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革老丟</a:t>
            </a:r>
          </a:p>
        </p:txBody>
      </p:sp>
      <p:sp>
        <p:nvSpPr>
          <p:cNvPr id="29752" name="Rectangle 56">
            <a:extLst>
              <a:ext uri="{FF2B5EF4-FFF2-40B4-BE49-F238E27FC236}">
                <a16:creationId xmlns:a16="http://schemas.microsoft.com/office/drawing/2014/main" id="{8716F977-BCF5-17DF-30D7-C2E6EB9BC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543" y="1870814"/>
            <a:ext cx="1098550" cy="35242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尼祿</a:t>
            </a:r>
          </a:p>
        </p:txBody>
      </p:sp>
      <p:sp>
        <p:nvSpPr>
          <p:cNvPr id="29753" name="Rectangle 57">
            <a:extLst>
              <a:ext uri="{FF2B5EF4-FFF2-40B4-BE49-F238E27FC236}">
                <a16:creationId xmlns:a16="http://schemas.microsoft.com/office/drawing/2014/main" id="{E2142C38-C0C1-F0C1-AC91-8E3A57E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921" y="1870814"/>
            <a:ext cx="39687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54" name="Rectangle 58">
            <a:extLst>
              <a:ext uri="{FF2B5EF4-FFF2-40B4-BE49-F238E27FC236}">
                <a16:creationId xmlns:a16="http://schemas.microsoft.com/office/drawing/2014/main" id="{60E214AE-1AF7-CA8C-1AF8-59BC6C169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608" y="1870814"/>
            <a:ext cx="22225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55" name="Rectangle 59">
            <a:extLst>
              <a:ext uri="{FF2B5EF4-FFF2-40B4-BE49-F238E27FC236}">
                <a16:creationId xmlns:a16="http://schemas.microsoft.com/office/drawing/2014/main" id="{D62A614C-B61D-21EC-01BE-B15E4EFA0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246" y="1870814"/>
            <a:ext cx="53975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56" name="Rectangle 60">
            <a:extLst>
              <a:ext uri="{FF2B5EF4-FFF2-40B4-BE49-F238E27FC236}">
                <a16:creationId xmlns:a16="http://schemas.microsoft.com/office/drawing/2014/main" id="{32456E1A-F74E-B22A-DECC-7C3CC34B9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218" y="1870814"/>
            <a:ext cx="754062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400" dirty="0">
                <a:ea typeface="SimHei" panose="02010609060101010101" pitchFamily="49" charset="-122"/>
              </a:rPr>
              <a:t>維斯帕先</a:t>
            </a:r>
          </a:p>
        </p:txBody>
      </p:sp>
      <p:sp>
        <p:nvSpPr>
          <p:cNvPr id="29757" name="Rectangle 61">
            <a:extLst>
              <a:ext uri="{FF2B5EF4-FFF2-40B4-BE49-F238E27FC236}">
                <a16:creationId xmlns:a16="http://schemas.microsoft.com/office/drawing/2014/main" id="{A48842D3-A083-D471-DABA-C52D3C350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280" y="1870814"/>
            <a:ext cx="171450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58" name="Rectangle 62">
            <a:extLst>
              <a:ext uri="{FF2B5EF4-FFF2-40B4-BE49-F238E27FC236}">
                <a16:creationId xmlns:a16="http://schemas.microsoft.com/office/drawing/2014/main" id="{D8C87796-13FC-6B0B-CF54-E1EF1C8A4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733" y="1870814"/>
            <a:ext cx="1185863" cy="35242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多米田</a:t>
            </a:r>
          </a:p>
        </p:txBody>
      </p:sp>
      <p:sp>
        <p:nvSpPr>
          <p:cNvPr id="29759" name="Rectangle 63">
            <a:extLst>
              <a:ext uri="{FF2B5EF4-FFF2-40B4-BE49-F238E27FC236}">
                <a16:creationId xmlns:a16="http://schemas.microsoft.com/office/drawing/2014/main" id="{99A4FE7A-7250-849D-09FF-18712AB15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005" y="1870814"/>
            <a:ext cx="115888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60" name="Rectangle 64">
            <a:extLst>
              <a:ext uri="{FF2B5EF4-FFF2-40B4-BE49-F238E27FC236}">
                <a16:creationId xmlns:a16="http://schemas.microsoft.com/office/drawing/2014/main" id="{61C4EDB2-E787-6B3D-8725-FD2ABBEF9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5896" y="1870814"/>
            <a:ext cx="763587" cy="3524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29769" name="Rectangle 73">
            <a:extLst>
              <a:ext uri="{FF2B5EF4-FFF2-40B4-BE49-F238E27FC236}">
                <a16:creationId xmlns:a16="http://schemas.microsoft.com/office/drawing/2014/main" id="{41C392FE-81B4-C082-0351-663EE88DD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858" y="1526324"/>
            <a:ext cx="8858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加利古拉</a:t>
            </a:r>
          </a:p>
        </p:txBody>
      </p:sp>
      <p:sp>
        <p:nvSpPr>
          <p:cNvPr id="29770" name="Text Box 74">
            <a:extLst>
              <a:ext uri="{FF2B5EF4-FFF2-40B4-BE49-F238E27FC236}">
                <a16:creationId xmlns:a16="http://schemas.microsoft.com/office/drawing/2014/main" id="{2B6BF4F3-7611-C8A5-6E95-04FFAAB9F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058" y="1526324"/>
            <a:ext cx="4794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提多</a:t>
            </a:r>
          </a:p>
        </p:txBody>
      </p:sp>
      <p:sp>
        <p:nvSpPr>
          <p:cNvPr id="29771" name="Text Box 75">
            <a:extLst>
              <a:ext uri="{FF2B5EF4-FFF2-40B4-BE49-F238E27FC236}">
                <a16:creationId xmlns:a16="http://schemas.microsoft.com/office/drawing/2014/main" id="{3F3C5FA0-57FB-3EF8-7C43-D72F1FB7F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55" y="2442314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29773" name="AutoShape 77">
            <a:extLst>
              <a:ext uri="{FF2B5EF4-FFF2-40B4-BE49-F238E27FC236}">
                <a16:creationId xmlns:a16="http://schemas.microsoft.com/office/drawing/2014/main" id="{B88BDA87-9F5F-2758-5E4D-573048D75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143" y="2451836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80" name="AutoShape 84">
            <a:extLst>
              <a:ext uri="{FF2B5EF4-FFF2-40B4-BE49-F238E27FC236}">
                <a16:creationId xmlns:a16="http://schemas.microsoft.com/office/drawing/2014/main" id="{DB94BF4D-A31B-FD10-F038-81F79FCDA2A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06840" y="3775869"/>
            <a:ext cx="414337" cy="358775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81" name="Line 85">
            <a:extLst>
              <a:ext uri="{FF2B5EF4-FFF2-40B4-BE49-F238E27FC236}">
                <a16:creationId xmlns:a16="http://schemas.microsoft.com/office/drawing/2014/main" id="{D5F86042-602D-A83F-1EAF-3557D9DDB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2593" y="3787775"/>
            <a:ext cx="0" cy="35242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3" name="AutoShape 87">
            <a:extLst>
              <a:ext uri="{FF2B5EF4-FFF2-40B4-BE49-F238E27FC236}">
                <a16:creationId xmlns:a16="http://schemas.microsoft.com/office/drawing/2014/main" id="{4FE3791A-1F2B-CD6B-E323-2F0A0E76E9D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02871" y="4281488"/>
            <a:ext cx="414337" cy="350837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85" name="AutoShape 89">
            <a:extLst>
              <a:ext uri="{FF2B5EF4-FFF2-40B4-BE49-F238E27FC236}">
                <a16:creationId xmlns:a16="http://schemas.microsoft.com/office/drawing/2014/main" id="{8DE0E6B4-4565-A501-ECA6-94AE78F562E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36255" y="4806947"/>
            <a:ext cx="414338" cy="350838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786" name="AutoShape 90">
            <a:extLst>
              <a:ext uri="{FF2B5EF4-FFF2-40B4-BE49-F238E27FC236}">
                <a16:creationId xmlns:a16="http://schemas.microsoft.com/office/drawing/2014/main" id="{1CB8F6F5-DE65-CE4C-3DD8-F09DE8412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318" y="2451836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pic>
        <p:nvPicPr>
          <p:cNvPr id="29794" name="Picture 98">
            <a:extLst>
              <a:ext uri="{FF2B5EF4-FFF2-40B4-BE49-F238E27FC236}">
                <a16:creationId xmlns:a16="http://schemas.microsoft.com/office/drawing/2014/main" id="{81D6FF2D-486B-E07F-EE33-58B526275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"/>
          <a:stretch>
            <a:fillRect/>
          </a:stretch>
        </p:blipFill>
        <p:spPr bwMode="auto">
          <a:xfrm>
            <a:off x="7057596" y="264261"/>
            <a:ext cx="941387" cy="12588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5" name="Picture 99">
            <a:extLst>
              <a:ext uri="{FF2B5EF4-FFF2-40B4-BE49-F238E27FC236}">
                <a16:creationId xmlns:a16="http://schemas.microsoft.com/office/drawing/2014/main" id="{B529AE97-5349-A87F-D4C5-5EA6549E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71" y="264261"/>
            <a:ext cx="942975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6" name="Picture 100">
            <a:extLst>
              <a:ext uri="{FF2B5EF4-FFF2-40B4-BE49-F238E27FC236}">
                <a16:creationId xmlns:a16="http://schemas.microsoft.com/office/drawing/2014/main" id="{7C19DE79-3AB8-8FC4-FEB2-2D327766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33" y="264261"/>
            <a:ext cx="942975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7" name="Picture 101">
            <a:extLst>
              <a:ext uri="{FF2B5EF4-FFF2-40B4-BE49-F238E27FC236}">
                <a16:creationId xmlns:a16="http://schemas.microsoft.com/office/drawing/2014/main" id="{B9DD2221-5906-D5FB-2C50-FD4C1EB82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18" y="264261"/>
            <a:ext cx="944562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8" name="Picture 102">
            <a:extLst>
              <a:ext uri="{FF2B5EF4-FFF2-40B4-BE49-F238E27FC236}">
                <a16:creationId xmlns:a16="http://schemas.microsoft.com/office/drawing/2014/main" id="{D113B930-30A3-E89A-53E3-36A3EEAE5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18" y="264261"/>
            <a:ext cx="944562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" name="Picture 103">
            <a:extLst>
              <a:ext uri="{FF2B5EF4-FFF2-40B4-BE49-F238E27FC236}">
                <a16:creationId xmlns:a16="http://schemas.microsoft.com/office/drawing/2014/main" id="{26F049FE-3E5D-3F32-9F18-42347AFC6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58" y="264261"/>
            <a:ext cx="944563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00" name="Picture 104">
            <a:extLst>
              <a:ext uri="{FF2B5EF4-FFF2-40B4-BE49-F238E27FC236}">
                <a16:creationId xmlns:a16="http://schemas.microsoft.com/office/drawing/2014/main" id="{A4B42F0B-7611-AFAA-A297-17E6E436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83" y="264261"/>
            <a:ext cx="942975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01" name="Picture 105">
            <a:extLst>
              <a:ext uri="{FF2B5EF4-FFF2-40B4-BE49-F238E27FC236}">
                <a16:creationId xmlns:a16="http://schemas.microsoft.com/office/drawing/2014/main" id="{AB4428F7-9EFA-E923-812C-3373602D4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846" y="264261"/>
            <a:ext cx="941387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D986C4-D780-26FA-E22D-D34CE39AFE9D}"/>
              </a:ext>
            </a:extLst>
          </p:cNvPr>
          <p:cNvSpPr txBox="1"/>
          <p:nvPr/>
        </p:nvSpPr>
        <p:spPr>
          <a:xfrm>
            <a:off x="6159068" y="3009363"/>
            <a:ext cx="575374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多米田</a:t>
            </a:r>
            <a:r>
              <a:rPr lang="zh-CN" altLang="en-US" dirty="0">
                <a:solidFill>
                  <a:srgbClr val="202122"/>
                </a:solidFill>
                <a:latin typeface="Arial" panose="020B0604020202020204" pitchFamily="34" charset="0"/>
              </a:rPr>
              <a:t> （</a:t>
            </a:r>
            <a:r>
              <a:rPr lang="en-US" altLang="zh-CN" dirty="0">
                <a:solidFill>
                  <a:srgbClr val="202122"/>
                </a:solidFill>
                <a:latin typeface="Arial" panose="020B0604020202020204" pitchFamily="34" charset="0"/>
              </a:rPr>
              <a:t>Domitian 8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年－</a:t>
            </a:r>
            <a:r>
              <a:rPr lang="en-US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96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年）</a:t>
            </a:r>
            <a:endParaRPr lang="en-US" altLang="zh-CN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sz="20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備受士兵愛戴</a:t>
            </a:r>
            <a:endParaRPr lang="en-US" altLang="zh-TW" sz="20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建立了</a:t>
            </a:r>
            <a:r>
              <a:rPr lang="zh-TW" altLang="en-US" sz="2000" b="1" dirty="0">
                <a:solidFill>
                  <a:srgbClr val="202122"/>
                </a:solidFill>
                <a:latin typeface="Arial" panose="020B0604020202020204" pitchFamily="34" charset="0"/>
                <a:hlinkClick r:id="rId11" tooltip="上日耳曼-雷蒂安邊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日耳曼長城</a:t>
            </a:r>
            <a:endParaRPr lang="en-US" altLang="zh-TW" sz="20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重視司法，常到市心廣場的審判廳舉行特別審判</a:t>
            </a:r>
            <a:endParaRPr lang="en-US" altLang="zh-TW" sz="20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他對</a:t>
            </a:r>
            <a:r>
              <a:rPr lang="zh-TW" altLang="en-US" sz="2000" b="1" dirty="0">
                <a:solidFill>
                  <a:srgbClr val="202122"/>
                </a:solidFill>
                <a:latin typeface="Arial" panose="020B0604020202020204" pitchFamily="34" charset="0"/>
                <a:hlinkClick r:id="rId12" tooltip="猶太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猶太人</a:t>
            </a:r>
            <a:r>
              <a:rPr lang="zh-TW" alt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與</a:t>
            </a:r>
            <a:r>
              <a:rPr lang="zh-TW" altLang="en-US" sz="2000" b="1" dirty="0">
                <a:solidFill>
                  <a:srgbClr val="202122"/>
                </a:solidFill>
                <a:latin typeface="Arial" panose="020B0604020202020204" pitchFamily="34" charset="0"/>
                <a:hlinkClick r:id="rId13" tooltip="基督徒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基督徒</a:t>
            </a:r>
            <a:r>
              <a:rPr lang="zh-TW" alt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課以特別的稅賦</a:t>
            </a:r>
            <a:endParaRPr lang="en-US" altLang="zh-TW" sz="20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以基督徒激怒众神的罪名进行镇压</a:t>
            </a:r>
            <a:endParaRPr lang="en-US" altLang="zh-CN" sz="20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使徒约翰被流放到拔摩岛</a:t>
            </a:r>
            <a:endParaRPr lang="en-US" altLang="zh-CN" sz="20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202122"/>
                </a:solidFill>
                <a:latin typeface="Arial" panose="020B0604020202020204" pitchFamily="34" charset="0"/>
              </a:rPr>
              <a:t>基督徒们为了逃避迫害，在地下墓穴守礼拜</a:t>
            </a:r>
            <a:endParaRPr lang="en-US" altLang="zh-TW" sz="20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FAE867-868A-F0A1-A20F-1DBE133C2D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9419" y="3101020"/>
            <a:ext cx="5361195" cy="301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57" grpId="0" animBg="1"/>
      <p:bldP spid="29758" grpId="0" animBg="1"/>
      <p:bldP spid="29759" grpId="0" animBg="1"/>
      <p:bldP spid="29760" grpId="0" animBg="1"/>
      <p:bldP spid="29770" grpId="0"/>
      <p:bldP spid="297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Group 2">
            <a:extLst>
              <a:ext uri="{FF2B5EF4-FFF2-40B4-BE49-F238E27FC236}">
                <a16:creationId xmlns:a16="http://schemas.microsoft.com/office/drawing/2014/main" id="{0C2EA0BA-AA16-9C17-3AE7-C55D9DD46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501784"/>
              </p:ext>
            </p:extLst>
          </p:nvPr>
        </p:nvGraphicFramePr>
        <p:xfrm>
          <a:off x="1268124" y="1702377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9536365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77723965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63425765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46685118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496514740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33392585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1072762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94482752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1851977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56100061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965382"/>
                  </a:ext>
                </a:extLst>
              </a:tr>
            </a:tbl>
          </a:graphicData>
        </a:graphic>
      </p:graphicFrame>
      <p:graphicFrame>
        <p:nvGraphicFramePr>
          <p:cNvPr id="43034" name="Group 26">
            <a:extLst>
              <a:ext uri="{FF2B5EF4-FFF2-40B4-BE49-F238E27FC236}">
                <a16:creationId xmlns:a16="http://schemas.microsoft.com/office/drawing/2014/main" id="{1F23FE14-4FB9-B502-2F67-08BE335DF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140728"/>
              </p:ext>
            </p:extLst>
          </p:nvPr>
        </p:nvGraphicFramePr>
        <p:xfrm>
          <a:off x="868077" y="1824615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198779041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67910347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0109911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08670135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042270695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79081012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87259303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44481598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879532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88765668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541889128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667008"/>
                  </a:ext>
                </a:extLst>
              </a:tr>
            </a:tbl>
          </a:graphicData>
        </a:graphic>
      </p:graphicFrame>
      <p:sp>
        <p:nvSpPr>
          <p:cNvPr id="43050" name="Rectangle 42">
            <a:extLst>
              <a:ext uri="{FF2B5EF4-FFF2-40B4-BE49-F238E27FC236}">
                <a16:creationId xmlns:a16="http://schemas.microsoft.com/office/drawing/2014/main" id="{97406523-7676-AC8C-9846-B1FB7F585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924" y="1029280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43051" name="Rectangle 43">
            <a:extLst>
              <a:ext uri="{FF2B5EF4-FFF2-40B4-BE49-F238E27FC236}">
                <a16:creationId xmlns:a16="http://schemas.microsoft.com/office/drawing/2014/main" id="{C3EF3B9E-DCD6-B46D-5CA1-05170E066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949" y="1029280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43052" name="Rectangle 44">
            <a:extLst>
              <a:ext uri="{FF2B5EF4-FFF2-40B4-BE49-F238E27FC236}">
                <a16:creationId xmlns:a16="http://schemas.microsoft.com/office/drawing/2014/main" id="{83086D72-8A19-B4A3-BB82-C4F03D1DF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652" y="1029280"/>
            <a:ext cx="75088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43053" name="Rectangle 45">
            <a:extLst>
              <a:ext uri="{FF2B5EF4-FFF2-40B4-BE49-F238E27FC236}">
                <a16:creationId xmlns:a16="http://schemas.microsoft.com/office/drawing/2014/main" id="{47F94956-D590-FC0B-6BC0-AEDB4C9D6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711" y="1029280"/>
            <a:ext cx="711200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43054" name="Rectangle 46">
            <a:extLst>
              <a:ext uri="{FF2B5EF4-FFF2-40B4-BE49-F238E27FC236}">
                <a16:creationId xmlns:a16="http://schemas.microsoft.com/office/drawing/2014/main" id="{11A937F5-E380-6E42-8562-87F4220A0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999" y="1029280"/>
            <a:ext cx="127000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55" name="Rectangle 47">
            <a:extLst>
              <a:ext uri="{FF2B5EF4-FFF2-40B4-BE49-F238E27FC236}">
                <a16:creationId xmlns:a16="http://schemas.microsoft.com/office/drawing/2014/main" id="{DE25A727-5395-BFFE-A6BF-2E71AB055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999" y="1029280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43056" name="Rectangle 48">
            <a:extLst>
              <a:ext uri="{FF2B5EF4-FFF2-40B4-BE49-F238E27FC236}">
                <a16:creationId xmlns:a16="http://schemas.microsoft.com/office/drawing/2014/main" id="{E80CEE18-E67D-2C40-2972-1E52F0502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327" y="1029280"/>
            <a:ext cx="7143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57" name="Rectangle 49">
            <a:extLst>
              <a:ext uri="{FF2B5EF4-FFF2-40B4-BE49-F238E27FC236}">
                <a16:creationId xmlns:a16="http://schemas.microsoft.com/office/drawing/2014/main" id="{0533A3F6-5C84-E66A-D5E9-7984F4D50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74" y="1029280"/>
            <a:ext cx="819150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43058" name="Rectangle 50">
            <a:extLst>
              <a:ext uri="{FF2B5EF4-FFF2-40B4-BE49-F238E27FC236}">
                <a16:creationId xmlns:a16="http://schemas.microsoft.com/office/drawing/2014/main" id="{74EABF7C-2801-D060-AF9F-63092FD18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086" y="1029280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59" name="Text Box 51">
            <a:extLst>
              <a:ext uri="{FF2B5EF4-FFF2-40B4-BE49-F238E27FC236}">
                <a16:creationId xmlns:a16="http://schemas.microsoft.com/office/drawing/2014/main" id="{1FD89F8F-5AEB-E9E0-5539-01D5E582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99" y="1818265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43060" name="AutoShape 52">
            <a:extLst>
              <a:ext uri="{FF2B5EF4-FFF2-40B4-BE49-F238E27FC236}">
                <a16:creationId xmlns:a16="http://schemas.microsoft.com/office/drawing/2014/main" id="{E93E6B0D-A9C4-787A-A54C-FBFB441DD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511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61" name="AutoShape 53">
            <a:extLst>
              <a:ext uri="{FF2B5EF4-FFF2-40B4-BE49-F238E27FC236}">
                <a16:creationId xmlns:a16="http://schemas.microsoft.com/office/drawing/2014/main" id="{31EECD53-7AD9-C61B-3596-106F8DEA6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474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64" name="Rectangle 56">
            <a:extLst>
              <a:ext uri="{FF2B5EF4-FFF2-40B4-BE49-F238E27FC236}">
                <a16:creationId xmlns:a16="http://schemas.microsoft.com/office/drawing/2014/main" id="{2C793F81-446A-CD48-F949-708267696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274" y="1029280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43065" name="Rectangle 57">
            <a:extLst>
              <a:ext uri="{FF2B5EF4-FFF2-40B4-BE49-F238E27FC236}">
                <a16:creationId xmlns:a16="http://schemas.microsoft.com/office/drawing/2014/main" id="{C63064C9-4C6D-29CF-BF49-39AE243A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949" y="1029280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kumimoji="0" lang="zh-TW" altLang="en-US">
              <a:ea typeface="SimHei" panose="02010609060101010101" pitchFamily="49" charset="-122"/>
            </a:endParaRPr>
          </a:p>
        </p:txBody>
      </p:sp>
      <p:sp>
        <p:nvSpPr>
          <p:cNvPr id="43066" name="Rectangle 58">
            <a:extLst>
              <a:ext uri="{FF2B5EF4-FFF2-40B4-BE49-F238E27FC236}">
                <a16:creationId xmlns:a16="http://schemas.microsoft.com/office/drawing/2014/main" id="{4F83094C-E993-E530-A1C8-74B9485CA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886" y="1029277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67" name="Rectangle 59">
            <a:extLst>
              <a:ext uri="{FF2B5EF4-FFF2-40B4-BE49-F238E27FC236}">
                <a16:creationId xmlns:a16="http://schemas.microsoft.com/office/drawing/2014/main" id="{DB60A43E-0C60-D5DA-4438-C4137B2BB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549" y="1035627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68" name="Rectangle 60">
            <a:extLst>
              <a:ext uri="{FF2B5EF4-FFF2-40B4-BE49-F238E27FC236}">
                <a16:creationId xmlns:a16="http://schemas.microsoft.com/office/drawing/2014/main" id="{7364A022-78D7-94BC-515D-229D274DA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599" y="1029280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69" name="Rectangle 61">
            <a:extLst>
              <a:ext uri="{FF2B5EF4-FFF2-40B4-BE49-F238E27FC236}">
                <a16:creationId xmlns:a16="http://schemas.microsoft.com/office/drawing/2014/main" id="{FCB87870-994C-64A3-E80E-C4E3574D2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502" y="1029280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43070" name="Rectangle 62">
            <a:extLst>
              <a:ext uri="{FF2B5EF4-FFF2-40B4-BE49-F238E27FC236}">
                <a16:creationId xmlns:a16="http://schemas.microsoft.com/office/drawing/2014/main" id="{02A54B77-2A07-8D87-70A8-21E7CD5FA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189" y="1029280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43071" name="Rectangle 63">
            <a:extLst>
              <a:ext uri="{FF2B5EF4-FFF2-40B4-BE49-F238E27FC236}">
                <a16:creationId xmlns:a16="http://schemas.microsoft.com/office/drawing/2014/main" id="{BCB4D48C-1F8B-8460-02F9-83CF2238D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064" y="1029280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43072" name="Text Box 64">
            <a:extLst>
              <a:ext uri="{FF2B5EF4-FFF2-40B4-BE49-F238E27FC236}">
                <a16:creationId xmlns:a16="http://schemas.microsoft.com/office/drawing/2014/main" id="{6F90743F-D404-6322-3D1B-50D62C73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174" y="260930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43073" name="Rectangle 65">
            <a:extLst>
              <a:ext uri="{FF2B5EF4-FFF2-40B4-BE49-F238E27FC236}">
                <a16:creationId xmlns:a16="http://schemas.microsoft.com/office/drawing/2014/main" id="{5FA2CE1B-17AE-4B3C-61D2-4289EA6F8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161" y="491115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43074" name="Rectangle 66">
            <a:extLst>
              <a:ext uri="{FF2B5EF4-FFF2-40B4-BE49-F238E27FC236}">
                <a16:creationId xmlns:a16="http://schemas.microsoft.com/office/drawing/2014/main" id="{DE0D5D21-B29B-DF69-2934-D45CEBD06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761" y="1029280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75" name="Rectangle 67">
            <a:extLst>
              <a:ext uri="{FF2B5EF4-FFF2-40B4-BE49-F238E27FC236}">
                <a16:creationId xmlns:a16="http://schemas.microsoft.com/office/drawing/2014/main" id="{073D8D7D-9E2D-8587-3388-DB4AAB03F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9202" y="1029280"/>
            <a:ext cx="28098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43076" name="Rectangle 68">
            <a:extLst>
              <a:ext uri="{FF2B5EF4-FFF2-40B4-BE49-F238E27FC236}">
                <a16:creationId xmlns:a16="http://schemas.microsoft.com/office/drawing/2014/main" id="{E7CF0D43-ABB4-2416-8C00-1C2C7625D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652" y="1029280"/>
            <a:ext cx="19843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43077" name="Rectangle 69">
            <a:extLst>
              <a:ext uri="{FF2B5EF4-FFF2-40B4-BE49-F238E27FC236}">
                <a16:creationId xmlns:a16="http://schemas.microsoft.com/office/drawing/2014/main" id="{A3B0D230-9B72-C3D7-E0AA-E98D896C1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014" y="1029280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43078" name="Text Box 70">
            <a:extLst>
              <a:ext uri="{FF2B5EF4-FFF2-40B4-BE49-F238E27FC236}">
                <a16:creationId xmlns:a16="http://schemas.microsoft.com/office/drawing/2014/main" id="{A762B607-483A-8584-3DA1-97171000D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8136" y="489527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43079" name="Rectangle 71">
            <a:extLst>
              <a:ext uri="{FF2B5EF4-FFF2-40B4-BE49-F238E27FC236}">
                <a16:creationId xmlns:a16="http://schemas.microsoft.com/office/drawing/2014/main" id="{C7D2C11C-110A-E283-3F7B-80B49C01E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339" y="175202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43080" name="Line 72">
            <a:extLst>
              <a:ext uri="{FF2B5EF4-FFF2-40B4-BE49-F238E27FC236}">
                <a16:creationId xmlns:a16="http://schemas.microsoft.com/office/drawing/2014/main" id="{9501787F-4FC2-5145-9AB0-7B45CD881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674" y="829252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1" name="Line 73">
            <a:extLst>
              <a:ext uri="{FF2B5EF4-FFF2-40B4-BE49-F238E27FC236}">
                <a16:creationId xmlns:a16="http://schemas.microsoft.com/office/drawing/2014/main" id="{0B9B6B08-5A14-CDF5-3904-9E462DB02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2836" y="834018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2" name="Line 74">
            <a:extLst>
              <a:ext uri="{FF2B5EF4-FFF2-40B4-BE49-F238E27FC236}">
                <a16:creationId xmlns:a16="http://schemas.microsoft.com/office/drawing/2014/main" id="{7E6407C0-8763-2F06-4A32-461F726DB4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3661" y="502230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3" name="Line 75">
            <a:extLst>
              <a:ext uri="{FF2B5EF4-FFF2-40B4-BE49-F238E27FC236}">
                <a16:creationId xmlns:a16="http://schemas.microsoft.com/office/drawing/2014/main" id="{D3BC6F13-7665-20F0-D35A-7BEB25EDE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3424" y="830843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4" name="AutoShape 76">
            <a:extLst>
              <a:ext uri="{FF2B5EF4-FFF2-40B4-BE49-F238E27FC236}">
                <a16:creationId xmlns:a16="http://schemas.microsoft.com/office/drawing/2014/main" id="{01682F01-BF97-D960-8A9A-BFEBFD57B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386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86" name="AutoShape 78">
            <a:extLst>
              <a:ext uri="{FF2B5EF4-FFF2-40B4-BE49-F238E27FC236}">
                <a16:creationId xmlns:a16="http://schemas.microsoft.com/office/drawing/2014/main" id="{3B616680-96A7-03A5-CFCD-ED52A70D9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336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88" name="AutoShape 80">
            <a:extLst>
              <a:ext uri="{FF2B5EF4-FFF2-40B4-BE49-F238E27FC236}">
                <a16:creationId xmlns:a16="http://schemas.microsoft.com/office/drawing/2014/main" id="{43A941D8-9C7B-A235-CCA7-82BBCF8E3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624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90" name="AutoShape 82">
            <a:extLst>
              <a:ext uri="{FF2B5EF4-FFF2-40B4-BE49-F238E27FC236}">
                <a16:creationId xmlns:a16="http://schemas.microsoft.com/office/drawing/2014/main" id="{09CAE429-E154-CAAB-D9F0-F6062A0CE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199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92" name="AutoShape 84">
            <a:extLst>
              <a:ext uri="{FF2B5EF4-FFF2-40B4-BE49-F238E27FC236}">
                <a16:creationId xmlns:a16="http://schemas.microsoft.com/office/drawing/2014/main" id="{0067986F-EF90-EBF0-EDF8-EDBB382A4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286" y="21627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095" name="Text Box 87">
            <a:extLst>
              <a:ext uri="{FF2B5EF4-FFF2-40B4-BE49-F238E27FC236}">
                <a16:creationId xmlns:a16="http://schemas.microsoft.com/office/drawing/2014/main" id="{2D5CD293-20E6-BB72-F3DA-2554C7E1C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889" y="2800926"/>
            <a:ext cx="8965187" cy="385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rgbClr val="FF0000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他雅</a:t>
            </a: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努 </a:t>
            </a:r>
            <a:r>
              <a:rPr lang="en-US" altLang="zh-TW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Trajan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(98-117</a:t>
            </a:r>
            <a:r>
              <a:rPr lang="zh-TW" altLang="en-US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TW" altLang="en-US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：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继承涅尔瓦（罗马五贤帝的统治），是能征善战的将军，多次胜利扩大了疆土也在罗马大兴土木。所以被元老院称为罗马最好的皇帝。</a:t>
            </a:r>
            <a:endParaRPr lang="en-US" altLang="zh-TW" sz="20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扩大的疆土就需要更强有力的统治。他首先开始任命亲信作为行省长官。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為了消弭秘密組織，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112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年他雅努擬定一項法則，使基督教正式成為非法宗教。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根據該法則，官員不會刻意去搜尋基督徒，但一旦基督徒被指控並被判有罪，就當被處決；惟當事人若否認自己是基督徒，或放棄基督信仰，就可獲釋。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ea typeface="SimHei" panose="02010609060101010101" pitchFamily="49" charset="-122"/>
                <a:cs typeface="Arial" panose="020B0604020202020204" pitchFamily="34" charset="0"/>
              </a:rPr>
              <a:t>他雅努將這法則交給各省長執行，結果</a:t>
            </a:r>
            <a:r>
              <a:rPr lang="zh-TW" altLang="en-US" sz="2000" dirty="0">
                <a:solidFill>
                  <a:srgbClr val="FF0000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各地逼迫基督徒的情況不一</a:t>
            </a:r>
            <a:r>
              <a:rPr lang="zh-TW" altLang="en-US" sz="2000" dirty="0">
                <a:ea typeface="SimHei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TW" sz="2000" dirty="0"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 dirty="0">
                <a:ea typeface="SimHei" panose="02010609060101010101" pitchFamily="49" charset="-122"/>
                <a:cs typeface="Arial" panose="020B0604020202020204" pitchFamily="34" charset="0"/>
              </a:rPr>
              <a:t>他后面两任都是守成的皇，基本没有更多扩张，相对太平</a:t>
            </a:r>
            <a:endParaRPr lang="zh-TW" altLang="en-US" sz="2000" dirty="0"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3096" name="Picture 88">
            <a:extLst>
              <a:ext uri="{FF2B5EF4-FFF2-40B4-BE49-F238E27FC236}">
                <a16:creationId xmlns:a16="http://schemas.microsoft.com/office/drawing/2014/main" id="{A55A2FEB-846A-80CE-7F3D-09A150B25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t="3906" r="10423" b="7748"/>
          <a:stretch>
            <a:fillRect/>
          </a:stretch>
        </p:blipFill>
        <p:spPr bwMode="auto">
          <a:xfrm>
            <a:off x="715674" y="2942849"/>
            <a:ext cx="1198562" cy="18811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>
            <a:extLst>
              <a:ext uri="{FF2B5EF4-FFF2-40B4-BE49-F238E27FC236}">
                <a16:creationId xmlns:a16="http://schemas.microsoft.com/office/drawing/2014/main" id="{2FAFA93D-FF56-0DD9-63B6-D1AC7C9C7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36993"/>
              </p:ext>
            </p:extLst>
          </p:nvPr>
        </p:nvGraphicFramePr>
        <p:xfrm>
          <a:off x="1443615" y="1665431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171250628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92819865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04214370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15966749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761014753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64600678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83902945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1806979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75269023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500011600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181311"/>
                  </a:ext>
                </a:extLst>
              </a:tr>
            </a:tbl>
          </a:graphicData>
        </a:graphic>
      </p:graphicFrame>
      <p:graphicFrame>
        <p:nvGraphicFramePr>
          <p:cNvPr id="44058" name="Group 26">
            <a:extLst>
              <a:ext uri="{FF2B5EF4-FFF2-40B4-BE49-F238E27FC236}">
                <a16:creationId xmlns:a16="http://schemas.microsoft.com/office/drawing/2014/main" id="{E4817A79-059C-F5EF-908D-29FA78AB6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028172"/>
              </p:ext>
            </p:extLst>
          </p:nvPr>
        </p:nvGraphicFramePr>
        <p:xfrm>
          <a:off x="1043568" y="1787669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422164210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2339032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20395863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791953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788989575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84968987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3564039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2228197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67563717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4431413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097502758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072480"/>
                  </a:ext>
                </a:extLst>
              </a:tr>
            </a:tbl>
          </a:graphicData>
        </a:graphic>
      </p:graphicFrame>
      <p:sp>
        <p:nvSpPr>
          <p:cNvPr id="44074" name="Rectangle 42">
            <a:extLst>
              <a:ext uri="{FF2B5EF4-FFF2-40B4-BE49-F238E27FC236}">
                <a16:creationId xmlns:a16="http://schemas.microsoft.com/office/drawing/2014/main" id="{4281AC6B-A0D3-6E21-D3D0-6F378C120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415" y="992334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44075" name="Rectangle 43">
            <a:extLst>
              <a:ext uri="{FF2B5EF4-FFF2-40B4-BE49-F238E27FC236}">
                <a16:creationId xmlns:a16="http://schemas.microsoft.com/office/drawing/2014/main" id="{723DDC11-423C-BBE1-B3E7-BF2C501B5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440" y="992334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44076" name="Rectangle 44">
            <a:extLst>
              <a:ext uri="{FF2B5EF4-FFF2-40B4-BE49-F238E27FC236}">
                <a16:creationId xmlns:a16="http://schemas.microsoft.com/office/drawing/2014/main" id="{6AEEF701-3734-D9F6-E100-5FB064ECD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6143" y="992334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44077" name="Rectangle 45">
            <a:extLst>
              <a:ext uri="{FF2B5EF4-FFF2-40B4-BE49-F238E27FC236}">
                <a16:creationId xmlns:a16="http://schemas.microsoft.com/office/drawing/2014/main" id="{C20215E5-CEAF-97F7-CC82-14F80F4B6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202" y="992334"/>
            <a:ext cx="711200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44078" name="Rectangle 46">
            <a:extLst>
              <a:ext uri="{FF2B5EF4-FFF2-40B4-BE49-F238E27FC236}">
                <a16:creationId xmlns:a16="http://schemas.microsoft.com/office/drawing/2014/main" id="{6D32D2F4-F949-3E61-E5AE-E093237ED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490" y="992334"/>
            <a:ext cx="127000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79" name="Rectangle 47">
            <a:extLst>
              <a:ext uri="{FF2B5EF4-FFF2-40B4-BE49-F238E27FC236}">
                <a16:creationId xmlns:a16="http://schemas.microsoft.com/office/drawing/2014/main" id="{A2EB2826-47B7-6BCB-5DB8-386410C64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0490" y="992334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44080" name="Rectangle 48">
            <a:extLst>
              <a:ext uri="{FF2B5EF4-FFF2-40B4-BE49-F238E27FC236}">
                <a16:creationId xmlns:a16="http://schemas.microsoft.com/office/drawing/2014/main" id="{9FF74F0C-AECF-16F7-3094-E7DBB836D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1818" y="992334"/>
            <a:ext cx="7143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81" name="Rectangle 49">
            <a:extLst>
              <a:ext uri="{FF2B5EF4-FFF2-40B4-BE49-F238E27FC236}">
                <a16:creationId xmlns:a16="http://schemas.microsoft.com/office/drawing/2014/main" id="{7A4A54B3-1399-2B84-A818-9F4E23CB1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2465" y="992334"/>
            <a:ext cx="819150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44082" name="Rectangle 50">
            <a:extLst>
              <a:ext uri="{FF2B5EF4-FFF2-40B4-BE49-F238E27FC236}">
                <a16:creationId xmlns:a16="http://schemas.microsoft.com/office/drawing/2014/main" id="{C17F3A86-50F2-77BA-8395-1D7FA2DDF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577" y="992334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83" name="Text Box 51">
            <a:extLst>
              <a:ext uri="{FF2B5EF4-FFF2-40B4-BE49-F238E27FC236}">
                <a16:creationId xmlns:a16="http://schemas.microsoft.com/office/drawing/2014/main" id="{D31D52C0-D800-7C70-7F4E-EA29EB48A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90" y="1781319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44084" name="AutoShape 52">
            <a:extLst>
              <a:ext uri="{FF2B5EF4-FFF2-40B4-BE49-F238E27FC236}">
                <a16:creationId xmlns:a16="http://schemas.microsoft.com/office/drawing/2014/main" id="{4D3FFFB2-A80F-B847-432A-BB1BA9001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3002" y="2125806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85" name="AutoShape 53">
            <a:extLst>
              <a:ext uri="{FF2B5EF4-FFF2-40B4-BE49-F238E27FC236}">
                <a16:creationId xmlns:a16="http://schemas.microsoft.com/office/drawing/2014/main" id="{5A030EF1-EB8B-B646-1825-C456F2521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6965" y="2125806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88" name="Rectangle 56">
            <a:extLst>
              <a:ext uri="{FF2B5EF4-FFF2-40B4-BE49-F238E27FC236}">
                <a16:creationId xmlns:a16="http://schemas.microsoft.com/office/drawing/2014/main" id="{DBCBFDCD-A134-2C9B-CDAC-C0C3F0585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765" y="992334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44089" name="Rectangle 57">
            <a:extLst>
              <a:ext uri="{FF2B5EF4-FFF2-40B4-BE49-F238E27FC236}">
                <a16:creationId xmlns:a16="http://schemas.microsoft.com/office/drawing/2014/main" id="{594DE016-71BA-E350-08EC-B107B5C92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440" y="992334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kumimoji="0" lang="zh-TW" altLang="en-US">
              <a:ea typeface="SimHei" panose="02010609060101010101" pitchFamily="49" charset="-122"/>
            </a:endParaRPr>
          </a:p>
        </p:txBody>
      </p:sp>
      <p:sp>
        <p:nvSpPr>
          <p:cNvPr id="44090" name="Rectangle 58">
            <a:extLst>
              <a:ext uri="{FF2B5EF4-FFF2-40B4-BE49-F238E27FC236}">
                <a16:creationId xmlns:a16="http://schemas.microsoft.com/office/drawing/2014/main" id="{1ECE3BAE-460D-EC63-362E-4BE7F1718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6377" y="992331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91" name="Rectangle 59">
            <a:extLst>
              <a:ext uri="{FF2B5EF4-FFF2-40B4-BE49-F238E27FC236}">
                <a16:creationId xmlns:a16="http://schemas.microsoft.com/office/drawing/2014/main" id="{A89240BC-D4BC-1A2E-E55A-93FAA3549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0040" y="998681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92" name="Rectangle 60">
            <a:extLst>
              <a:ext uri="{FF2B5EF4-FFF2-40B4-BE49-F238E27FC236}">
                <a16:creationId xmlns:a16="http://schemas.microsoft.com/office/drawing/2014/main" id="{0648BED4-DBDB-7032-4578-13A3028CE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090" y="992334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93" name="Rectangle 61">
            <a:extLst>
              <a:ext uri="{FF2B5EF4-FFF2-40B4-BE49-F238E27FC236}">
                <a16:creationId xmlns:a16="http://schemas.microsoft.com/office/drawing/2014/main" id="{6055AF31-0796-C76D-BBCF-811D70E5D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993" y="992334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44094" name="Rectangle 62">
            <a:extLst>
              <a:ext uri="{FF2B5EF4-FFF2-40B4-BE49-F238E27FC236}">
                <a16:creationId xmlns:a16="http://schemas.microsoft.com/office/drawing/2014/main" id="{D86E0280-DF8F-9E1D-739D-A9C088FBC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680" y="992334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44095" name="Rectangle 63">
            <a:extLst>
              <a:ext uri="{FF2B5EF4-FFF2-40B4-BE49-F238E27FC236}">
                <a16:creationId xmlns:a16="http://schemas.microsoft.com/office/drawing/2014/main" id="{1E16FB75-0DEA-8A2C-6B0F-BE3DD556E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555" y="992334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44096" name="Text Box 64">
            <a:extLst>
              <a:ext uri="{FF2B5EF4-FFF2-40B4-BE49-F238E27FC236}">
                <a16:creationId xmlns:a16="http://schemas.microsoft.com/office/drawing/2014/main" id="{64457707-0318-704B-48E8-453994FD4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665" y="223984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44097" name="Rectangle 65">
            <a:extLst>
              <a:ext uri="{FF2B5EF4-FFF2-40B4-BE49-F238E27FC236}">
                <a16:creationId xmlns:a16="http://schemas.microsoft.com/office/drawing/2014/main" id="{5368BA7F-EC3F-9846-DC2C-7AB11702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652" y="454169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44098" name="Rectangle 66">
            <a:extLst>
              <a:ext uri="{FF2B5EF4-FFF2-40B4-BE49-F238E27FC236}">
                <a16:creationId xmlns:a16="http://schemas.microsoft.com/office/drawing/2014/main" id="{C8B5034A-5A96-5E84-AF89-774E093DA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3252" y="992334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99" name="Rectangle 67">
            <a:extLst>
              <a:ext uri="{FF2B5EF4-FFF2-40B4-BE49-F238E27FC236}">
                <a16:creationId xmlns:a16="http://schemas.microsoft.com/office/drawing/2014/main" id="{DBAE202D-E1E1-3597-0F29-57C64465A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693" y="992334"/>
            <a:ext cx="28098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44100" name="Rectangle 68">
            <a:extLst>
              <a:ext uri="{FF2B5EF4-FFF2-40B4-BE49-F238E27FC236}">
                <a16:creationId xmlns:a16="http://schemas.microsoft.com/office/drawing/2014/main" id="{4B108670-FD4C-D835-CFEB-D36264D54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4143" y="992334"/>
            <a:ext cx="19843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44101" name="Rectangle 69">
            <a:extLst>
              <a:ext uri="{FF2B5EF4-FFF2-40B4-BE49-F238E27FC236}">
                <a16:creationId xmlns:a16="http://schemas.microsoft.com/office/drawing/2014/main" id="{87EF0235-1430-17A3-70E6-706B7C9EC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505" y="992334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44102" name="Text Box 70">
            <a:extLst>
              <a:ext uri="{FF2B5EF4-FFF2-40B4-BE49-F238E27FC236}">
                <a16:creationId xmlns:a16="http://schemas.microsoft.com/office/drawing/2014/main" id="{3652121F-F3BE-67A9-ED52-F0C9B19B5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627" y="452581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44103" name="Rectangle 71">
            <a:extLst>
              <a:ext uri="{FF2B5EF4-FFF2-40B4-BE49-F238E27FC236}">
                <a16:creationId xmlns:a16="http://schemas.microsoft.com/office/drawing/2014/main" id="{45FF86F8-7876-8E25-64F2-EA23F32BD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830" y="138256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44104" name="Line 72">
            <a:extLst>
              <a:ext uri="{FF2B5EF4-FFF2-40B4-BE49-F238E27FC236}">
                <a16:creationId xmlns:a16="http://schemas.microsoft.com/office/drawing/2014/main" id="{32A671BF-7D98-0E2D-5095-55CBE42F8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0165" y="792306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5" name="Line 73">
            <a:extLst>
              <a:ext uri="{FF2B5EF4-FFF2-40B4-BE49-F238E27FC236}">
                <a16:creationId xmlns:a16="http://schemas.microsoft.com/office/drawing/2014/main" id="{643BE30E-F17C-9CD9-6792-83118382B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8327" y="797072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6" name="Line 74">
            <a:extLst>
              <a:ext uri="{FF2B5EF4-FFF2-40B4-BE49-F238E27FC236}">
                <a16:creationId xmlns:a16="http://schemas.microsoft.com/office/drawing/2014/main" id="{2C0C1A7A-ABD4-73F3-CC96-BDBA027FDB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49152" y="465284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7" name="Line 75">
            <a:extLst>
              <a:ext uri="{FF2B5EF4-FFF2-40B4-BE49-F238E27FC236}">
                <a16:creationId xmlns:a16="http://schemas.microsoft.com/office/drawing/2014/main" id="{0CB7E729-C6B9-D1D3-F19D-255837683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8915" y="793897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08" name="AutoShape 76">
            <a:extLst>
              <a:ext uri="{FF2B5EF4-FFF2-40B4-BE49-F238E27FC236}">
                <a16:creationId xmlns:a16="http://schemas.microsoft.com/office/drawing/2014/main" id="{9891CD33-EDF3-9F8C-4103-AF9698DD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877" y="2125806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110" name="AutoShape 78">
            <a:extLst>
              <a:ext uri="{FF2B5EF4-FFF2-40B4-BE49-F238E27FC236}">
                <a16:creationId xmlns:a16="http://schemas.microsoft.com/office/drawing/2014/main" id="{A2E7EB9C-C4AF-4829-6C5E-657E59B41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827" y="2125806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112" name="AutoShape 80">
            <a:extLst>
              <a:ext uri="{FF2B5EF4-FFF2-40B4-BE49-F238E27FC236}">
                <a16:creationId xmlns:a16="http://schemas.microsoft.com/office/drawing/2014/main" id="{930474BD-D3FA-9653-1855-9916A5DFE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7115" y="2125806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114" name="AutoShape 82">
            <a:extLst>
              <a:ext uri="{FF2B5EF4-FFF2-40B4-BE49-F238E27FC236}">
                <a16:creationId xmlns:a16="http://schemas.microsoft.com/office/drawing/2014/main" id="{7E307518-565F-7395-9CDA-DBCBCBD94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690" y="2125806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116" name="AutoShape 84">
            <a:extLst>
              <a:ext uri="{FF2B5EF4-FFF2-40B4-BE49-F238E27FC236}">
                <a16:creationId xmlns:a16="http://schemas.microsoft.com/office/drawing/2014/main" id="{E825FF07-268B-0CF6-9A67-36493FD64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777" y="2125806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pic>
        <p:nvPicPr>
          <p:cNvPr id="44119" name="Picture 87">
            <a:extLst>
              <a:ext uri="{FF2B5EF4-FFF2-40B4-BE49-F238E27FC236}">
                <a16:creationId xmlns:a16="http://schemas.microsoft.com/office/drawing/2014/main" id="{B9FF060F-23E2-CF9C-4AF5-D5BC60180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3" y="2761741"/>
            <a:ext cx="1367631" cy="20577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20" name="Text Box 88">
            <a:extLst>
              <a:ext uri="{FF2B5EF4-FFF2-40B4-BE49-F238E27FC236}">
                <a16:creationId xmlns:a16="http://schemas.microsoft.com/office/drawing/2014/main" id="{6AF07AD3-58A3-332D-C702-3522EC4BB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87" y="2761742"/>
            <a:ext cx="9260414" cy="35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馬可奧熱流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(Marcus Aurelius161-180</a:t>
            </a:r>
            <a:r>
              <a:rPr lang="zh-TW" altLang="en-US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TW" altLang="en-US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：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本身是个</a:t>
            </a:r>
            <a:r>
              <a:rPr lang="en-US" altLang="zh-CN" sz="24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Stoic</a:t>
            </a:r>
            <a:r>
              <a:rPr lang="zh-CN" altLang="en-US" sz="24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哲学家，重视理性，与尚武的</a:t>
            </a:r>
            <a:r>
              <a:rPr lang="en-US" altLang="zh-CN" sz="24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Lucius </a:t>
            </a:r>
            <a:r>
              <a:rPr lang="en-US" altLang="zh-CN" sz="2400" b="1" dirty="0" err="1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Verus</a:t>
            </a:r>
            <a:r>
              <a:rPr lang="zh-CN" altLang="en-US" sz="24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共同治国</a:t>
            </a:r>
            <a:endParaRPr lang="en-US" altLang="zh-CN" sz="2400" b="1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CN" sz="24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Lucius </a:t>
            </a:r>
            <a:r>
              <a:rPr lang="en-US" altLang="zh-CN" sz="2400" b="1" dirty="0" err="1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Verus</a:t>
            </a:r>
            <a:r>
              <a:rPr lang="zh-CN" altLang="en-US" sz="24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攻打波斯得胜，却死于他带回的持续的瘟疫</a:t>
            </a:r>
            <a:endParaRPr lang="en-US" altLang="zh-CN" sz="2400" b="1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帝国边界受到蛮族侵略</a:t>
            </a:r>
            <a:r>
              <a:rPr lang="en-US" altLang="zh-CN" sz="24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馬可奧熱流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变成带兵的皇帝。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又有地震等等灾害，基督徒的事被指为这些灾祸的根源，暴民杀害基督徒便经常发生，奥热流不单没有阻止暴民的暴行，反从中鼓励，并且创立一种密探制度和严刑拷问，用以对付基督徒。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Group 2">
            <a:extLst>
              <a:ext uri="{FF2B5EF4-FFF2-40B4-BE49-F238E27FC236}">
                <a16:creationId xmlns:a16="http://schemas.microsoft.com/office/drawing/2014/main" id="{CF94607A-D9D9-2B0F-B218-A1C3CD1028C7}"/>
              </a:ext>
            </a:extLst>
          </p:cNvPr>
          <p:cNvGraphicFramePr>
            <a:graphicFrameLocks noGrp="1"/>
          </p:cNvGraphicFramePr>
          <p:nvPr/>
        </p:nvGraphicFramePr>
        <p:xfrm>
          <a:off x="859519" y="1946275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20243659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6527544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876038089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181543779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289425650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96723030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97167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5730183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40801883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250772068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54613"/>
                  </a:ext>
                </a:extLst>
              </a:tr>
            </a:tbl>
          </a:graphicData>
        </a:graphic>
      </p:graphicFrame>
      <p:graphicFrame>
        <p:nvGraphicFramePr>
          <p:cNvPr id="51226" name="Group 26">
            <a:extLst>
              <a:ext uri="{FF2B5EF4-FFF2-40B4-BE49-F238E27FC236}">
                <a16:creationId xmlns:a16="http://schemas.microsoft.com/office/drawing/2014/main" id="{0F2B7918-C8D6-88CE-F622-76F9C8034FED}"/>
              </a:ext>
            </a:extLst>
          </p:cNvPr>
          <p:cNvGraphicFramePr>
            <a:graphicFrameLocks noGrp="1"/>
          </p:cNvGraphicFramePr>
          <p:nvPr/>
        </p:nvGraphicFramePr>
        <p:xfrm>
          <a:off x="459472" y="2068513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11524772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28292103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98195827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5539198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248251481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159393054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549165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8897013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02639726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23919202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597281009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35762"/>
                  </a:ext>
                </a:extLst>
              </a:tr>
            </a:tbl>
          </a:graphicData>
        </a:graphic>
      </p:graphicFrame>
      <p:sp>
        <p:nvSpPr>
          <p:cNvPr id="51242" name="Rectangle 42">
            <a:extLst>
              <a:ext uri="{FF2B5EF4-FFF2-40B4-BE49-F238E27FC236}">
                <a16:creationId xmlns:a16="http://schemas.microsoft.com/office/drawing/2014/main" id="{BD83217F-C7EA-C494-53BF-8C0BF8C31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19" y="1273178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51243" name="Rectangle 43">
            <a:extLst>
              <a:ext uri="{FF2B5EF4-FFF2-40B4-BE49-F238E27FC236}">
                <a16:creationId xmlns:a16="http://schemas.microsoft.com/office/drawing/2014/main" id="{489D8420-E1F1-5B80-726C-1EDA80AA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344" y="1273178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51244" name="Rectangle 44">
            <a:extLst>
              <a:ext uri="{FF2B5EF4-FFF2-40B4-BE49-F238E27FC236}">
                <a16:creationId xmlns:a16="http://schemas.microsoft.com/office/drawing/2014/main" id="{0A39A104-BB10-57A9-90F2-DBF20A27A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047" y="1273178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51245" name="Rectangle 45">
            <a:extLst>
              <a:ext uri="{FF2B5EF4-FFF2-40B4-BE49-F238E27FC236}">
                <a16:creationId xmlns:a16="http://schemas.microsoft.com/office/drawing/2014/main" id="{6D81DB2F-F524-0833-4BFB-F14AED117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4106" y="1273178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51246" name="Rectangle 46">
            <a:extLst>
              <a:ext uri="{FF2B5EF4-FFF2-40B4-BE49-F238E27FC236}">
                <a16:creationId xmlns:a16="http://schemas.microsoft.com/office/drawing/2014/main" id="{60CF6E2F-0881-5A64-4628-493B3C3FC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394" y="1273178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47" name="Rectangle 47">
            <a:extLst>
              <a:ext uri="{FF2B5EF4-FFF2-40B4-BE49-F238E27FC236}">
                <a16:creationId xmlns:a16="http://schemas.microsoft.com/office/drawing/2014/main" id="{160A968A-14ED-47DB-F144-4D5F2F9A4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394" y="1273178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51248" name="Rectangle 48">
            <a:extLst>
              <a:ext uri="{FF2B5EF4-FFF2-40B4-BE49-F238E27FC236}">
                <a16:creationId xmlns:a16="http://schemas.microsoft.com/office/drawing/2014/main" id="{85AC7819-B85B-FCDE-63F0-40F7ABBBF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722" y="1273178"/>
            <a:ext cx="7143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49" name="Rectangle 49">
            <a:extLst>
              <a:ext uri="{FF2B5EF4-FFF2-40B4-BE49-F238E27FC236}">
                <a16:creationId xmlns:a16="http://schemas.microsoft.com/office/drawing/2014/main" id="{57B5DA46-B99B-7DE6-6842-052403F62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369" y="1273178"/>
            <a:ext cx="819150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51250" name="Rectangle 50">
            <a:extLst>
              <a:ext uri="{FF2B5EF4-FFF2-40B4-BE49-F238E27FC236}">
                <a16:creationId xmlns:a16="http://schemas.microsoft.com/office/drawing/2014/main" id="{96EF1DF7-105C-1BC3-9901-EB1E133F4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8481" y="1273178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51" name="Text Box 51">
            <a:extLst>
              <a:ext uri="{FF2B5EF4-FFF2-40B4-BE49-F238E27FC236}">
                <a16:creationId xmlns:a16="http://schemas.microsoft.com/office/drawing/2014/main" id="{EDD16239-1818-B961-77D4-24CDFDE36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706" y="203993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51252" name="AutoShape 52">
            <a:extLst>
              <a:ext uri="{FF2B5EF4-FFF2-40B4-BE49-F238E27FC236}">
                <a16:creationId xmlns:a16="http://schemas.microsoft.com/office/drawing/2014/main" id="{278909AA-0BA3-A492-5CB1-63B2848F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906" y="2406650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53" name="AutoShape 53">
            <a:extLst>
              <a:ext uri="{FF2B5EF4-FFF2-40B4-BE49-F238E27FC236}">
                <a16:creationId xmlns:a16="http://schemas.microsoft.com/office/drawing/2014/main" id="{3618D744-666B-EE6C-3675-C3C563EF8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869" y="2406650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54" name="Rectangle 54">
            <a:extLst>
              <a:ext uri="{FF2B5EF4-FFF2-40B4-BE49-F238E27FC236}">
                <a16:creationId xmlns:a16="http://schemas.microsoft.com/office/drawing/2014/main" id="{067C355E-A550-631A-750A-9FF4947FB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669" y="1273178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51255" name="Rectangle 55">
            <a:extLst>
              <a:ext uri="{FF2B5EF4-FFF2-40B4-BE49-F238E27FC236}">
                <a16:creationId xmlns:a16="http://schemas.microsoft.com/office/drawing/2014/main" id="{C3F585DF-8DAD-5713-745B-D90751905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344" y="1273178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kumimoji="0" lang="zh-TW" altLang="en-US">
              <a:ea typeface="SimHei" panose="02010609060101010101" pitchFamily="49" charset="-122"/>
            </a:endParaRPr>
          </a:p>
        </p:txBody>
      </p:sp>
      <p:sp>
        <p:nvSpPr>
          <p:cNvPr id="51256" name="Rectangle 56">
            <a:extLst>
              <a:ext uri="{FF2B5EF4-FFF2-40B4-BE49-F238E27FC236}">
                <a16:creationId xmlns:a16="http://schemas.microsoft.com/office/drawing/2014/main" id="{CAA935CF-6FFA-0F20-0FA4-407A66E69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2281" y="1273175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57" name="Rectangle 57">
            <a:extLst>
              <a:ext uri="{FF2B5EF4-FFF2-40B4-BE49-F238E27FC236}">
                <a16:creationId xmlns:a16="http://schemas.microsoft.com/office/drawing/2014/main" id="{BBB8D73B-F5C4-21FA-3DAD-E5F392319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944" y="1279525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58" name="Rectangle 58">
            <a:extLst>
              <a:ext uri="{FF2B5EF4-FFF2-40B4-BE49-F238E27FC236}">
                <a16:creationId xmlns:a16="http://schemas.microsoft.com/office/drawing/2014/main" id="{ABC43FDB-0F9F-AB35-0363-3CE354FB3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994" y="1273178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59" name="Rectangle 59">
            <a:extLst>
              <a:ext uri="{FF2B5EF4-FFF2-40B4-BE49-F238E27FC236}">
                <a16:creationId xmlns:a16="http://schemas.microsoft.com/office/drawing/2014/main" id="{816E1CC6-99C3-8A18-8C68-F15AFE018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897" y="1273178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51260" name="Rectangle 60">
            <a:extLst>
              <a:ext uri="{FF2B5EF4-FFF2-40B4-BE49-F238E27FC236}">
                <a16:creationId xmlns:a16="http://schemas.microsoft.com/office/drawing/2014/main" id="{13BF4515-C441-2335-438E-7F7AA30ED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584" y="1273178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1261" name="Rectangle 61">
            <a:extLst>
              <a:ext uri="{FF2B5EF4-FFF2-40B4-BE49-F238E27FC236}">
                <a16:creationId xmlns:a16="http://schemas.microsoft.com/office/drawing/2014/main" id="{75007D01-75EC-557B-59F3-D73E0FC4C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3459" y="1273178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1262" name="Text Box 62">
            <a:extLst>
              <a:ext uri="{FF2B5EF4-FFF2-40B4-BE49-F238E27FC236}">
                <a16:creationId xmlns:a16="http://schemas.microsoft.com/office/drawing/2014/main" id="{25E882B4-7EF2-9CFF-EEF3-0AADD224C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569" y="504828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51263" name="Rectangle 63">
            <a:extLst>
              <a:ext uri="{FF2B5EF4-FFF2-40B4-BE49-F238E27FC236}">
                <a16:creationId xmlns:a16="http://schemas.microsoft.com/office/drawing/2014/main" id="{35EDB343-A4CC-A43E-4084-4917F67F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3556" y="735013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51264" name="Rectangle 64">
            <a:extLst>
              <a:ext uri="{FF2B5EF4-FFF2-40B4-BE49-F238E27FC236}">
                <a16:creationId xmlns:a16="http://schemas.microsoft.com/office/drawing/2014/main" id="{44963B7B-5F9D-DDF7-0B68-B92C687B3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156" y="1273178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65" name="Rectangle 65">
            <a:extLst>
              <a:ext uri="{FF2B5EF4-FFF2-40B4-BE49-F238E27FC236}">
                <a16:creationId xmlns:a16="http://schemas.microsoft.com/office/drawing/2014/main" id="{08FB1767-BE01-BC1E-CE34-F075759A0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0597" y="1273178"/>
            <a:ext cx="28098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51266" name="Rectangle 66">
            <a:extLst>
              <a:ext uri="{FF2B5EF4-FFF2-40B4-BE49-F238E27FC236}">
                <a16:creationId xmlns:a16="http://schemas.microsoft.com/office/drawing/2014/main" id="{5DF59DB6-9F74-C633-F276-9CDB578A6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047" y="1273178"/>
            <a:ext cx="19843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1267" name="Rectangle 67">
            <a:extLst>
              <a:ext uri="{FF2B5EF4-FFF2-40B4-BE49-F238E27FC236}">
                <a16:creationId xmlns:a16="http://schemas.microsoft.com/office/drawing/2014/main" id="{933B688A-F6B4-73BE-417C-380271A69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409" y="1273178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51268" name="Text Box 68">
            <a:extLst>
              <a:ext uri="{FF2B5EF4-FFF2-40B4-BE49-F238E27FC236}">
                <a16:creationId xmlns:a16="http://schemas.microsoft.com/office/drawing/2014/main" id="{AB2D5EEE-1B1A-15D3-1D69-2DDC4DB97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531" y="73342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51269" name="Rectangle 69">
            <a:extLst>
              <a:ext uri="{FF2B5EF4-FFF2-40B4-BE49-F238E27FC236}">
                <a16:creationId xmlns:a16="http://schemas.microsoft.com/office/drawing/2014/main" id="{CA3B9F09-E30F-A5FC-3A08-66F875B8C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734" y="419100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51270" name="Line 70">
            <a:extLst>
              <a:ext uri="{FF2B5EF4-FFF2-40B4-BE49-F238E27FC236}">
                <a16:creationId xmlns:a16="http://schemas.microsoft.com/office/drawing/2014/main" id="{0605057D-BB32-C272-3F92-79E142FCA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6069" y="1073150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1" name="Line 71">
            <a:extLst>
              <a:ext uri="{FF2B5EF4-FFF2-40B4-BE49-F238E27FC236}">
                <a16:creationId xmlns:a16="http://schemas.microsoft.com/office/drawing/2014/main" id="{B072B52C-809D-AA94-4749-ED256B0DA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4231" y="1077916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2" name="Line 72">
            <a:extLst>
              <a:ext uri="{FF2B5EF4-FFF2-40B4-BE49-F238E27FC236}">
                <a16:creationId xmlns:a16="http://schemas.microsoft.com/office/drawing/2014/main" id="{A24CA91C-898A-AE96-8395-2244655DD7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5056" y="746128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3" name="Line 73">
            <a:extLst>
              <a:ext uri="{FF2B5EF4-FFF2-40B4-BE49-F238E27FC236}">
                <a16:creationId xmlns:a16="http://schemas.microsoft.com/office/drawing/2014/main" id="{BE5C0757-ED39-DFDE-1B58-15326880F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4819" y="1074741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4" name="AutoShape 74">
            <a:extLst>
              <a:ext uri="{FF2B5EF4-FFF2-40B4-BE49-F238E27FC236}">
                <a16:creationId xmlns:a16="http://schemas.microsoft.com/office/drawing/2014/main" id="{EFF51C80-FE55-8883-062F-EC75AE813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781" y="2406650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75" name="AutoShape 75">
            <a:extLst>
              <a:ext uri="{FF2B5EF4-FFF2-40B4-BE49-F238E27FC236}">
                <a16:creationId xmlns:a16="http://schemas.microsoft.com/office/drawing/2014/main" id="{7476FF3B-4BBC-72D8-8906-2175D19AC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31" y="2406650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76" name="AutoShape 76">
            <a:extLst>
              <a:ext uri="{FF2B5EF4-FFF2-40B4-BE49-F238E27FC236}">
                <a16:creationId xmlns:a16="http://schemas.microsoft.com/office/drawing/2014/main" id="{25370155-D717-1678-9382-21EFDAA93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019" y="2406650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77" name="AutoShape 77">
            <a:extLst>
              <a:ext uri="{FF2B5EF4-FFF2-40B4-BE49-F238E27FC236}">
                <a16:creationId xmlns:a16="http://schemas.microsoft.com/office/drawing/2014/main" id="{CB154186-C619-5B48-F5A4-4053082A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6594" y="2406650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78" name="AutoShape 78">
            <a:extLst>
              <a:ext uri="{FF2B5EF4-FFF2-40B4-BE49-F238E27FC236}">
                <a16:creationId xmlns:a16="http://schemas.microsoft.com/office/drawing/2014/main" id="{EA5266E8-DD27-FB51-6D7D-B98A1AFBE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681" y="2406650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79" name="Text Box 79">
            <a:extLst>
              <a:ext uri="{FF2B5EF4-FFF2-40B4-BE49-F238E27FC236}">
                <a16:creationId xmlns:a16="http://schemas.microsoft.com/office/drawing/2014/main" id="{A95A247F-2586-0709-A5F7-B15D243DC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093" y="3600225"/>
            <a:ext cx="6839175" cy="198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瑟佛伦 </a:t>
            </a:r>
            <a:r>
              <a:rPr lang="en-US" sz="2800" b="1" dirty="0"/>
              <a:t>Severus</a:t>
            </a:r>
            <a:endParaRPr lang="zh-TW" altLang="en-US" sz="2800" dirty="0">
              <a:solidFill>
                <a:srgbClr val="996633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强迫人们向太阳神献礼拜</a:t>
            </a:r>
            <a:endParaRPr lang="en-US" altLang="zh-CN" sz="32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颁布法令称改信基督教将处死刑</a:t>
            </a:r>
            <a:endParaRPr lang="zh-TW" altLang="en-US" sz="28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DD7B45-FF97-45D5-2DEF-F0F056FC0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19" y="3517632"/>
            <a:ext cx="1627826" cy="234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Group 2">
            <a:extLst>
              <a:ext uri="{FF2B5EF4-FFF2-40B4-BE49-F238E27FC236}">
                <a16:creationId xmlns:a16="http://schemas.microsoft.com/office/drawing/2014/main" id="{CF94607A-D9D9-2B0F-B218-A1C3CD102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002837"/>
              </p:ext>
            </p:extLst>
          </p:nvPr>
        </p:nvGraphicFramePr>
        <p:xfrm>
          <a:off x="1120776" y="1641475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20243659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6527544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876038089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181543779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289425650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96723030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97167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5730183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40801883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250772068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54613"/>
                  </a:ext>
                </a:extLst>
              </a:tr>
            </a:tbl>
          </a:graphicData>
        </a:graphic>
      </p:graphicFrame>
      <p:graphicFrame>
        <p:nvGraphicFramePr>
          <p:cNvPr id="51226" name="Group 26">
            <a:extLst>
              <a:ext uri="{FF2B5EF4-FFF2-40B4-BE49-F238E27FC236}">
                <a16:creationId xmlns:a16="http://schemas.microsoft.com/office/drawing/2014/main" id="{0F2B7918-C8D6-88CE-F622-76F9C8034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462596"/>
              </p:ext>
            </p:extLst>
          </p:nvPr>
        </p:nvGraphicFramePr>
        <p:xfrm>
          <a:off x="720729" y="1763713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11524772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28292103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98195827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5539198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248251481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159393054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5549165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8897013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02639726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23919202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597281009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35762"/>
                  </a:ext>
                </a:extLst>
              </a:tr>
            </a:tbl>
          </a:graphicData>
        </a:graphic>
      </p:graphicFrame>
      <p:sp>
        <p:nvSpPr>
          <p:cNvPr id="51242" name="Rectangle 42">
            <a:extLst>
              <a:ext uri="{FF2B5EF4-FFF2-40B4-BE49-F238E27FC236}">
                <a16:creationId xmlns:a16="http://schemas.microsoft.com/office/drawing/2014/main" id="{BD83217F-C7EA-C494-53BF-8C0BF8C31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6" y="968378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51243" name="Rectangle 43">
            <a:extLst>
              <a:ext uri="{FF2B5EF4-FFF2-40B4-BE49-F238E27FC236}">
                <a16:creationId xmlns:a16="http://schemas.microsoft.com/office/drawing/2014/main" id="{489D8420-E1F1-5B80-726C-1EDA80AA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1" y="968378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51244" name="Rectangle 44">
            <a:extLst>
              <a:ext uri="{FF2B5EF4-FFF2-40B4-BE49-F238E27FC236}">
                <a16:creationId xmlns:a16="http://schemas.microsoft.com/office/drawing/2014/main" id="{0A39A104-BB10-57A9-90F2-DBF20A27A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4" y="968378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51245" name="Rectangle 45">
            <a:extLst>
              <a:ext uri="{FF2B5EF4-FFF2-40B4-BE49-F238E27FC236}">
                <a16:creationId xmlns:a16="http://schemas.microsoft.com/office/drawing/2014/main" id="{6D81DB2F-F524-0833-4BFB-F14AED117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968378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51246" name="Rectangle 46">
            <a:extLst>
              <a:ext uri="{FF2B5EF4-FFF2-40B4-BE49-F238E27FC236}">
                <a16:creationId xmlns:a16="http://schemas.microsoft.com/office/drawing/2014/main" id="{60CF6E2F-0881-5A64-4628-493B3C3FC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651" y="968378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47" name="Rectangle 47">
            <a:extLst>
              <a:ext uri="{FF2B5EF4-FFF2-40B4-BE49-F238E27FC236}">
                <a16:creationId xmlns:a16="http://schemas.microsoft.com/office/drawing/2014/main" id="{160A968A-14ED-47DB-F144-4D5F2F9A4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651" y="968378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51248" name="Rectangle 48">
            <a:extLst>
              <a:ext uri="{FF2B5EF4-FFF2-40B4-BE49-F238E27FC236}">
                <a16:creationId xmlns:a16="http://schemas.microsoft.com/office/drawing/2014/main" id="{85AC7819-B85B-FCDE-63F0-40F7ABBBF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79" y="968378"/>
            <a:ext cx="7143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49" name="Rectangle 49">
            <a:extLst>
              <a:ext uri="{FF2B5EF4-FFF2-40B4-BE49-F238E27FC236}">
                <a16:creationId xmlns:a16="http://schemas.microsoft.com/office/drawing/2014/main" id="{57B5DA46-B99B-7DE6-6842-052403F62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26" y="968378"/>
            <a:ext cx="819150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51250" name="Rectangle 50">
            <a:extLst>
              <a:ext uri="{FF2B5EF4-FFF2-40B4-BE49-F238E27FC236}">
                <a16:creationId xmlns:a16="http://schemas.microsoft.com/office/drawing/2014/main" id="{96EF1DF7-105C-1BC3-9901-EB1E133F4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9738" y="968378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51" name="Text Box 51">
            <a:extLst>
              <a:ext uri="{FF2B5EF4-FFF2-40B4-BE49-F238E27FC236}">
                <a16:creationId xmlns:a16="http://schemas.microsoft.com/office/drawing/2014/main" id="{EDD16239-1818-B961-77D4-24CDFDE36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73513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51252" name="AutoShape 52">
            <a:extLst>
              <a:ext uri="{FF2B5EF4-FFF2-40B4-BE49-F238E27FC236}">
                <a16:creationId xmlns:a16="http://schemas.microsoft.com/office/drawing/2014/main" id="{278909AA-0BA3-A492-5CB1-63B2848F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63" y="2101850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53" name="AutoShape 53">
            <a:extLst>
              <a:ext uri="{FF2B5EF4-FFF2-40B4-BE49-F238E27FC236}">
                <a16:creationId xmlns:a16="http://schemas.microsoft.com/office/drawing/2014/main" id="{3618D744-666B-EE6C-3675-C3C563EF8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26" y="2101850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54" name="Rectangle 54">
            <a:extLst>
              <a:ext uri="{FF2B5EF4-FFF2-40B4-BE49-F238E27FC236}">
                <a16:creationId xmlns:a16="http://schemas.microsoft.com/office/drawing/2014/main" id="{067C355E-A550-631A-750A-9FF4947FB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968378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51255" name="Rectangle 55">
            <a:extLst>
              <a:ext uri="{FF2B5EF4-FFF2-40B4-BE49-F238E27FC236}">
                <a16:creationId xmlns:a16="http://schemas.microsoft.com/office/drawing/2014/main" id="{C3F585DF-8DAD-5713-745B-D90751905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1" y="968378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kumimoji="0" lang="zh-TW" altLang="en-US">
              <a:ea typeface="SimHei" panose="02010609060101010101" pitchFamily="49" charset="-122"/>
            </a:endParaRPr>
          </a:p>
        </p:txBody>
      </p:sp>
      <p:sp>
        <p:nvSpPr>
          <p:cNvPr id="51256" name="Rectangle 56">
            <a:extLst>
              <a:ext uri="{FF2B5EF4-FFF2-40B4-BE49-F238E27FC236}">
                <a16:creationId xmlns:a16="http://schemas.microsoft.com/office/drawing/2014/main" id="{CAA935CF-6FFA-0F20-0FA4-407A66E69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968375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57" name="Rectangle 57">
            <a:extLst>
              <a:ext uri="{FF2B5EF4-FFF2-40B4-BE49-F238E27FC236}">
                <a16:creationId xmlns:a16="http://schemas.microsoft.com/office/drawing/2014/main" id="{BBB8D73B-F5C4-21FA-3DAD-E5F392319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974725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58" name="Rectangle 58">
            <a:extLst>
              <a:ext uri="{FF2B5EF4-FFF2-40B4-BE49-F238E27FC236}">
                <a16:creationId xmlns:a16="http://schemas.microsoft.com/office/drawing/2014/main" id="{ABC43FDB-0F9F-AB35-0363-3CE354FB3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1" y="968378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59" name="Rectangle 59">
            <a:extLst>
              <a:ext uri="{FF2B5EF4-FFF2-40B4-BE49-F238E27FC236}">
                <a16:creationId xmlns:a16="http://schemas.microsoft.com/office/drawing/2014/main" id="{816E1CC6-99C3-8A18-8C68-F15AFE018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4" y="968378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51260" name="Rectangle 60">
            <a:extLst>
              <a:ext uri="{FF2B5EF4-FFF2-40B4-BE49-F238E27FC236}">
                <a16:creationId xmlns:a16="http://schemas.microsoft.com/office/drawing/2014/main" id="{13BF4515-C441-2335-438E-7F7AA30ED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841" y="968378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1261" name="Rectangle 61">
            <a:extLst>
              <a:ext uri="{FF2B5EF4-FFF2-40B4-BE49-F238E27FC236}">
                <a16:creationId xmlns:a16="http://schemas.microsoft.com/office/drawing/2014/main" id="{75007D01-75EC-557B-59F3-D73E0FC4C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6" y="968378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1262" name="Text Box 62">
            <a:extLst>
              <a:ext uri="{FF2B5EF4-FFF2-40B4-BE49-F238E27FC236}">
                <a16:creationId xmlns:a16="http://schemas.microsoft.com/office/drawing/2014/main" id="{25E882B4-7EF2-9CFF-EEF3-0AADD224C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6" y="200028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51263" name="Rectangle 63">
            <a:extLst>
              <a:ext uri="{FF2B5EF4-FFF2-40B4-BE49-F238E27FC236}">
                <a16:creationId xmlns:a16="http://schemas.microsoft.com/office/drawing/2014/main" id="{35EDB343-A4CC-A43E-4084-4917F67F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430213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51264" name="Rectangle 64">
            <a:extLst>
              <a:ext uri="{FF2B5EF4-FFF2-40B4-BE49-F238E27FC236}">
                <a16:creationId xmlns:a16="http://schemas.microsoft.com/office/drawing/2014/main" id="{44963B7B-5F9D-DDF7-0B68-B92C687B3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413" y="968378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65" name="Rectangle 65">
            <a:extLst>
              <a:ext uri="{FF2B5EF4-FFF2-40B4-BE49-F238E27FC236}">
                <a16:creationId xmlns:a16="http://schemas.microsoft.com/office/drawing/2014/main" id="{08FB1767-BE01-BC1E-CE34-F075759A0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4" y="968378"/>
            <a:ext cx="28098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51266" name="Rectangle 66">
            <a:extLst>
              <a:ext uri="{FF2B5EF4-FFF2-40B4-BE49-F238E27FC236}">
                <a16:creationId xmlns:a16="http://schemas.microsoft.com/office/drawing/2014/main" id="{5DF59DB6-9F74-C633-F276-9CDB578A6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304" y="968378"/>
            <a:ext cx="19843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1267" name="Rectangle 67">
            <a:extLst>
              <a:ext uri="{FF2B5EF4-FFF2-40B4-BE49-F238E27FC236}">
                <a16:creationId xmlns:a16="http://schemas.microsoft.com/office/drawing/2014/main" id="{933B688A-F6B4-73BE-417C-380271A69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666" y="968378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51268" name="Text Box 68">
            <a:extLst>
              <a:ext uri="{FF2B5EF4-FFF2-40B4-BE49-F238E27FC236}">
                <a16:creationId xmlns:a16="http://schemas.microsoft.com/office/drawing/2014/main" id="{AB2D5EEE-1B1A-15D3-1D69-2DDC4DB97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42862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51269" name="Rectangle 69">
            <a:extLst>
              <a:ext uri="{FF2B5EF4-FFF2-40B4-BE49-F238E27FC236}">
                <a16:creationId xmlns:a16="http://schemas.microsoft.com/office/drawing/2014/main" id="{CA3B9F09-E30F-A5FC-3A08-66F875B8C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991" y="114300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51270" name="Line 70">
            <a:extLst>
              <a:ext uri="{FF2B5EF4-FFF2-40B4-BE49-F238E27FC236}">
                <a16:creationId xmlns:a16="http://schemas.microsoft.com/office/drawing/2014/main" id="{0605057D-BB32-C272-3F92-79E142FCA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326" y="768350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1" name="Line 71">
            <a:extLst>
              <a:ext uri="{FF2B5EF4-FFF2-40B4-BE49-F238E27FC236}">
                <a16:creationId xmlns:a16="http://schemas.microsoft.com/office/drawing/2014/main" id="{B072B52C-809D-AA94-4749-ED256B0DA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5488" y="773116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2" name="Line 72">
            <a:extLst>
              <a:ext uri="{FF2B5EF4-FFF2-40B4-BE49-F238E27FC236}">
                <a16:creationId xmlns:a16="http://schemas.microsoft.com/office/drawing/2014/main" id="{A24CA91C-898A-AE96-8395-2244655DD7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26313" y="441328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3" name="Line 73">
            <a:extLst>
              <a:ext uri="{FF2B5EF4-FFF2-40B4-BE49-F238E27FC236}">
                <a16:creationId xmlns:a16="http://schemas.microsoft.com/office/drawing/2014/main" id="{BE5C0757-ED39-DFDE-1B58-15326880F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6076" y="769941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4" name="AutoShape 74">
            <a:extLst>
              <a:ext uri="{FF2B5EF4-FFF2-40B4-BE49-F238E27FC236}">
                <a16:creationId xmlns:a16="http://schemas.microsoft.com/office/drawing/2014/main" id="{EFF51C80-FE55-8883-062F-EC75AE813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038" y="2101850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75" name="AutoShape 75">
            <a:extLst>
              <a:ext uri="{FF2B5EF4-FFF2-40B4-BE49-F238E27FC236}">
                <a16:creationId xmlns:a16="http://schemas.microsoft.com/office/drawing/2014/main" id="{7476FF3B-4BBC-72D8-8906-2175D19AC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988" y="2101850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76" name="AutoShape 76">
            <a:extLst>
              <a:ext uri="{FF2B5EF4-FFF2-40B4-BE49-F238E27FC236}">
                <a16:creationId xmlns:a16="http://schemas.microsoft.com/office/drawing/2014/main" id="{25370155-D717-1678-9382-21EFDAA93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6" y="2101850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77" name="AutoShape 77">
            <a:extLst>
              <a:ext uri="{FF2B5EF4-FFF2-40B4-BE49-F238E27FC236}">
                <a16:creationId xmlns:a16="http://schemas.microsoft.com/office/drawing/2014/main" id="{CB154186-C619-5B48-F5A4-4053082A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851" y="2101850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78" name="AutoShape 78">
            <a:extLst>
              <a:ext uri="{FF2B5EF4-FFF2-40B4-BE49-F238E27FC236}">
                <a16:creationId xmlns:a16="http://schemas.microsoft.com/office/drawing/2014/main" id="{EA5266E8-DD27-FB51-6D7D-B98A1AFBE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38" y="2101850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1279" name="Text Box 79">
            <a:extLst>
              <a:ext uri="{FF2B5EF4-FFF2-40B4-BE49-F238E27FC236}">
                <a16:creationId xmlns:a16="http://schemas.microsoft.com/office/drawing/2014/main" id="{A95A247F-2586-0709-A5F7-B15D243DC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057" y="2846882"/>
            <a:ext cx="7709319" cy="337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馬克西母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TW" sz="2000" dirty="0" err="1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Maximinus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235-238</a:t>
            </a:r>
            <a:r>
              <a:rPr lang="zh-TW" altLang="en-US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TW" altLang="en-US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：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想媲美先王而再迫害教會。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他稱基督徒為「眾神之敵」，是引起地震的罪人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，因此使公眾有藉口去敵視基督徒。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他以處決主教而聞名，有記錄顯示他曾下令處決所有的神職人員。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歷史事實認定馬克西母是一個殘暴的野蠻人，殘殺基督徒，也掠奪異教廟宇。</a:t>
            </a:r>
          </a:p>
        </p:txBody>
      </p:sp>
      <p:pic>
        <p:nvPicPr>
          <p:cNvPr id="51281" name="Picture 81">
            <a:extLst>
              <a:ext uri="{FF2B5EF4-FFF2-40B4-BE49-F238E27FC236}">
                <a16:creationId xmlns:a16="http://schemas.microsoft.com/office/drawing/2014/main" id="{C63E9D53-4DE1-86F9-CE9D-C6972E38F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6" y="2957513"/>
            <a:ext cx="1198562" cy="20637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Group 2">
            <a:extLst>
              <a:ext uri="{FF2B5EF4-FFF2-40B4-BE49-F238E27FC236}">
                <a16:creationId xmlns:a16="http://schemas.microsoft.com/office/drawing/2014/main" id="{4C5A31DF-F843-4EFE-F07A-20D1AECAAA42}"/>
              </a:ext>
            </a:extLst>
          </p:cNvPr>
          <p:cNvGraphicFramePr>
            <a:graphicFrameLocks noGrp="1"/>
          </p:cNvGraphicFramePr>
          <p:nvPr/>
        </p:nvGraphicFramePr>
        <p:xfrm>
          <a:off x="739629" y="1632239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65370314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00779554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34724845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99533746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187248092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44335247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9910617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3108862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21459068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446552076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371971"/>
                  </a:ext>
                </a:extLst>
              </a:tr>
            </a:tbl>
          </a:graphicData>
        </a:graphic>
      </p:graphicFrame>
      <p:graphicFrame>
        <p:nvGraphicFramePr>
          <p:cNvPr id="52250" name="Group 26">
            <a:extLst>
              <a:ext uri="{FF2B5EF4-FFF2-40B4-BE49-F238E27FC236}">
                <a16:creationId xmlns:a16="http://schemas.microsoft.com/office/drawing/2014/main" id="{DAE0E441-8A57-0A9C-DC8C-66FFDC5C59FA}"/>
              </a:ext>
            </a:extLst>
          </p:cNvPr>
          <p:cNvGraphicFramePr>
            <a:graphicFrameLocks noGrp="1"/>
          </p:cNvGraphicFramePr>
          <p:nvPr/>
        </p:nvGraphicFramePr>
        <p:xfrm>
          <a:off x="339582" y="1754477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3350457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80110891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94215057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01888358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36832923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125935542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8069001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02489308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6784295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1214671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65456699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942211"/>
                  </a:ext>
                </a:extLst>
              </a:tr>
            </a:tbl>
          </a:graphicData>
        </a:graphic>
      </p:graphicFrame>
      <p:sp>
        <p:nvSpPr>
          <p:cNvPr id="52266" name="Rectangle 42">
            <a:extLst>
              <a:ext uri="{FF2B5EF4-FFF2-40B4-BE49-F238E27FC236}">
                <a16:creationId xmlns:a16="http://schemas.microsoft.com/office/drawing/2014/main" id="{155B22F5-4671-95ED-8807-53BF3031B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29" y="959142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52267" name="Rectangle 43">
            <a:extLst>
              <a:ext uri="{FF2B5EF4-FFF2-40B4-BE49-F238E27FC236}">
                <a16:creationId xmlns:a16="http://schemas.microsoft.com/office/drawing/2014/main" id="{420511AC-8BFB-C993-F5DA-A8975BC4B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454" y="959142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52268" name="Rectangle 44">
            <a:extLst>
              <a:ext uri="{FF2B5EF4-FFF2-40B4-BE49-F238E27FC236}">
                <a16:creationId xmlns:a16="http://schemas.microsoft.com/office/drawing/2014/main" id="{EC063DDF-8425-EA6C-04A9-D3DD3608E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157" y="959142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52269" name="Rectangle 45">
            <a:extLst>
              <a:ext uri="{FF2B5EF4-FFF2-40B4-BE49-F238E27FC236}">
                <a16:creationId xmlns:a16="http://schemas.microsoft.com/office/drawing/2014/main" id="{6D19C160-1FA7-5638-76FD-7B566BC52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216" y="959142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52270" name="Rectangle 46">
            <a:extLst>
              <a:ext uri="{FF2B5EF4-FFF2-40B4-BE49-F238E27FC236}">
                <a16:creationId xmlns:a16="http://schemas.microsoft.com/office/drawing/2014/main" id="{4E7F5932-0BE0-F128-32EF-55768C65C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04" y="959142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2271" name="Rectangle 47">
            <a:extLst>
              <a:ext uri="{FF2B5EF4-FFF2-40B4-BE49-F238E27FC236}">
                <a16:creationId xmlns:a16="http://schemas.microsoft.com/office/drawing/2014/main" id="{B97B0433-A45A-F3AB-1099-49A4F3B25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504" y="959142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52272" name="Rectangle 48">
            <a:extLst>
              <a:ext uri="{FF2B5EF4-FFF2-40B4-BE49-F238E27FC236}">
                <a16:creationId xmlns:a16="http://schemas.microsoft.com/office/drawing/2014/main" id="{91C7E2E8-EA21-FEF8-1139-46F84F63A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832" y="959142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2273" name="Rectangle 49">
            <a:extLst>
              <a:ext uri="{FF2B5EF4-FFF2-40B4-BE49-F238E27FC236}">
                <a16:creationId xmlns:a16="http://schemas.microsoft.com/office/drawing/2014/main" id="{A527BCF5-7957-4AF4-407D-60B8FF7C4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479" y="959142"/>
            <a:ext cx="819150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52274" name="Rectangle 50">
            <a:extLst>
              <a:ext uri="{FF2B5EF4-FFF2-40B4-BE49-F238E27FC236}">
                <a16:creationId xmlns:a16="http://schemas.microsoft.com/office/drawing/2014/main" id="{CFCD88CA-D33F-A90B-4E19-81448A4E8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591" y="959142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2275" name="Text Box 51">
            <a:extLst>
              <a:ext uri="{FF2B5EF4-FFF2-40B4-BE49-F238E27FC236}">
                <a16:creationId xmlns:a16="http://schemas.microsoft.com/office/drawing/2014/main" id="{E618E430-C699-1548-F928-2A6EFD9B4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82" y="1725902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52276" name="AutoShape 52">
            <a:extLst>
              <a:ext uri="{FF2B5EF4-FFF2-40B4-BE49-F238E27FC236}">
                <a16:creationId xmlns:a16="http://schemas.microsoft.com/office/drawing/2014/main" id="{E809770C-0758-DE23-ABA2-052BF0355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016" y="2092614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2277" name="AutoShape 53">
            <a:extLst>
              <a:ext uri="{FF2B5EF4-FFF2-40B4-BE49-F238E27FC236}">
                <a16:creationId xmlns:a16="http://schemas.microsoft.com/office/drawing/2014/main" id="{DAD7D45F-E638-06A8-7F2D-D500E8364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979" y="2092614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2278" name="Rectangle 54">
            <a:extLst>
              <a:ext uri="{FF2B5EF4-FFF2-40B4-BE49-F238E27FC236}">
                <a16:creationId xmlns:a16="http://schemas.microsoft.com/office/drawing/2014/main" id="{E8AF545E-2788-E20F-E6C4-889F0CF8E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779" y="959142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52279" name="Rectangle 55">
            <a:extLst>
              <a:ext uri="{FF2B5EF4-FFF2-40B4-BE49-F238E27FC236}">
                <a16:creationId xmlns:a16="http://schemas.microsoft.com/office/drawing/2014/main" id="{4D10C068-867C-236E-3C0B-F0F6B0BCD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454" y="959142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kumimoji="0" lang="zh-TW" altLang="en-US">
              <a:ea typeface="SimHei" panose="02010609060101010101" pitchFamily="49" charset="-122"/>
            </a:endParaRPr>
          </a:p>
        </p:txBody>
      </p:sp>
      <p:sp>
        <p:nvSpPr>
          <p:cNvPr id="52280" name="Rectangle 56">
            <a:extLst>
              <a:ext uri="{FF2B5EF4-FFF2-40B4-BE49-F238E27FC236}">
                <a16:creationId xmlns:a16="http://schemas.microsoft.com/office/drawing/2014/main" id="{54291A42-8B20-77F2-CC20-4D93B297E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391" y="959139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2281" name="Rectangle 57">
            <a:extLst>
              <a:ext uri="{FF2B5EF4-FFF2-40B4-BE49-F238E27FC236}">
                <a16:creationId xmlns:a16="http://schemas.microsoft.com/office/drawing/2014/main" id="{C46066F8-B327-424F-FB82-F61330E8D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054" y="965489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2282" name="Rectangle 58">
            <a:extLst>
              <a:ext uri="{FF2B5EF4-FFF2-40B4-BE49-F238E27FC236}">
                <a16:creationId xmlns:a16="http://schemas.microsoft.com/office/drawing/2014/main" id="{4C3FB3F6-E7AF-31B3-6D43-7B2B46447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104" y="959142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2283" name="Rectangle 59">
            <a:extLst>
              <a:ext uri="{FF2B5EF4-FFF2-40B4-BE49-F238E27FC236}">
                <a16:creationId xmlns:a16="http://schemas.microsoft.com/office/drawing/2014/main" id="{CBB2701C-99AE-FF25-A09A-AFDEFBCD8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007" y="959142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52284" name="Rectangle 60">
            <a:extLst>
              <a:ext uri="{FF2B5EF4-FFF2-40B4-BE49-F238E27FC236}">
                <a16:creationId xmlns:a16="http://schemas.microsoft.com/office/drawing/2014/main" id="{4D1E9E3F-5CD8-A8A1-7600-13487D721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694" y="959142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2285" name="Rectangle 61">
            <a:extLst>
              <a:ext uri="{FF2B5EF4-FFF2-40B4-BE49-F238E27FC236}">
                <a16:creationId xmlns:a16="http://schemas.microsoft.com/office/drawing/2014/main" id="{F5D011E9-69BD-A978-B064-D41DCA1BB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569" y="959142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2286" name="Text Box 62">
            <a:extLst>
              <a:ext uri="{FF2B5EF4-FFF2-40B4-BE49-F238E27FC236}">
                <a16:creationId xmlns:a16="http://schemas.microsoft.com/office/drawing/2014/main" id="{3C25069A-8A28-C135-DEFF-327CE2CE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679" y="190792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52287" name="Rectangle 63">
            <a:extLst>
              <a:ext uri="{FF2B5EF4-FFF2-40B4-BE49-F238E27FC236}">
                <a16:creationId xmlns:a16="http://schemas.microsoft.com/office/drawing/2014/main" id="{10E6DC57-CB8B-66C6-B379-CA3C87A33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666" y="420977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52288" name="Rectangle 64">
            <a:extLst>
              <a:ext uri="{FF2B5EF4-FFF2-40B4-BE49-F238E27FC236}">
                <a16:creationId xmlns:a16="http://schemas.microsoft.com/office/drawing/2014/main" id="{EC72CF4D-FB71-CA1A-4A66-1027BED44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266" y="959142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2289" name="Rectangle 65">
            <a:extLst>
              <a:ext uri="{FF2B5EF4-FFF2-40B4-BE49-F238E27FC236}">
                <a16:creationId xmlns:a16="http://schemas.microsoft.com/office/drawing/2014/main" id="{686BE782-2B1D-48E9-9613-763D2DC41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707" y="959142"/>
            <a:ext cx="28098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52290" name="Rectangle 66">
            <a:extLst>
              <a:ext uri="{FF2B5EF4-FFF2-40B4-BE49-F238E27FC236}">
                <a16:creationId xmlns:a16="http://schemas.microsoft.com/office/drawing/2014/main" id="{A1539106-AE77-59DA-BF1E-23B289DD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157" y="959142"/>
            <a:ext cx="19843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2291" name="Rectangle 67">
            <a:extLst>
              <a:ext uri="{FF2B5EF4-FFF2-40B4-BE49-F238E27FC236}">
                <a16:creationId xmlns:a16="http://schemas.microsoft.com/office/drawing/2014/main" id="{1B6B6A4A-4680-B1F0-581E-942C96313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519" y="959142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52292" name="Text Box 68">
            <a:extLst>
              <a:ext uri="{FF2B5EF4-FFF2-40B4-BE49-F238E27FC236}">
                <a16:creationId xmlns:a16="http://schemas.microsoft.com/office/drawing/2014/main" id="{638A085D-ABA3-B991-FB03-E1940E411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641" y="419389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52293" name="Rectangle 69">
            <a:extLst>
              <a:ext uri="{FF2B5EF4-FFF2-40B4-BE49-F238E27FC236}">
                <a16:creationId xmlns:a16="http://schemas.microsoft.com/office/drawing/2014/main" id="{386ADEFA-9F32-EE70-191F-C432B6318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844" y="105064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52294" name="Line 70">
            <a:extLst>
              <a:ext uri="{FF2B5EF4-FFF2-40B4-BE49-F238E27FC236}">
                <a16:creationId xmlns:a16="http://schemas.microsoft.com/office/drawing/2014/main" id="{8DE79E36-88D2-B66A-9F91-44EAC7DDF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179" y="759114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5" name="Line 71">
            <a:extLst>
              <a:ext uri="{FF2B5EF4-FFF2-40B4-BE49-F238E27FC236}">
                <a16:creationId xmlns:a16="http://schemas.microsoft.com/office/drawing/2014/main" id="{FE7B78A9-5E75-BDCB-E600-920C64A83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4341" y="763880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6" name="Line 72">
            <a:extLst>
              <a:ext uri="{FF2B5EF4-FFF2-40B4-BE49-F238E27FC236}">
                <a16:creationId xmlns:a16="http://schemas.microsoft.com/office/drawing/2014/main" id="{C0FC04E3-7305-179A-0BA7-000BBA0EB0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5166" y="432092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7" name="Line 73">
            <a:extLst>
              <a:ext uri="{FF2B5EF4-FFF2-40B4-BE49-F238E27FC236}">
                <a16:creationId xmlns:a16="http://schemas.microsoft.com/office/drawing/2014/main" id="{81F32F8D-D885-C678-6B94-2F28666A2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4929" y="760705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8" name="AutoShape 74">
            <a:extLst>
              <a:ext uri="{FF2B5EF4-FFF2-40B4-BE49-F238E27FC236}">
                <a16:creationId xmlns:a16="http://schemas.microsoft.com/office/drawing/2014/main" id="{5C84E1C1-5B51-7EBC-50D5-81186DD03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891" y="2092614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2299" name="AutoShape 75">
            <a:extLst>
              <a:ext uri="{FF2B5EF4-FFF2-40B4-BE49-F238E27FC236}">
                <a16:creationId xmlns:a16="http://schemas.microsoft.com/office/drawing/2014/main" id="{2E0393DE-8860-15CA-6DE6-C5FD9566B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841" y="2092614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2300" name="AutoShape 76">
            <a:extLst>
              <a:ext uri="{FF2B5EF4-FFF2-40B4-BE49-F238E27FC236}">
                <a16:creationId xmlns:a16="http://schemas.microsoft.com/office/drawing/2014/main" id="{E9AF7DEB-C048-BAA9-D2F6-050E57362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129" y="2092614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2301" name="AutoShape 77">
            <a:extLst>
              <a:ext uri="{FF2B5EF4-FFF2-40B4-BE49-F238E27FC236}">
                <a16:creationId xmlns:a16="http://schemas.microsoft.com/office/drawing/2014/main" id="{1CEA2BEE-7244-7132-C8BE-C8E87C01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704" y="2092614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2302" name="AutoShape 78">
            <a:extLst>
              <a:ext uri="{FF2B5EF4-FFF2-40B4-BE49-F238E27FC236}">
                <a16:creationId xmlns:a16="http://schemas.microsoft.com/office/drawing/2014/main" id="{3AF33665-CEB8-C1F2-A4CD-7945EC436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791" y="2092614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2303" name="Text Box 79">
            <a:extLst>
              <a:ext uri="{FF2B5EF4-FFF2-40B4-BE49-F238E27FC236}">
                <a16:creationId xmlns:a16="http://schemas.microsoft.com/office/drawing/2014/main" id="{C91FE3C1-2366-3FE7-1082-DA8FA29F2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124" y="2656815"/>
            <a:ext cx="10045614" cy="409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德修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(Decius 249-251</a:t>
            </a:r>
            <a:r>
              <a:rPr lang="zh-TW" altLang="en-US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TW" altLang="en-US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：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他在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250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月處決羅馬主教法比盎之後，展開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第一個有系統的迫害計畫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。他下令所有羅馬公民，交出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向君王和國神獻祭的證明書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，否則將被處死。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i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許多信徒因此被殺，也有很多人否認信仰，或用賄賂的手段而避過迫害。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這些事引發日後基督徒對悔改、重洗、復合的爭議，甚至導致教會因意見不同而分裂。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俄利根也在這波逼迫中，因傷重而去世。</a:t>
            </a:r>
          </a:p>
        </p:txBody>
      </p:sp>
      <p:pic>
        <p:nvPicPr>
          <p:cNvPr id="52305" name="Picture 81">
            <a:extLst>
              <a:ext uri="{FF2B5EF4-FFF2-40B4-BE49-F238E27FC236}">
                <a16:creationId xmlns:a16="http://schemas.microsoft.com/office/drawing/2014/main" id="{38957CC8-44F8-38E2-8AF0-009AB4784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7" y="2926055"/>
            <a:ext cx="1198562" cy="1901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Group 2">
            <a:extLst>
              <a:ext uri="{FF2B5EF4-FFF2-40B4-BE49-F238E27FC236}">
                <a16:creationId xmlns:a16="http://schemas.microsoft.com/office/drawing/2014/main" id="{9AF8F8ED-8C5E-E924-AEEC-726EF5DF4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45684"/>
              </p:ext>
            </p:extLst>
          </p:nvPr>
        </p:nvGraphicFramePr>
        <p:xfrm>
          <a:off x="1221942" y="2007177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270280230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18248750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008487483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386844091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747184683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41739942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02257469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88805177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14945246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241113312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911077"/>
                  </a:ext>
                </a:extLst>
              </a:tr>
            </a:tbl>
          </a:graphicData>
        </a:graphic>
      </p:graphicFrame>
      <p:graphicFrame>
        <p:nvGraphicFramePr>
          <p:cNvPr id="53274" name="Group 26">
            <a:extLst>
              <a:ext uri="{FF2B5EF4-FFF2-40B4-BE49-F238E27FC236}">
                <a16:creationId xmlns:a16="http://schemas.microsoft.com/office/drawing/2014/main" id="{B12CC1C5-B492-70D7-563A-7325F5E20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601045"/>
              </p:ext>
            </p:extLst>
          </p:nvPr>
        </p:nvGraphicFramePr>
        <p:xfrm>
          <a:off x="821895" y="2129415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39175550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7048701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98211723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10376166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058550918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54894469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73080467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38260713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588397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8531099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680761737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59724"/>
                  </a:ext>
                </a:extLst>
              </a:tr>
            </a:tbl>
          </a:graphicData>
        </a:graphic>
      </p:graphicFrame>
      <p:sp>
        <p:nvSpPr>
          <p:cNvPr id="53290" name="Rectangle 42">
            <a:extLst>
              <a:ext uri="{FF2B5EF4-FFF2-40B4-BE49-F238E27FC236}">
                <a16:creationId xmlns:a16="http://schemas.microsoft.com/office/drawing/2014/main" id="{B66CC29D-1102-6C90-409C-D44BB4AB1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742" y="1334080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53291" name="Rectangle 43">
            <a:extLst>
              <a:ext uri="{FF2B5EF4-FFF2-40B4-BE49-F238E27FC236}">
                <a16:creationId xmlns:a16="http://schemas.microsoft.com/office/drawing/2014/main" id="{2977B366-0375-5C72-A356-2F49D749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767" y="1334080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53292" name="Rectangle 44">
            <a:extLst>
              <a:ext uri="{FF2B5EF4-FFF2-40B4-BE49-F238E27FC236}">
                <a16:creationId xmlns:a16="http://schemas.microsoft.com/office/drawing/2014/main" id="{FA4A3D44-A614-A286-9673-FAC6B8D3D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470" y="1334080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53293" name="Rectangle 45">
            <a:extLst>
              <a:ext uri="{FF2B5EF4-FFF2-40B4-BE49-F238E27FC236}">
                <a16:creationId xmlns:a16="http://schemas.microsoft.com/office/drawing/2014/main" id="{73F05DEE-9B4C-25D1-3B11-03E27011E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529" y="1334080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53294" name="Rectangle 46">
            <a:extLst>
              <a:ext uri="{FF2B5EF4-FFF2-40B4-BE49-F238E27FC236}">
                <a16:creationId xmlns:a16="http://schemas.microsoft.com/office/drawing/2014/main" id="{EA46AA61-1904-1D0E-1146-1A361E5CB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817" y="1334080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3295" name="Rectangle 47">
            <a:extLst>
              <a:ext uri="{FF2B5EF4-FFF2-40B4-BE49-F238E27FC236}">
                <a16:creationId xmlns:a16="http://schemas.microsoft.com/office/drawing/2014/main" id="{704F7575-B796-BCF8-A36E-AC2953810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8817" y="1334080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53296" name="Rectangle 48">
            <a:extLst>
              <a:ext uri="{FF2B5EF4-FFF2-40B4-BE49-F238E27FC236}">
                <a16:creationId xmlns:a16="http://schemas.microsoft.com/office/drawing/2014/main" id="{977087AE-46F0-5FD3-4AC3-7A77F682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145" y="1334080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3297" name="Rectangle 49">
            <a:extLst>
              <a:ext uri="{FF2B5EF4-FFF2-40B4-BE49-F238E27FC236}">
                <a16:creationId xmlns:a16="http://schemas.microsoft.com/office/drawing/2014/main" id="{343AD488-D20B-2322-A3CF-30BD64703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0792" y="1334080"/>
            <a:ext cx="819150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53298" name="Rectangle 50">
            <a:extLst>
              <a:ext uri="{FF2B5EF4-FFF2-40B4-BE49-F238E27FC236}">
                <a16:creationId xmlns:a16="http://schemas.microsoft.com/office/drawing/2014/main" id="{8F686D5F-D477-3E3B-6EDD-8E97FD46A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0904" y="1334080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3299" name="Text Box 51">
            <a:extLst>
              <a:ext uri="{FF2B5EF4-FFF2-40B4-BE49-F238E27FC236}">
                <a16:creationId xmlns:a16="http://schemas.microsoft.com/office/drawing/2014/main" id="{A0534471-7086-C1F0-8A4B-DD55D17C5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17" y="2123065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53300" name="AutoShape 52">
            <a:extLst>
              <a:ext uri="{FF2B5EF4-FFF2-40B4-BE49-F238E27FC236}">
                <a16:creationId xmlns:a16="http://schemas.microsoft.com/office/drawing/2014/main" id="{16D750A9-7009-51DE-3A70-8B1B69253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329" y="24675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3301" name="AutoShape 53">
            <a:extLst>
              <a:ext uri="{FF2B5EF4-FFF2-40B4-BE49-F238E27FC236}">
                <a16:creationId xmlns:a16="http://schemas.microsoft.com/office/drawing/2014/main" id="{6E2949C0-A3AE-DCD8-5AE7-64283DA86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292" y="2467552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3302" name="Rectangle 54">
            <a:extLst>
              <a:ext uri="{FF2B5EF4-FFF2-40B4-BE49-F238E27FC236}">
                <a16:creationId xmlns:a16="http://schemas.microsoft.com/office/drawing/2014/main" id="{CC493365-DBD8-E0B2-101E-17581DCC1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092" y="1334080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53303" name="Rectangle 55">
            <a:extLst>
              <a:ext uri="{FF2B5EF4-FFF2-40B4-BE49-F238E27FC236}">
                <a16:creationId xmlns:a16="http://schemas.microsoft.com/office/drawing/2014/main" id="{C69072C3-D7BE-3910-7D98-A4138302D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767" y="1334080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kumimoji="0" lang="zh-TW" altLang="en-US">
              <a:ea typeface="SimHei" panose="02010609060101010101" pitchFamily="49" charset="-122"/>
            </a:endParaRPr>
          </a:p>
        </p:txBody>
      </p:sp>
      <p:sp>
        <p:nvSpPr>
          <p:cNvPr id="53304" name="Rectangle 56">
            <a:extLst>
              <a:ext uri="{FF2B5EF4-FFF2-40B4-BE49-F238E27FC236}">
                <a16:creationId xmlns:a16="http://schemas.microsoft.com/office/drawing/2014/main" id="{D5F527D3-1C50-3C04-ECFF-1AA72F499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4704" y="1334077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3305" name="Rectangle 57">
            <a:extLst>
              <a:ext uri="{FF2B5EF4-FFF2-40B4-BE49-F238E27FC236}">
                <a16:creationId xmlns:a16="http://schemas.microsoft.com/office/drawing/2014/main" id="{E9706B19-F4EB-D59F-BFD7-BC94CF8E9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367" y="1340427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3306" name="Rectangle 58">
            <a:extLst>
              <a:ext uri="{FF2B5EF4-FFF2-40B4-BE49-F238E27FC236}">
                <a16:creationId xmlns:a16="http://schemas.microsoft.com/office/drawing/2014/main" id="{DC6ECFC8-CA8A-F0C6-8DA1-A4B3A0E78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417" y="1334080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3307" name="Rectangle 59">
            <a:extLst>
              <a:ext uri="{FF2B5EF4-FFF2-40B4-BE49-F238E27FC236}">
                <a16:creationId xmlns:a16="http://schemas.microsoft.com/office/drawing/2014/main" id="{A8EF18AD-EC5B-29F8-DEBB-03210533F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320" y="1334080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53308" name="Rectangle 60">
            <a:extLst>
              <a:ext uri="{FF2B5EF4-FFF2-40B4-BE49-F238E27FC236}">
                <a16:creationId xmlns:a16="http://schemas.microsoft.com/office/drawing/2014/main" id="{39C13CA6-F98A-4667-88E1-D9743890B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007" y="1334080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3309" name="Rectangle 61">
            <a:extLst>
              <a:ext uri="{FF2B5EF4-FFF2-40B4-BE49-F238E27FC236}">
                <a16:creationId xmlns:a16="http://schemas.microsoft.com/office/drawing/2014/main" id="{BC9E920F-CCC1-FCFF-FEE7-6F19F6C1D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5882" y="1334080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3310" name="Text Box 62">
            <a:extLst>
              <a:ext uri="{FF2B5EF4-FFF2-40B4-BE49-F238E27FC236}">
                <a16:creationId xmlns:a16="http://schemas.microsoft.com/office/drawing/2014/main" id="{9EDEF842-E666-0318-8C3B-A1FBCD3D3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992" y="565730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53311" name="Rectangle 63">
            <a:extLst>
              <a:ext uri="{FF2B5EF4-FFF2-40B4-BE49-F238E27FC236}">
                <a16:creationId xmlns:a16="http://schemas.microsoft.com/office/drawing/2014/main" id="{2693FFB9-B77C-DFBF-AD1F-26738314D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5979" y="795915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53312" name="Rectangle 64">
            <a:extLst>
              <a:ext uri="{FF2B5EF4-FFF2-40B4-BE49-F238E27FC236}">
                <a16:creationId xmlns:a16="http://schemas.microsoft.com/office/drawing/2014/main" id="{3B849E0A-DBE5-C7A5-9610-32682D5AC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579" y="1334080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3313" name="Rectangle 65">
            <a:extLst>
              <a:ext uri="{FF2B5EF4-FFF2-40B4-BE49-F238E27FC236}">
                <a16:creationId xmlns:a16="http://schemas.microsoft.com/office/drawing/2014/main" id="{6834187F-820D-00D3-CACD-276F8DC3C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020" y="1334080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53314" name="Rectangle 66">
            <a:extLst>
              <a:ext uri="{FF2B5EF4-FFF2-40B4-BE49-F238E27FC236}">
                <a16:creationId xmlns:a16="http://schemas.microsoft.com/office/drawing/2014/main" id="{91B1726D-531B-7791-ADC2-330DB2F3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470" y="1334080"/>
            <a:ext cx="198437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3315" name="Rectangle 67">
            <a:extLst>
              <a:ext uri="{FF2B5EF4-FFF2-40B4-BE49-F238E27FC236}">
                <a16:creationId xmlns:a16="http://schemas.microsoft.com/office/drawing/2014/main" id="{5BBA3D98-AAFE-6B8F-979E-7A2A6A0A8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832" y="1334080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53316" name="Text Box 68">
            <a:extLst>
              <a:ext uri="{FF2B5EF4-FFF2-40B4-BE49-F238E27FC236}">
                <a16:creationId xmlns:a16="http://schemas.microsoft.com/office/drawing/2014/main" id="{EBD105B5-5CC1-A6B4-F67D-2A1809B0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1954" y="794327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53317" name="Rectangle 69">
            <a:extLst>
              <a:ext uri="{FF2B5EF4-FFF2-40B4-BE49-F238E27FC236}">
                <a16:creationId xmlns:a16="http://schemas.microsoft.com/office/drawing/2014/main" id="{FD8BEC67-47A8-C7EA-3543-EAF7E2ECB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157" y="480002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53318" name="Line 70">
            <a:extLst>
              <a:ext uri="{FF2B5EF4-FFF2-40B4-BE49-F238E27FC236}">
                <a16:creationId xmlns:a16="http://schemas.microsoft.com/office/drawing/2014/main" id="{C684C3AA-CA30-5662-D487-AA6BE43CE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8492" y="1134052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9" name="Line 71">
            <a:extLst>
              <a:ext uri="{FF2B5EF4-FFF2-40B4-BE49-F238E27FC236}">
                <a16:creationId xmlns:a16="http://schemas.microsoft.com/office/drawing/2014/main" id="{7FC03881-6DF6-B6C8-A097-D4D81E70D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6654" y="1138818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20" name="Line 72">
            <a:extLst>
              <a:ext uri="{FF2B5EF4-FFF2-40B4-BE49-F238E27FC236}">
                <a16:creationId xmlns:a16="http://schemas.microsoft.com/office/drawing/2014/main" id="{38CED019-CD04-99BC-AA1A-6A87414F8D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7479" y="807030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21" name="Line 73">
            <a:extLst>
              <a:ext uri="{FF2B5EF4-FFF2-40B4-BE49-F238E27FC236}">
                <a16:creationId xmlns:a16="http://schemas.microsoft.com/office/drawing/2014/main" id="{861915BD-5C5E-A307-C88F-BE062F76B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7242" y="1135643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22" name="AutoShape 74">
            <a:extLst>
              <a:ext uri="{FF2B5EF4-FFF2-40B4-BE49-F238E27FC236}">
                <a16:creationId xmlns:a16="http://schemas.microsoft.com/office/drawing/2014/main" id="{DA8C612A-6555-6607-6260-32A1F92F7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204" y="24675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3323" name="AutoShape 75">
            <a:extLst>
              <a:ext uri="{FF2B5EF4-FFF2-40B4-BE49-F238E27FC236}">
                <a16:creationId xmlns:a16="http://schemas.microsoft.com/office/drawing/2014/main" id="{0212EDAD-EBCD-5961-47DB-697A7BE97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154" y="24675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3324" name="AutoShape 76">
            <a:extLst>
              <a:ext uri="{FF2B5EF4-FFF2-40B4-BE49-F238E27FC236}">
                <a16:creationId xmlns:a16="http://schemas.microsoft.com/office/drawing/2014/main" id="{B7E51BCD-17E5-67AA-3FFA-67403D332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442" y="24675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3325" name="AutoShape 77">
            <a:extLst>
              <a:ext uri="{FF2B5EF4-FFF2-40B4-BE49-F238E27FC236}">
                <a16:creationId xmlns:a16="http://schemas.microsoft.com/office/drawing/2014/main" id="{438B9B54-721D-3CC1-1E9F-9E259BF64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017" y="2467552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3326" name="AutoShape 78">
            <a:extLst>
              <a:ext uri="{FF2B5EF4-FFF2-40B4-BE49-F238E27FC236}">
                <a16:creationId xmlns:a16="http://schemas.microsoft.com/office/drawing/2014/main" id="{657AF593-CF17-8E3D-610F-C7133B7F5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104" y="2467552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3327" name="Text Box 79">
            <a:extLst>
              <a:ext uri="{FF2B5EF4-FFF2-40B4-BE49-F238E27FC236}">
                <a16:creationId xmlns:a16="http://schemas.microsoft.com/office/drawing/2014/main" id="{26A2C215-2FF6-F7F4-AF0F-B9DB5FE90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707" y="3143827"/>
            <a:ext cx="6926263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瓦勒良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(Valerian 253-260</a:t>
            </a:r>
            <a:r>
              <a:rPr lang="zh-TW" altLang="en-US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TW" altLang="en-US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：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他起初對基督教態度溫和，但在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257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年，態度突然改變，嘗試用不流血的方式制止教會增長。他放逐教士和信徒領袖，充公他們的財產，並禁止宗教集會。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當這些方法不奏效時，他便施行死刑，下令處決所有教士及不肯公開背棄信仰的基督徒高層領袖。這批殉道者中，包括迦太基主教居普良。</a:t>
            </a:r>
          </a:p>
        </p:txBody>
      </p:sp>
      <p:pic>
        <p:nvPicPr>
          <p:cNvPr id="53329" name="Picture 81">
            <a:extLst>
              <a:ext uri="{FF2B5EF4-FFF2-40B4-BE49-F238E27FC236}">
                <a16:creationId xmlns:a16="http://schemas.microsoft.com/office/drawing/2014/main" id="{3E5D7E48-77E9-B257-C388-E904BF4BE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74" b="-12073"/>
          <a:stretch>
            <a:fillRect/>
          </a:stretch>
        </p:blipFill>
        <p:spPr bwMode="auto">
          <a:xfrm>
            <a:off x="891742" y="3323218"/>
            <a:ext cx="1198562" cy="19129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Group 2">
            <a:extLst>
              <a:ext uri="{FF2B5EF4-FFF2-40B4-BE49-F238E27FC236}">
                <a16:creationId xmlns:a16="http://schemas.microsoft.com/office/drawing/2014/main" id="{C4093EC6-7620-6EF8-F3BC-D13CB474C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853565"/>
              </p:ext>
            </p:extLst>
          </p:nvPr>
        </p:nvGraphicFramePr>
        <p:xfrm>
          <a:off x="1037215" y="1683905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147314599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06583488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5395218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222045222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02688578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45278977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53997580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07247338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52826148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337460719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120385"/>
                  </a:ext>
                </a:extLst>
              </a:tr>
            </a:tbl>
          </a:graphicData>
        </a:graphic>
      </p:graphicFrame>
      <p:graphicFrame>
        <p:nvGraphicFramePr>
          <p:cNvPr id="56346" name="Group 26">
            <a:extLst>
              <a:ext uri="{FF2B5EF4-FFF2-40B4-BE49-F238E27FC236}">
                <a16:creationId xmlns:a16="http://schemas.microsoft.com/office/drawing/2014/main" id="{5D725060-91E9-9594-A5A6-0BF4C3541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455386"/>
              </p:ext>
            </p:extLst>
          </p:nvPr>
        </p:nvGraphicFramePr>
        <p:xfrm>
          <a:off x="637168" y="1806143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115387096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74133732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28752918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1114034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29975776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45612904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68459844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26956697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93793763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72308863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434911690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811"/>
                  </a:ext>
                </a:extLst>
              </a:tr>
            </a:tbl>
          </a:graphicData>
        </a:graphic>
      </p:graphicFrame>
      <p:sp>
        <p:nvSpPr>
          <p:cNvPr id="56362" name="Rectangle 42">
            <a:extLst>
              <a:ext uri="{FF2B5EF4-FFF2-40B4-BE49-F238E27FC236}">
                <a16:creationId xmlns:a16="http://schemas.microsoft.com/office/drawing/2014/main" id="{445668CE-4806-6041-DB31-F06260179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015" y="1010808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56363" name="Rectangle 43">
            <a:extLst>
              <a:ext uri="{FF2B5EF4-FFF2-40B4-BE49-F238E27FC236}">
                <a16:creationId xmlns:a16="http://schemas.microsoft.com/office/drawing/2014/main" id="{61C0583B-80BF-07A6-9BC7-DF4B20454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8040" y="1010808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56364" name="Rectangle 44">
            <a:extLst>
              <a:ext uri="{FF2B5EF4-FFF2-40B4-BE49-F238E27FC236}">
                <a16:creationId xmlns:a16="http://schemas.microsoft.com/office/drawing/2014/main" id="{A297AF2A-95BE-A2E2-5E7C-1C0BC1708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743" y="1010808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56365" name="Rectangle 45">
            <a:extLst>
              <a:ext uri="{FF2B5EF4-FFF2-40B4-BE49-F238E27FC236}">
                <a16:creationId xmlns:a16="http://schemas.microsoft.com/office/drawing/2014/main" id="{05AAD80A-70EF-4325-B266-762120B47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802" y="1010808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56366" name="Rectangle 46">
            <a:extLst>
              <a:ext uri="{FF2B5EF4-FFF2-40B4-BE49-F238E27FC236}">
                <a16:creationId xmlns:a16="http://schemas.microsoft.com/office/drawing/2014/main" id="{1575468E-3C76-056C-F45D-CFA0B8D1D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7090" y="1010808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6367" name="Rectangle 47">
            <a:extLst>
              <a:ext uri="{FF2B5EF4-FFF2-40B4-BE49-F238E27FC236}">
                <a16:creationId xmlns:a16="http://schemas.microsoft.com/office/drawing/2014/main" id="{3D66D76F-6602-7819-AB01-C4C782BD1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4090" y="1010808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56368" name="Rectangle 48">
            <a:extLst>
              <a:ext uri="{FF2B5EF4-FFF2-40B4-BE49-F238E27FC236}">
                <a16:creationId xmlns:a16="http://schemas.microsoft.com/office/drawing/2014/main" id="{7C424A53-CC1F-1A6D-F8AB-D01C64464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418" y="1010808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6369" name="Rectangle 49">
            <a:extLst>
              <a:ext uri="{FF2B5EF4-FFF2-40B4-BE49-F238E27FC236}">
                <a16:creationId xmlns:a16="http://schemas.microsoft.com/office/drawing/2014/main" id="{D23AA76D-C3E9-9998-AE1D-C7D7208B1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065" y="1010808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56370" name="Rectangle 50">
            <a:extLst>
              <a:ext uri="{FF2B5EF4-FFF2-40B4-BE49-F238E27FC236}">
                <a16:creationId xmlns:a16="http://schemas.microsoft.com/office/drawing/2014/main" id="{B221114C-57C5-3B87-72A4-C0BE08EF3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6177" y="1010808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6371" name="Text Box 51">
            <a:extLst>
              <a:ext uri="{FF2B5EF4-FFF2-40B4-BE49-F238E27FC236}">
                <a16:creationId xmlns:a16="http://schemas.microsoft.com/office/drawing/2014/main" id="{E3FE8A70-033F-1EEF-CDA6-F7FFF7B3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90" y="179979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56372" name="AutoShape 52">
            <a:extLst>
              <a:ext uri="{FF2B5EF4-FFF2-40B4-BE49-F238E27FC236}">
                <a16:creationId xmlns:a16="http://schemas.microsoft.com/office/drawing/2014/main" id="{21D09582-78A2-0ABB-6529-65469E20F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602" y="2144280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6373" name="AutoShape 53">
            <a:extLst>
              <a:ext uri="{FF2B5EF4-FFF2-40B4-BE49-F238E27FC236}">
                <a16:creationId xmlns:a16="http://schemas.microsoft.com/office/drawing/2014/main" id="{AE7D974E-E055-7DAB-6B70-451779141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0565" y="2144280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6374" name="Rectangle 54">
            <a:extLst>
              <a:ext uri="{FF2B5EF4-FFF2-40B4-BE49-F238E27FC236}">
                <a16:creationId xmlns:a16="http://schemas.microsoft.com/office/drawing/2014/main" id="{A33672E0-02E4-98E5-CC02-A2C24B3E1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365" y="1010808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56375" name="Rectangle 55">
            <a:extLst>
              <a:ext uri="{FF2B5EF4-FFF2-40B4-BE49-F238E27FC236}">
                <a16:creationId xmlns:a16="http://schemas.microsoft.com/office/drawing/2014/main" id="{4D59D84C-3428-B792-32F7-D8BCEA2DF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9040" y="1010808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kumimoji="0" lang="zh-TW" altLang="en-US">
              <a:ea typeface="SimHei" panose="02010609060101010101" pitchFamily="49" charset="-122"/>
            </a:endParaRPr>
          </a:p>
        </p:txBody>
      </p:sp>
      <p:sp>
        <p:nvSpPr>
          <p:cNvPr id="56376" name="Rectangle 56">
            <a:extLst>
              <a:ext uri="{FF2B5EF4-FFF2-40B4-BE49-F238E27FC236}">
                <a16:creationId xmlns:a16="http://schemas.microsoft.com/office/drawing/2014/main" id="{763AB29D-41AE-3062-CA77-6F4942730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977" y="1010805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6377" name="Rectangle 57">
            <a:extLst>
              <a:ext uri="{FF2B5EF4-FFF2-40B4-BE49-F238E27FC236}">
                <a16:creationId xmlns:a16="http://schemas.microsoft.com/office/drawing/2014/main" id="{9C6703D3-5C10-A83A-9E65-9827C3706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640" y="1017155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6378" name="Rectangle 58">
            <a:extLst>
              <a:ext uri="{FF2B5EF4-FFF2-40B4-BE49-F238E27FC236}">
                <a16:creationId xmlns:a16="http://schemas.microsoft.com/office/drawing/2014/main" id="{7826B7A6-22E6-2FF6-82EA-AF383DC45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690" y="1010808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6379" name="Rectangle 59">
            <a:extLst>
              <a:ext uri="{FF2B5EF4-FFF2-40B4-BE49-F238E27FC236}">
                <a16:creationId xmlns:a16="http://schemas.microsoft.com/office/drawing/2014/main" id="{CF26DC49-D1EC-529C-3ADE-F55031FEB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593" y="1010808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56380" name="Rectangle 60">
            <a:extLst>
              <a:ext uri="{FF2B5EF4-FFF2-40B4-BE49-F238E27FC236}">
                <a16:creationId xmlns:a16="http://schemas.microsoft.com/office/drawing/2014/main" id="{C7902A7E-7292-DCA9-E6EB-033C14F82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280" y="1010808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6381" name="Rectangle 61">
            <a:extLst>
              <a:ext uri="{FF2B5EF4-FFF2-40B4-BE49-F238E27FC236}">
                <a16:creationId xmlns:a16="http://schemas.microsoft.com/office/drawing/2014/main" id="{DC449E84-E35A-6668-CA59-AB7EA0B28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1155" y="1010808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6382" name="Text Box 62">
            <a:extLst>
              <a:ext uri="{FF2B5EF4-FFF2-40B4-BE49-F238E27FC236}">
                <a16:creationId xmlns:a16="http://schemas.microsoft.com/office/drawing/2014/main" id="{7223210A-EDE2-9789-6C6D-210D5FABA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265" y="242458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56383" name="Rectangle 63">
            <a:extLst>
              <a:ext uri="{FF2B5EF4-FFF2-40B4-BE49-F238E27FC236}">
                <a16:creationId xmlns:a16="http://schemas.microsoft.com/office/drawing/2014/main" id="{29B6A6E0-D618-E23F-1D78-C932F599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252" y="472643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56384" name="Rectangle 64">
            <a:extLst>
              <a:ext uri="{FF2B5EF4-FFF2-40B4-BE49-F238E27FC236}">
                <a16:creationId xmlns:a16="http://schemas.microsoft.com/office/drawing/2014/main" id="{BC0B359A-2501-A244-DD17-34AB1A1AD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6852" y="1010808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6385" name="Rectangle 65">
            <a:extLst>
              <a:ext uri="{FF2B5EF4-FFF2-40B4-BE49-F238E27FC236}">
                <a16:creationId xmlns:a16="http://schemas.microsoft.com/office/drawing/2014/main" id="{CCBD7895-ED87-EDCC-AE56-7D35DD0E7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293" y="1010808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56386" name="Rectangle 66">
            <a:extLst>
              <a:ext uri="{FF2B5EF4-FFF2-40B4-BE49-F238E27FC236}">
                <a16:creationId xmlns:a16="http://schemas.microsoft.com/office/drawing/2014/main" id="{EECBD841-CAB1-3D66-7DA0-B15205B73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743" y="1010808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6387" name="Rectangle 67">
            <a:extLst>
              <a:ext uri="{FF2B5EF4-FFF2-40B4-BE49-F238E27FC236}">
                <a16:creationId xmlns:a16="http://schemas.microsoft.com/office/drawing/2014/main" id="{97C58CA9-E07B-504A-2D50-FAC58EE32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105" y="1010808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56388" name="Text Box 68">
            <a:extLst>
              <a:ext uri="{FF2B5EF4-FFF2-40B4-BE49-F238E27FC236}">
                <a16:creationId xmlns:a16="http://schemas.microsoft.com/office/drawing/2014/main" id="{4A89922A-86DE-4A89-E27A-EA460FA5C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7227" y="47105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56389" name="Rectangle 69">
            <a:extLst>
              <a:ext uri="{FF2B5EF4-FFF2-40B4-BE49-F238E27FC236}">
                <a16:creationId xmlns:a16="http://schemas.microsoft.com/office/drawing/2014/main" id="{01015027-0E79-9DC9-3E59-911BA0247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430" y="156730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56390" name="Line 70">
            <a:extLst>
              <a:ext uri="{FF2B5EF4-FFF2-40B4-BE49-F238E27FC236}">
                <a16:creationId xmlns:a16="http://schemas.microsoft.com/office/drawing/2014/main" id="{16F85C64-E711-416F-51CE-24B1C9FC2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3765" y="810780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91" name="Line 71">
            <a:extLst>
              <a:ext uri="{FF2B5EF4-FFF2-40B4-BE49-F238E27FC236}">
                <a16:creationId xmlns:a16="http://schemas.microsoft.com/office/drawing/2014/main" id="{D1260956-161F-1482-E933-BBE80C2044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927" y="815546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92" name="Line 72">
            <a:extLst>
              <a:ext uri="{FF2B5EF4-FFF2-40B4-BE49-F238E27FC236}">
                <a16:creationId xmlns:a16="http://schemas.microsoft.com/office/drawing/2014/main" id="{ECC94853-A3E8-F994-A8DA-B50080F9B4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2752" y="483758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93" name="Line 73">
            <a:extLst>
              <a:ext uri="{FF2B5EF4-FFF2-40B4-BE49-F238E27FC236}">
                <a16:creationId xmlns:a16="http://schemas.microsoft.com/office/drawing/2014/main" id="{AF8E54CF-355C-E313-5D58-E65FE4B0D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2515" y="812371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94" name="AutoShape 74">
            <a:extLst>
              <a:ext uri="{FF2B5EF4-FFF2-40B4-BE49-F238E27FC236}">
                <a16:creationId xmlns:a16="http://schemas.microsoft.com/office/drawing/2014/main" id="{F3279F24-6DA5-DE2D-766C-0A9F4640A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477" y="2144280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6395" name="AutoShape 75">
            <a:extLst>
              <a:ext uri="{FF2B5EF4-FFF2-40B4-BE49-F238E27FC236}">
                <a16:creationId xmlns:a16="http://schemas.microsoft.com/office/drawing/2014/main" id="{80861CB8-567E-6B46-9B65-1AB3EED43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3427" y="2144280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6396" name="AutoShape 76">
            <a:extLst>
              <a:ext uri="{FF2B5EF4-FFF2-40B4-BE49-F238E27FC236}">
                <a16:creationId xmlns:a16="http://schemas.microsoft.com/office/drawing/2014/main" id="{83850BC6-0D97-7FBA-486F-4009339BC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715" y="2144280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6397" name="AutoShape 77">
            <a:extLst>
              <a:ext uri="{FF2B5EF4-FFF2-40B4-BE49-F238E27FC236}">
                <a16:creationId xmlns:a16="http://schemas.microsoft.com/office/drawing/2014/main" id="{A47675FE-8EF1-2A42-BA64-2120CFCA3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4290" y="2144280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6398" name="AutoShape 78">
            <a:extLst>
              <a:ext uri="{FF2B5EF4-FFF2-40B4-BE49-F238E27FC236}">
                <a16:creationId xmlns:a16="http://schemas.microsoft.com/office/drawing/2014/main" id="{61956F45-68D7-E76C-7DBE-D16CF6323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77" y="2144280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6399" name="Text Box 79">
            <a:extLst>
              <a:ext uri="{FF2B5EF4-FFF2-40B4-BE49-F238E27FC236}">
                <a16:creationId xmlns:a16="http://schemas.microsoft.com/office/drawing/2014/main" id="{0CC8F5FF-7298-3B48-17A6-C03AF47EF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614" y="2632371"/>
            <a:ext cx="9647686" cy="398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丟克理田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(Diocletian 284-305</a:t>
            </a:r>
            <a:r>
              <a:rPr lang="zh-TW" altLang="en-US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TW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TW" altLang="en-US" sz="20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：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他是在罗马王国正在走向衰败中企图挽救其衰落的一个君王。</a:t>
            </a:r>
            <a:endParaRPr lang="en-US" altLang="zh-CN" sz="20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他把罗马帝国分成东西两半，设立了四个执政者的方式，他的施政方式部分的减缓了罗马的衰落。至少四个执政者能保障边境平安。</a:t>
            </a:r>
            <a:endParaRPr lang="en-US" altLang="zh-TW" sz="20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他自己在四个执政者里面是地位最高的。甚至他要将自己神化。过去的罗马皇帝都是死了以后由接任的皇帝封神。而他却要在在世时就神化自己。因此他逼迫基督徒</a:t>
            </a:r>
            <a:endParaRPr lang="en-US" altLang="zh-CN" sz="20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起初，基督徒仍可享受在容忍政策下的平靜氣氛，但到了</a:t>
            </a:r>
            <a:r>
              <a:rPr lang="en-US" altLang="zh-TW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303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年，大迫害再度爆發，丟克理田下令拆毀所有教堂，焚燒所有經典。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接著他發布一連串文告，集中對付教士，用監禁、拷打、死刑來懲罰他們。</a:t>
            </a:r>
          </a:p>
        </p:txBody>
      </p:sp>
      <p:pic>
        <p:nvPicPr>
          <p:cNvPr id="56401" name="Picture 81">
            <a:extLst>
              <a:ext uri="{FF2B5EF4-FFF2-40B4-BE49-F238E27FC236}">
                <a16:creationId xmlns:a16="http://schemas.microsoft.com/office/drawing/2014/main" id="{25CA3FF5-7A8F-897F-9E73-AA8F0F9CC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331"/>
          <a:stretch>
            <a:fillRect/>
          </a:stretch>
        </p:blipFill>
        <p:spPr bwMode="auto">
          <a:xfrm>
            <a:off x="530803" y="2984208"/>
            <a:ext cx="1198562" cy="1593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2A62-040C-3CC0-D655-2FBBD840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740" y="336533"/>
            <a:ext cx="8229600" cy="775564"/>
          </a:xfrm>
        </p:spPr>
        <p:txBody>
          <a:bodyPr/>
          <a:lstStyle/>
          <a:p>
            <a:r>
              <a:rPr lang="zh-CN" altLang="en-US" sz="3600" b="1" dirty="0"/>
              <a:t>神在历史中的作为、历史作为显现的神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61A0-2D84-8D7B-D846-EE9BEA6B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060" y="1331259"/>
            <a:ext cx="8530182" cy="5190208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1. </a:t>
            </a:r>
            <a:r>
              <a:rPr lang="zh-CN" altLang="en-US" b="1" dirty="0"/>
              <a:t>教会如何在与各种异端的争斗过程中，建立正统的神学观。</a:t>
            </a:r>
          </a:p>
          <a:p>
            <a:pPr marL="0" indent="0">
              <a:buNone/>
            </a:pPr>
            <a:r>
              <a:rPr lang="en-US" altLang="zh-CN" b="1" dirty="0"/>
              <a:t>2. </a:t>
            </a:r>
            <a:r>
              <a:rPr lang="zh-CN" altLang="en-US" b="1" dirty="0"/>
              <a:t>教会如何在对付逼迫、利诱、世俗化的过程中，锻炼信徒（教会）的品格（得胜和失败的例子）。 </a:t>
            </a:r>
          </a:p>
          <a:p>
            <a:pPr marL="0" indent="0">
              <a:buNone/>
            </a:pPr>
            <a:r>
              <a:rPr lang="en-US" altLang="zh-CN" b="1" dirty="0"/>
              <a:t>3.  </a:t>
            </a:r>
            <a:r>
              <a:rPr lang="zh-CN" altLang="en-US" b="1" dirty="0"/>
              <a:t>欧洲基督教国家历史如何反映神权与世俗权力、神本思想与世俗思想的交战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2AEA556B-151C-56E6-345B-9B74C46CC160}"/>
              </a:ext>
            </a:extLst>
          </p:cNvPr>
          <p:cNvSpPr/>
          <p:nvPr/>
        </p:nvSpPr>
        <p:spPr bwMode="auto">
          <a:xfrm>
            <a:off x="9137195" y="4840118"/>
            <a:ext cx="1716959" cy="1900511"/>
          </a:xfrm>
          <a:prstGeom prst="flowChartConnector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3B10D17B-B59E-726B-522F-8CDDBBCB5027}"/>
              </a:ext>
            </a:extLst>
          </p:cNvPr>
          <p:cNvSpPr/>
          <p:nvPr/>
        </p:nvSpPr>
        <p:spPr bwMode="auto">
          <a:xfrm>
            <a:off x="8020421" y="3852574"/>
            <a:ext cx="2146046" cy="2052098"/>
          </a:xfrm>
          <a:prstGeom prst="flowChartConnecto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DE35F3F9-F694-8C42-340E-A36FF1EFB656}"/>
              </a:ext>
            </a:extLst>
          </p:cNvPr>
          <p:cNvSpPr/>
          <p:nvPr/>
        </p:nvSpPr>
        <p:spPr bwMode="auto">
          <a:xfrm>
            <a:off x="9874480" y="3845714"/>
            <a:ext cx="2029569" cy="2007675"/>
          </a:xfrm>
          <a:prstGeom prst="flowChartConnector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A80767-BF6E-1913-4669-0A5C1DDACA9F}"/>
              </a:ext>
            </a:extLst>
          </p:cNvPr>
          <p:cNvSpPr txBox="1"/>
          <p:nvPr/>
        </p:nvSpPr>
        <p:spPr>
          <a:xfrm>
            <a:off x="9380396" y="5911533"/>
            <a:ext cx="1274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思想交锋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445052-3EA1-8DC8-FBB3-B22362CDDFA3}"/>
              </a:ext>
            </a:extLst>
          </p:cNvPr>
          <p:cNvSpPr txBox="1"/>
          <p:nvPr/>
        </p:nvSpPr>
        <p:spPr>
          <a:xfrm>
            <a:off x="10543976" y="4446304"/>
            <a:ext cx="124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生活目标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82A057-F331-E4CB-8760-E0C5F659CC37}"/>
              </a:ext>
            </a:extLst>
          </p:cNvPr>
          <p:cNvSpPr txBox="1"/>
          <p:nvPr/>
        </p:nvSpPr>
        <p:spPr>
          <a:xfrm>
            <a:off x="8086510" y="4446304"/>
            <a:ext cx="131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权力争斗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8F21F4-396C-E2A9-9435-420CD1D14D43}"/>
              </a:ext>
            </a:extLst>
          </p:cNvPr>
          <p:cNvSpPr/>
          <p:nvPr/>
        </p:nvSpPr>
        <p:spPr bwMode="auto">
          <a:xfrm>
            <a:off x="1981387" y="4843220"/>
            <a:ext cx="4786102" cy="550505"/>
          </a:xfrm>
          <a:prstGeom prst="rect">
            <a:avLst/>
          </a:prstGeom>
          <a:gradFill flip="none" rotWithShape="1">
            <a:gsLst>
              <a:gs pos="67000">
                <a:schemeClr val="tx1"/>
              </a:gs>
              <a:gs pos="35000">
                <a:schemeClr val="accent2">
                  <a:lumMod val="0"/>
                  <a:lumOff val="100000"/>
                </a:schemeClr>
              </a:gs>
              <a:gs pos="64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48121C23-F035-FD54-3806-FDC677CA2E27}"/>
              </a:ext>
            </a:extLst>
          </p:cNvPr>
          <p:cNvSpPr/>
          <p:nvPr/>
        </p:nvSpPr>
        <p:spPr bwMode="auto">
          <a:xfrm>
            <a:off x="1716581" y="5023133"/>
            <a:ext cx="5028143" cy="1189089"/>
          </a:xfrm>
          <a:prstGeom prst="curved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43B07120-F19F-6ED2-680D-FDE67B421B11}"/>
              </a:ext>
            </a:extLst>
          </p:cNvPr>
          <p:cNvSpPr/>
          <p:nvPr/>
        </p:nvSpPr>
        <p:spPr bwMode="auto">
          <a:xfrm>
            <a:off x="1972138" y="4304355"/>
            <a:ext cx="4722769" cy="858569"/>
          </a:xfrm>
          <a:prstGeom prst="curvedUp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4C8DE1-0670-6E35-63B1-98059F269132}"/>
              </a:ext>
            </a:extLst>
          </p:cNvPr>
          <p:cNvSpPr txBox="1"/>
          <p:nvPr/>
        </p:nvSpPr>
        <p:spPr>
          <a:xfrm>
            <a:off x="2977675" y="4173678"/>
            <a:ext cx="2515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社会、政权、文化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00505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Group 2">
            <a:extLst>
              <a:ext uri="{FF2B5EF4-FFF2-40B4-BE49-F238E27FC236}">
                <a16:creationId xmlns:a16="http://schemas.microsoft.com/office/drawing/2014/main" id="{86EC5803-48D1-F5CB-5353-AE8733AB6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75333"/>
              </p:ext>
            </p:extLst>
          </p:nvPr>
        </p:nvGraphicFramePr>
        <p:xfrm>
          <a:off x="1129579" y="1924050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51617950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88075818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31825687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1654708949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206203287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45520653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85733056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24606291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15203191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83890464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08779"/>
                  </a:ext>
                </a:extLst>
              </a:tr>
            </a:tbl>
          </a:graphicData>
        </a:graphic>
      </p:graphicFrame>
      <p:graphicFrame>
        <p:nvGraphicFramePr>
          <p:cNvPr id="57370" name="Group 26">
            <a:extLst>
              <a:ext uri="{FF2B5EF4-FFF2-40B4-BE49-F238E27FC236}">
                <a16:creationId xmlns:a16="http://schemas.microsoft.com/office/drawing/2014/main" id="{3008EE01-7349-F058-9020-B96277DFC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31364"/>
              </p:ext>
            </p:extLst>
          </p:nvPr>
        </p:nvGraphicFramePr>
        <p:xfrm>
          <a:off x="729532" y="2046288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95349562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17305422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51423181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0448471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416098963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3152398384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52305262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564196186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72362832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503545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3147836941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648670"/>
                  </a:ext>
                </a:extLst>
              </a:tr>
            </a:tbl>
          </a:graphicData>
        </a:graphic>
      </p:graphicFrame>
      <p:sp>
        <p:nvSpPr>
          <p:cNvPr id="57386" name="Rectangle 42">
            <a:extLst>
              <a:ext uri="{FF2B5EF4-FFF2-40B4-BE49-F238E27FC236}">
                <a16:creationId xmlns:a16="http://schemas.microsoft.com/office/drawing/2014/main" id="{BA5F15D1-D60C-016F-2259-5B7F8F295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379" y="1250953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57387" name="Rectangle 43">
            <a:extLst>
              <a:ext uri="{FF2B5EF4-FFF2-40B4-BE49-F238E27FC236}">
                <a16:creationId xmlns:a16="http://schemas.microsoft.com/office/drawing/2014/main" id="{8194BA6E-72FB-E787-1F1B-F5CB00129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404" y="1250953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57388" name="Rectangle 44">
            <a:extLst>
              <a:ext uri="{FF2B5EF4-FFF2-40B4-BE49-F238E27FC236}">
                <a16:creationId xmlns:a16="http://schemas.microsoft.com/office/drawing/2014/main" id="{7F4EE54C-2A07-7EA3-ED89-0D9E30007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107" y="1250953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57389" name="Rectangle 45">
            <a:extLst>
              <a:ext uri="{FF2B5EF4-FFF2-40B4-BE49-F238E27FC236}">
                <a16:creationId xmlns:a16="http://schemas.microsoft.com/office/drawing/2014/main" id="{E21A9BBE-ABC6-B5F9-16C6-69C52C14A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166" y="1250953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57390" name="Rectangle 46">
            <a:extLst>
              <a:ext uri="{FF2B5EF4-FFF2-40B4-BE49-F238E27FC236}">
                <a16:creationId xmlns:a16="http://schemas.microsoft.com/office/drawing/2014/main" id="{E8933749-41AE-C9C0-832F-B20610738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454" y="1250953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7391" name="Rectangle 47">
            <a:extLst>
              <a:ext uri="{FF2B5EF4-FFF2-40B4-BE49-F238E27FC236}">
                <a16:creationId xmlns:a16="http://schemas.microsoft.com/office/drawing/2014/main" id="{F3CD0FE1-8352-CAB8-4B81-A97C7FC83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6454" y="1250953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57392" name="Rectangle 48">
            <a:extLst>
              <a:ext uri="{FF2B5EF4-FFF2-40B4-BE49-F238E27FC236}">
                <a16:creationId xmlns:a16="http://schemas.microsoft.com/office/drawing/2014/main" id="{7A9760BE-E47A-B028-3961-780D1A2C6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7782" y="1250953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7393" name="Rectangle 49">
            <a:extLst>
              <a:ext uri="{FF2B5EF4-FFF2-40B4-BE49-F238E27FC236}">
                <a16:creationId xmlns:a16="http://schemas.microsoft.com/office/drawing/2014/main" id="{0DC55374-A583-DAAB-E9B1-7BDDEE0A0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8429" y="1250953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57394" name="Rectangle 50">
            <a:extLst>
              <a:ext uri="{FF2B5EF4-FFF2-40B4-BE49-F238E27FC236}">
                <a16:creationId xmlns:a16="http://schemas.microsoft.com/office/drawing/2014/main" id="{28FE2774-DD76-0298-0298-B7469C186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8541" y="1250953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7395" name="Text Box 51">
            <a:extLst>
              <a:ext uri="{FF2B5EF4-FFF2-40B4-BE49-F238E27FC236}">
                <a16:creationId xmlns:a16="http://schemas.microsoft.com/office/drawing/2014/main" id="{382856B7-0103-9E4C-820E-D90044F18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54" y="203993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57396" name="AutoShape 52">
            <a:extLst>
              <a:ext uri="{FF2B5EF4-FFF2-40B4-BE49-F238E27FC236}">
                <a16:creationId xmlns:a16="http://schemas.microsoft.com/office/drawing/2014/main" id="{5E05DF80-FA0B-44F0-3055-46BF216B1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966" y="2384425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7397" name="AutoShape 53">
            <a:extLst>
              <a:ext uri="{FF2B5EF4-FFF2-40B4-BE49-F238E27FC236}">
                <a16:creationId xmlns:a16="http://schemas.microsoft.com/office/drawing/2014/main" id="{02070605-271A-7F87-A91C-97BD2CDB8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929" y="2384425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7398" name="Rectangle 54">
            <a:extLst>
              <a:ext uri="{FF2B5EF4-FFF2-40B4-BE49-F238E27FC236}">
                <a16:creationId xmlns:a16="http://schemas.microsoft.com/office/drawing/2014/main" id="{4F88FE36-5459-BD7D-67E6-12CC39315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729" y="1250953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57399" name="Rectangle 55">
            <a:extLst>
              <a:ext uri="{FF2B5EF4-FFF2-40B4-BE49-F238E27FC236}">
                <a16:creationId xmlns:a16="http://schemas.microsoft.com/office/drawing/2014/main" id="{C9E7FF58-BCCF-AFDD-9184-53989B757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404" y="1250953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kumimoji="0" lang="zh-TW" altLang="en-US">
              <a:ea typeface="SimHei" panose="02010609060101010101" pitchFamily="49" charset="-122"/>
            </a:endParaRPr>
          </a:p>
        </p:txBody>
      </p:sp>
      <p:sp>
        <p:nvSpPr>
          <p:cNvPr id="57400" name="Rectangle 56">
            <a:extLst>
              <a:ext uri="{FF2B5EF4-FFF2-40B4-BE49-F238E27FC236}">
                <a16:creationId xmlns:a16="http://schemas.microsoft.com/office/drawing/2014/main" id="{6CAAE4AB-AF7C-A80C-21B1-8F06777B1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341" y="1250950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7401" name="Rectangle 57">
            <a:extLst>
              <a:ext uri="{FF2B5EF4-FFF2-40B4-BE49-F238E27FC236}">
                <a16:creationId xmlns:a16="http://schemas.microsoft.com/office/drawing/2014/main" id="{D03992BA-C034-AB4C-586D-422EB6E3B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004" y="1257300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7402" name="Rectangle 58">
            <a:extLst>
              <a:ext uri="{FF2B5EF4-FFF2-40B4-BE49-F238E27FC236}">
                <a16:creationId xmlns:a16="http://schemas.microsoft.com/office/drawing/2014/main" id="{1DE9E915-C287-D9FB-5937-9A63D0F79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054" y="1250953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7403" name="Rectangle 59">
            <a:extLst>
              <a:ext uri="{FF2B5EF4-FFF2-40B4-BE49-F238E27FC236}">
                <a16:creationId xmlns:a16="http://schemas.microsoft.com/office/drawing/2014/main" id="{977A24BB-B244-C45A-E87A-04A2F1A64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957" y="1250953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57404" name="Rectangle 60">
            <a:extLst>
              <a:ext uri="{FF2B5EF4-FFF2-40B4-BE49-F238E27FC236}">
                <a16:creationId xmlns:a16="http://schemas.microsoft.com/office/drawing/2014/main" id="{0E47D591-C545-28D8-1B9B-4F7B82D37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644" y="1250953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7405" name="Rectangle 61">
            <a:extLst>
              <a:ext uri="{FF2B5EF4-FFF2-40B4-BE49-F238E27FC236}">
                <a16:creationId xmlns:a16="http://schemas.microsoft.com/office/drawing/2014/main" id="{DB962395-FFA2-1A41-F779-B00B624C2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519" y="1250953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7406" name="Text Box 62">
            <a:extLst>
              <a:ext uri="{FF2B5EF4-FFF2-40B4-BE49-F238E27FC236}">
                <a16:creationId xmlns:a16="http://schemas.microsoft.com/office/drawing/2014/main" id="{AA1EAFFA-18AB-E442-E6E4-C476A731E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629" y="482603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57407" name="Rectangle 63">
            <a:extLst>
              <a:ext uri="{FF2B5EF4-FFF2-40B4-BE49-F238E27FC236}">
                <a16:creationId xmlns:a16="http://schemas.microsoft.com/office/drawing/2014/main" id="{A600C903-3CA9-6395-6DBC-2EC93E0D2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616" y="712788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57408" name="Rectangle 64">
            <a:extLst>
              <a:ext uri="{FF2B5EF4-FFF2-40B4-BE49-F238E27FC236}">
                <a16:creationId xmlns:a16="http://schemas.microsoft.com/office/drawing/2014/main" id="{03A31B99-026A-7701-FD73-A74CC4E0A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216" y="1250953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7409" name="Rectangle 65">
            <a:extLst>
              <a:ext uri="{FF2B5EF4-FFF2-40B4-BE49-F238E27FC236}">
                <a16:creationId xmlns:a16="http://schemas.microsoft.com/office/drawing/2014/main" id="{20BB2B26-97D0-802F-4887-3AED9CA1B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657" y="1250953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57410" name="Rectangle 66">
            <a:extLst>
              <a:ext uri="{FF2B5EF4-FFF2-40B4-BE49-F238E27FC236}">
                <a16:creationId xmlns:a16="http://schemas.microsoft.com/office/drawing/2014/main" id="{0C258282-34E8-C92F-0C61-19EF5E73F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107" y="1250953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7411" name="Rectangle 67">
            <a:extLst>
              <a:ext uri="{FF2B5EF4-FFF2-40B4-BE49-F238E27FC236}">
                <a16:creationId xmlns:a16="http://schemas.microsoft.com/office/drawing/2014/main" id="{02D9963C-44C0-240B-F0FC-10E05AD8D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469" y="1250953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57412" name="Text Box 68">
            <a:extLst>
              <a:ext uri="{FF2B5EF4-FFF2-40B4-BE49-F238E27FC236}">
                <a16:creationId xmlns:a16="http://schemas.microsoft.com/office/drawing/2014/main" id="{A72F4C00-1931-45AC-AEED-AF6B5B9B9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9591" y="7112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57413" name="Rectangle 69">
            <a:extLst>
              <a:ext uri="{FF2B5EF4-FFF2-40B4-BE49-F238E27FC236}">
                <a16:creationId xmlns:a16="http://schemas.microsoft.com/office/drawing/2014/main" id="{6239FAF9-2D65-18C5-5235-81529420C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794" y="396875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57414" name="Line 70">
            <a:extLst>
              <a:ext uri="{FF2B5EF4-FFF2-40B4-BE49-F238E27FC236}">
                <a16:creationId xmlns:a16="http://schemas.microsoft.com/office/drawing/2014/main" id="{86AF2549-80B3-D04D-E881-34D11BBD4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6129" y="1050925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15" name="Line 71">
            <a:extLst>
              <a:ext uri="{FF2B5EF4-FFF2-40B4-BE49-F238E27FC236}">
                <a16:creationId xmlns:a16="http://schemas.microsoft.com/office/drawing/2014/main" id="{2249E4BE-7EC7-6A2D-1A77-60B677579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4291" y="1055691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16" name="Line 72">
            <a:extLst>
              <a:ext uri="{FF2B5EF4-FFF2-40B4-BE49-F238E27FC236}">
                <a16:creationId xmlns:a16="http://schemas.microsoft.com/office/drawing/2014/main" id="{0ABE90EE-7700-27C2-5D18-581F1215A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5116" y="723903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17" name="Line 73">
            <a:extLst>
              <a:ext uri="{FF2B5EF4-FFF2-40B4-BE49-F238E27FC236}">
                <a16:creationId xmlns:a16="http://schemas.microsoft.com/office/drawing/2014/main" id="{6F323477-D9F1-605C-E6AA-D485E0B8F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4879" y="1052516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18" name="AutoShape 74">
            <a:extLst>
              <a:ext uri="{FF2B5EF4-FFF2-40B4-BE49-F238E27FC236}">
                <a16:creationId xmlns:a16="http://schemas.microsoft.com/office/drawing/2014/main" id="{41E32296-35DC-B9B6-EF2A-C45F681FE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841" y="2384425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7419" name="AutoShape 75">
            <a:extLst>
              <a:ext uri="{FF2B5EF4-FFF2-40B4-BE49-F238E27FC236}">
                <a16:creationId xmlns:a16="http://schemas.microsoft.com/office/drawing/2014/main" id="{3BA29AD3-912D-ED8E-FF18-63132B681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5791" y="2384425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7420" name="AutoShape 76">
            <a:extLst>
              <a:ext uri="{FF2B5EF4-FFF2-40B4-BE49-F238E27FC236}">
                <a16:creationId xmlns:a16="http://schemas.microsoft.com/office/drawing/2014/main" id="{9AA949D9-3DE1-11AB-474D-837B55A6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079" y="2384425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7421" name="AutoShape 77">
            <a:extLst>
              <a:ext uri="{FF2B5EF4-FFF2-40B4-BE49-F238E27FC236}">
                <a16:creationId xmlns:a16="http://schemas.microsoft.com/office/drawing/2014/main" id="{5C5B2BD5-D4A8-FE5C-1A33-F1F6182E7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654" y="2384425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7422" name="AutoShape 78">
            <a:extLst>
              <a:ext uri="{FF2B5EF4-FFF2-40B4-BE49-F238E27FC236}">
                <a16:creationId xmlns:a16="http://schemas.microsoft.com/office/drawing/2014/main" id="{1601BE34-CBAF-D9B1-6690-E97F45AF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5741" y="2384425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7423" name="Text Box 79">
            <a:extLst>
              <a:ext uri="{FF2B5EF4-FFF2-40B4-BE49-F238E27FC236}">
                <a16:creationId xmlns:a16="http://schemas.microsoft.com/office/drawing/2014/main" id="{0D1DA92A-CAE9-3372-2CA0-57CD6FFAB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986" y="3069797"/>
            <a:ext cx="7935765" cy="281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逼迫行動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继续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擴及平信徒，導致大規模信徒殉道。這迫害持續數年，直到丟克理田退位後，仍未止息。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他的姪兒馬克西母達撒統管埃及和敘利亞，在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308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年下了第五道文告，下令所有基督徒要向偶像獻祭，並吃祭偶像之物。他命令將祭偶像的酒，灑在市場上所有待售的食物上。基督徒只能選擇背棄信仰或餓死。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在丟克理田的</a:t>
            </a:r>
            <a:r>
              <a:rPr lang="en-US" altLang="zh-TW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年迫害中，無數基督徒被野蠻殘害，在礦洞和監牢中被慢慢折磨致死，或被推進鬥獸場中餵野獸。</a:t>
            </a:r>
          </a:p>
        </p:txBody>
      </p:sp>
      <p:pic>
        <p:nvPicPr>
          <p:cNvPr id="57424" name="Picture 80">
            <a:extLst>
              <a:ext uri="{FF2B5EF4-FFF2-40B4-BE49-F238E27FC236}">
                <a16:creationId xmlns:a16="http://schemas.microsoft.com/office/drawing/2014/main" id="{7848D93C-28D9-4FEE-366A-E96E72073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331"/>
          <a:stretch>
            <a:fillRect/>
          </a:stretch>
        </p:blipFill>
        <p:spPr bwMode="auto">
          <a:xfrm>
            <a:off x="623167" y="3164522"/>
            <a:ext cx="1198562" cy="1593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Group 2">
            <a:extLst>
              <a:ext uri="{FF2B5EF4-FFF2-40B4-BE49-F238E27FC236}">
                <a16:creationId xmlns:a16="http://schemas.microsoft.com/office/drawing/2014/main" id="{8F8CCEF6-FF94-DA90-FB57-D11E3922E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38774"/>
              </p:ext>
            </p:extLst>
          </p:nvPr>
        </p:nvGraphicFramePr>
        <p:xfrm>
          <a:off x="1268124" y="1887104"/>
          <a:ext cx="7912100" cy="365760"/>
        </p:xfrm>
        <a:graphic>
          <a:graphicData uri="http://schemas.openxmlformats.org/drawingml/2006/table">
            <a:tbl>
              <a:tblPr/>
              <a:tblGrid>
                <a:gridCol w="788987">
                  <a:extLst>
                    <a:ext uri="{9D8B030D-6E8A-4147-A177-3AD203B41FA5}">
                      <a16:colId xmlns:a16="http://schemas.microsoft.com/office/drawing/2014/main" val="362161639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61961338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24574481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423355276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564770167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82125599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69617493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91693342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8071423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428614578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78573"/>
                  </a:ext>
                </a:extLst>
              </a:tr>
            </a:tbl>
          </a:graphicData>
        </a:graphic>
      </p:graphicFrame>
      <p:graphicFrame>
        <p:nvGraphicFramePr>
          <p:cNvPr id="58394" name="Group 26">
            <a:extLst>
              <a:ext uri="{FF2B5EF4-FFF2-40B4-BE49-F238E27FC236}">
                <a16:creationId xmlns:a16="http://schemas.microsoft.com/office/drawing/2014/main" id="{1F604B08-66EB-3CF8-D047-BB9CB5026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55959"/>
              </p:ext>
            </p:extLst>
          </p:nvPr>
        </p:nvGraphicFramePr>
        <p:xfrm>
          <a:off x="868077" y="2009342"/>
          <a:ext cx="8709025" cy="33528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94257458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84278486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25530789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49140759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337830552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73244131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419746212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0927319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182358571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39498373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1148831573"/>
                    </a:ext>
                  </a:extLst>
                </a:gridCol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922341"/>
                  </a:ext>
                </a:extLst>
              </a:tr>
            </a:tbl>
          </a:graphicData>
        </a:graphic>
      </p:graphicFrame>
      <p:sp>
        <p:nvSpPr>
          <p:cNvPr id="58410" name="Rectangle 42">
            <a:extLst>
              <a:ext uri="{FF2B5EF4-FFF2-40B4-BE49-F238E27FC236}">
                <a16:creationId xmlns:a16="http://schemas.microsoft.com/office/drawing/2014/main" id="{12F6CDFC-A149-AE6E-28B3-EF1114869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924" y="1214007"/>
            <a:ext cx="7683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他雅努</a:t>
            </a:r>
          </a:p>
        </p:txBody>
      </p:sp>
      <p:sp>
        <p:nvSpPr>
          <p:cNvPr id="58411" name="Rectangle 43">
            <a:extLst>
              <a:ext uri="{FF2B5EF4-FFF2-40B4-BE49-F238E27FC236}">
                <a16:creationId xmlns:a16="http://schemas.microsoft.com/office/drawing/2014/main" id="{4EC5C8C8-9BC1-8DC3-E01C-158E10D06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949" y="1214007"/>
            <a:ext cx="90170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安多尼努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庇烏</a:t>
            </a:r>
          </a:p>
        </p:txBody>
      </p:sp>
      <p:sp>
        <p:nvSpPr>
          <p:cNvPr id="58412" name="Rectangle 44">
            <a:extLst>
              <a:ext uri="{FF2B5EF4-FFF2-40B4-BE49-F238E27FC236}">
                <a16:creationId xmlns:a16="http://schemas.microsoft.com/office/drawing/2014/main" id="{40DED86F-A489-111C-9B18-2FFC0C47C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652" y="1214007"/>
            <a:ext cx="7508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馬可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奧熱流</a:t>
            </a:r>
          </a:p>
        </p:txBody>
      </p:sp>
      <p:sp>
        <p:nvSpPr>
          <p:cNvPr id="58413" name="Rectangle 45">
            <a:extLst>
              <a:ext uri="{FF2B5EF4-FFF2-40B4-BE49-F238E27FC236}">
                <a16:creationId xmlns:a16="http://schemas.microsoft.com/office/drawing/2014/main" id="{84C0B047-45C8-9CA2-859D-39A3F4BCB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711" y="1214007"/>
            <a:ext cx="7112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瑟佛倫</a:t>
            </a:r>
          </a:p>
        </p:txBody>
      </p:sp>
      <p:sp>
        <p:nvSpPr>
          <p:cNvPr id="58414" name="Rectangle 46">
            <a:extLst>
              <a:ext uri="{FF2B5EF4-FFF2-40B4-BE49-F238E27FC236}">
                <a16:creationId xmlns:a16="http://schemas.microsoft.com/office/drawing/2014/main" id="{543113E5-FB8C-3F76-D961-6BD22D181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999" y="1214007"/>
            <a:ext cx="12700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415" name="Rectangle 47">
            <a:extLst>
              <a:ext uri="{FF2B5EF4-FFF2-40B4-BE49-F238E27FC236}">
                <a16:creationId xmlns:a16="http://schemas.microsoft.com/office/drawing/2014/main" id="{2856522A-3664-6C4F-5526-17130F958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999" y="1214007"/>
            <a:ext cx="4429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58416" name="Rectangle 48">
            <a:extLst>
              <a:ext uri="{FF2B5EF4-FFF2-40B4-BE49-F238E27FC236}">
                <a16:creationId xmlns:a16="http://schemas.microsoft.com/office/drawing/2014/main" id="{DFBF919F-815E-7797-586C-FDE292E35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327" y="1214007"/>
            <a:ext cx="71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417" name="Rectangle 49">
            <a:extLst>
              <a:ext uri="{FF2B5EF4-FFF2-40B4-BE49-F238E27FC236}">
                <a16:creationId xmlns:a16="http://schemas.microsoft.com/office/drawing/2014/main" id="{CE62D19F-A50D-39DB-DBE8-BDC01607A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74" y="1214007"/>
            <a:ext cx="819150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丟克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理田</a:t>
            </a:r>
          </a:p>
        </p:txBody>
      </p:sp>
      <p:sp>
        <p:nvSpPr>
          <p:cNvPr id="58418" name="Rectangle 50">
            <a:extLst>
              <a:ext uri="{FF2B5EF4-FFF2-40B4-BE49-F238E27FC236}">
                <a16:creationId xmlns:a16="http://schemas.microsoft.com/office/drawing/2014/main" id="{B12B7D99-F4AA-9E9C-C025-40F3AC8B6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086" y="1214007"/>
            <a:ext cx="368300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419" name="Text Box 51">
            <a:extLst>
              <a:ext uri="{FF2B5EF4-FFF2-40B4-BE49-F238E27FC236}">
                <a16:creationId xmlns:a16="http://schemas.microsoft.com/office/drawing/2014/main" id="{A589AF20-5BCE-257B-A03F-5EC0361C1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99" y="2002992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2"/>
                </a:solidFill>
              </a:rPr>
              <a:t>AD</a:t>
            </a:r>
          </a:p>
        </p:txBody>
      </p:sp>
      <p:sp>
        <p:nvSpPr>
          <p:cNvPr id="58420" name="AutoShape 52">
            <a:extLst>
              <a:ext uri="{FF2B5EF4-FFF2-40B4-BE49-F238E27FC236}">
                <a16:creationId xmlns:a16="http://schemas.microsoft.com/office/drawing/2014/main" id="{3BFC8362-0C73-2F97-F563-7CC72746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511" y="2347479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421" name="AutoShape 53">
            <a:extLst>
              <a:ext uri="{FF2B5EF4-FFF2-40B4-BE49-F238E27FC236}">
                <a16:creationId xmlns:a16="http://schemas.microsoft.com/office/drawing/2014/main" id="{EF267D7C-5725-231F-ECCE-07D88C155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474" y="2347479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422" name="Rectangle 54">
            <a:extLst>
              <a:ext uri="{FF2B5EF4-FFF2-40B4-BE49-F238E27FC236}">
                <a16:creationId xmlns:a16="http://schemas.microsoft.com/office/drawing/2014/main" id="{DD0B6A0B-683B-7A39-8A68-A4CE62254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274" y="1214007"/>
            <a:ext cx="830262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哈德良</a:t>
            </a:r>
          </a:p>
        </p:txBody>
      </p:sp>
      <p:sp>
        <p:nvSpPr>
          <p:cNvPr id="58423" name="Rectangle 55">
            <a:extLst>
              <a:ext uri="{FF2B5EF4-FFF2-40B4-BE49-F238E27FC236}">
                <a16:creationId xmlns:a16="http://schemas.microsoft.com/office/drawing/2014/main" id="{A0B78FCA-9240-6356-3FB3-101DA6EB4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949" y="1214007"/>
            <a:ext cx="501650" cy="56991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軻模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督</a:t>
            </a:r>
            <a:endParaRPr kumimoji="0" lang="zh-TW" altLang="en-US">
              <a:ea typeface="SimHei" panose="02010609060101010101" pitchFamily="49" charset="-122"/>
            </a:endParaRPr>
          </a:p>
        </p:txBody>
      </p:sp>
      <p:sp>
        <p:nvSpPr>
          <p:cNvPr id="58424" name="Rectangle 56">
            <a:extLst>
              <a:ext uri="{FF2B5EF4-FFF2-40B4-BE49-F238E27FC236}">
                <a16:creationId xmlns:a16="http://schemas.microsoft.com/office/drawing/2014/main" id="{1B69EA73-EE00-1FF1-CA4E-78328F7F1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886" y="1214004"/>
            <a:ext cx="120650" cy="261938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425" name="Rectangle 57">
            <a:extLst>
              <a:ext uri="{FF2B5EF4-FFF2-40B4-BE49-F238E27FC236}">
                <a16:creationId xmlns:a16="http://schemas.microsoft.com/office/drawing/2014/main" id="{5F44C7CD-6178-9757-048F-400633533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549" y="1220354"/>
            <a:ext cx="88900" cy="2492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426" name="Rectangle 58">
            <a:extLst>
              <a:ext uri="{FF2B5EF4-FFF2-40B4-BE49-F238E27FC236}">
                <a16:creationId xmlns:a16="http://schemas.microsoft.com/office/drawing/2014/main" id="{CA4AB6E2-BA61-BA2F-2B0C-0080DFE47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599" y="1214007"/>
            <a:ext cx="11112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427" name="Rectangle 59">
            <a:extLst>
              <a:ext uri="{FF2B5EF4-FFF2-40B4-BE49-F238E27FC236}">
                <a16:creationId xmlns:a16="http://schemas.microsoft.com/office/drawing/2014/main" id="{6FDC2E76-C8D8-97B9-5F2F-2852531A1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502" y="1214007"/>
            <a:ext cx="295275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en-US" altLang="en-US" sz="1400">
              <a:ea typeface="SimHei" panose="02010609060101010101" pitchFamily="49" charset="-122"/>
            </a:endParaRPr>
          </a:p>
        </p:txBody>
      </p:sp>
      <p:sp>
        <p:nvSpPr>
          <p:cNvPr id="58428" name="Rectangle 60">
            <a:extLst>
              <a:ext uri="{FF2B5EF4-FFF2-40B4-BE49-F238E27FC236}">
                <a16:creationId xmlns:a16="http://schemas.microsoft.com/office/drawing/2014/main" id="{8DA43721-2777-9C93-036E-CDA15B579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189" y="1214007"/>
            <a:ext cx="1492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8429" name="Rectangle 61">
            <a:extLst>
              <a:ext uri="{FF2B5EF4-FFF2-40B4-BE49-F238E27FC236}">
                <a16:creationId xmlns:a16="http://schemas.microsoft.com/office/drawing/2014/main" id="{296D4AB1-E05E-0339-A7E5-137BFBD42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064" y="1214007"/>
            <a:ext cx="517525" cy="569913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8430" name="Text Box 62">
            <a:extLst>
              <a:ext uri="{FF2B5EF4-FFF2-40B4-BE49-F238E27FC236}">
                <a16:creationId xmlns:a16="http://schemas.microsoft.com/office/drawing/2014/main" id="{AC07B242-7E44-AC2D-7269-346060BB5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174" y="445657"/>
            <a:ext cx="633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馬克</a:t>
            </a:r>
          </a:p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西母</a:t>
            </a:r>
          </a:p>
        </p:txBody>
      </p:sp>
      <p:sp>
        <p:nvSpPr>
          <p:cNvPr id="58431" name="Rectangle 63">
            <a:extLst>
              <a:ext uri="{FF2B5EF4-FFF2-40B4-BE49-F238E27FC236}">
                <a16:creationId xmlns:a16="http://schemas.microsoft.com/office/drawing/2014/main" id="{391D8EBA-B85D-21C5-3BE5-6CB0682E4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161" y="675842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德修</a:t>
            </a:r>
          </a:p>
        </p:txBody>
      </p:sp>
      <p:sp>
        <p:nvSpPr>
          <p:cNvPr id="58432" name="Rectangle 64">
            <a:extLst>
              <a:ext uri="{FF2B5EF4-FFF2-40B4-BE49-F238E27FC236}">
                <a16:creationId xmlns:a16="http://schemas.microsoft.com/office/drawing/2014/main" id="{B5792244-65C7-D544-F20B-75BB81C76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761" y="1214007"/>
            <a:ext cx="71438" cy="5699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433" name="Rectangle 65">
            <a:extLst>
              <a:ext uri="{FF2B5EF4-FFF2-40B4-BE49-F238E27FC236}">
                <a16:creationId xmlns:a16="http://schemas.microsoft.com/office/drawing/2014/main" id="{62CC3B70-BD48-09DF-2FB5-675944D28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9202" y="1214007"/>
            <a:ext cx="28098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58434" name="Rectangle 66">
            <a:extLst>
              <a:ext uri="{FF2B5EF4-FFF2-40B4-BE49-F238E27FC236}">
                <a16:creationId xmlns:a16="http://schemas.microsoft.com/office/drawing/2014/main" id="{D39AABA4-7948-7519-4B7B-60F6F348A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652" y="1214007"/>
            <a:ext cx="198437" cy="569913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ea typeface="SimHei" panose="02010609060101010101" pitchFamily="49" charset="-122"/>
            </a:endParaRPr>
          </a:p>
        </p:txBody>
      </p:sp>
      <p:sp>
        <p:nvSpPr>
          <p:cNvPr id="58435" name="Rectangle 67">
            <a:extLst>
              <a:ext uri="{FF2B5EF4-FFF2-40B4-BE49-F238E27FC236}">
                <a16:creationId xmlns:a16="http://schemas.microsoft.com/office/drawing/2014/main" id="{FEB20EB2-2308-7AC0-5757-3A0C1AA60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014" y="1214007"/>
            <a:ext cx="403225" cy="5699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400">
              <a:ea typeface="SimHei" panose="02010609060101010101" pitchFamily="49" charset="-122"/>
            </a:endParaRPr>
          </a:p>
        </p:txBody>
      </p:sp>
      <p:sp>
        <p:nvSpPr>
          <p:cNvPr id="58436" name="Text Box 68">
            <a:extLst>
              <a:ext uri="{FF2B5EF4-FFF2-40B4-BE49-F238E27FC236}">
                <a16:creationId xmlns:a16="http://schemas.microsoft.com/office/drawing/2014/main" id="{F9FF8F68-0BFC-CB6E-19AD-18677408A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8136" y="674254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 sz="1600">
                <a:ea typeface="SimHei" panose="02010609060101010101" pitchFamily="49" charset="-122"/>
              </a:rPr>
              <a:t>奧勒良</a:t>
            </a:r>
          </a:p>
        </p:txBody>
      </p:sp>
      <p:sp>
        <p:nvSpPr>
          <p:cNvPr id="58437" name="Rectangle 69">
            <a:extLst>
              <a:ext uri="{FF2B5EF4-FFF2-40B4-BE49-F238E27FC236}">
                <a16:creationId xmlns:a16="http://schemas.microsoft.com/office/drawing/2014/main" id="{AE47DC32-8910-D724-D41C-660E3B854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339" y="359929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瓦勒良</a:t>
            </a:r>
          </a:p>
        </p:txBody>
      </p:sp>
      <p:sp>
        <p:nvSpPr>
          <p:cNvPr id="58438" name="Line 70">
            <a:extLst>
              <a:ext uri="{FF2B5EF4-FFF2-40B4-BE49-F238E27FC236}">
                <a16:creationId xmlns:a16="http://schemas.microsoft.com/office/drawing/2014/main" id="{48C49834-40E4-F282-BDD7-7D16F0FCB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674" y="1013979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9" name="Line 71">
            <a:extLst>
              <a:ext uri="{FF2B5EF4-FFF2-40B4-BE49-F238E27FC236}">
                <a16:creationId xmlns:a16="http://schemas.microsoft.com/office/drawing/2014/main" id="{9050A2D5-BA6C-B939-1967-84A137F2C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2836" y="1018745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40" name="Line 72">
            <a:extLst>
              <a:ext uri="{FF2B5EF4-FFF2-40B4-BE49-F238E27FC236}">
                <a16:creationId xmlns:a16="http://schemas.microsoft.com/office/drawing/2014/main" id="{C33FAFC2-0C47-0F63-6CAA-FD293EFA15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3661" y="686957"/>
            <a:ext cx="0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41" name="Line 73">
            <a:extLst>
              <a:ext uri="{FF2B5EF4-FFF2-40B4-BE49-F238E27FC236}">
                <a16:creationId xmlns:a16="http://schemas.microsoft.com/office/drawing/2014/main" id="{13DCBC6F-4244-5DE8-F1FB-A9CAEC4E4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3424" y="1015570"/>
            <a:ext cx="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42" name="AutoShape 74">
            <a:extLst>
              <a:ext uri="{FF2B5EF4-FFF2-40B4-BE49-F238E27FC236}">
                <a16:creationId xmlns:a16="http://schemas.microsoft.com/office/drawing/2014/main" id="{E91AD28F-AD35-6106-3078-BB2043C96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386" y="2347479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443" name="AutoShape 75">
            <a:extLst>
              <a:ext uri="{FF2B5EF4-FFF2-40B4-BE49-F238E27FC236}">
                <a16:creationId xmlns:a16="http://schemas.microsoft.com/office/drawing/2014/main" id="{0C8ADB75-677E-2740-D53A-DB5E943CF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336" y="2347479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444" name="AutoShape 76">
            <a:extLst>
              <a:ext uri="{FF2B5EF4-FFF2-40B4-BE49-F238E27FC236}">
                <a16:creationId xmlns:a16="http://schemas.microsoft.com/office/drawing/2014/main" id="{2C3F3D41-9EA9-F3DA-B85E-6B5D3553E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624" y="2347479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445" name="AutoShape 77">
            <a:extLst>
              <a:ext uri="{FF2B5EF4-FFF2-40B4-BE49-F238E27FC236}">
                <a16:creationId xmlns:a16="http://schemas.microsoft.com/office/drawing/2014/main" id="{9DAFE31B-FF16-D35B-7DA2-FBCBB4941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199" y="2347479"/>
            <a:ext cx="323850" cy="323850"/>
          </a:xfrm>
          <a:prstGeom prst="star16">
            <a:avLst>
              <a:gd name="adj" fmla="val 31370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446" name="AutoShape 78">
            <a:extLst>
              <a:ext uri="{FF2B5EF4-FFF2-40B4-BE49-F238E27FC236}">
                <a16:creationId xmlns:a16="http://schemas.microsoft.com/office/drawing/2014/main" id="{244829CA-9BC0-9F81-A089-6937EDAC8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286" y="2347479"/>
            <a:ext cx="323850" cy="323850"/>
          </a:xfrm>
          <a:prstGeom prst="star16">
            <a:avLst>
              <a:gd name="adj" fmla="val 31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8447" name="Text Box 79">
            <a:extLst>
              <a:ext uri="{FF2B5EF4-FFF2-40B4-BE49-F238E27FC236}">
                <a16:creationId xmlns:a16="http://schemas.microsoft.com/office/drawing/2014/main" id="{B09A9E6D-47B6-F282-DC23-1E69A4849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439" y="3023757"/>
            <a:ext cx="6165270" cy="27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教會歷史家</a:t>
            </a: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優西比烏</a:t>
            </a:r>
            <a:r>
              <a:rPr lang="zh-CN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Eusebius</a:t>
            </a:r>
            <a:r>
              <a:rPr lang="zh-CN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活在這個時代，親眼看到在該撒利亞、推羅、埃及的迫害。他自己也被囚禁，後來獲釋。他活生生的記述了迫害者的暴行，和殉道者的英勇事蹟。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最後他說：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「那沾滿血腥的劍鈍了，斷了，劊子手也疲憊了，但基督徒一息尚存，仍不斷唱詩讚美感謝神！」</a:t>
            </a:r>
          </a:p>
        </p:txBody>
      </p:sp>
      <p:pic>
        <p:nvPicPr>
          <p:cNvPr id="58449" name="Picture 81">
            <a:extLst>
              <a:ext uri="{FF2B5EF4-FFF2-40B4-BE49-F238E27FC236}">
                <a16:creationId xmlns:a16="http://schemas.microsoft.com/office/drawing/2014/main" id="{7652543F-09A7-DFFA-1F4F-6A9EA251C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24" y="3203145"/>
            <a:ext cx="2266950" cy="278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2A62-040C-3CC0-D655-2FBBD840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485" y="357612"/>
            <a:ext cx="8229600" cy="775564"/>
          </a:xfrm>
        </p:spPr>
        <p:txBody>
          <a:bodyPr/>
          <a:lstStyle/>
          <a:p>
            <a:r>
              <a:rPr lang="zh-CN" altLang="en-US" sz="3600" b="1" dirty="0"/>
              <a:t>神在历史中的作为、历史作为显现的神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61A0-2D84-8D7B-D846-EE9BEA6B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85" y="1240326"/>
            <a:ext cx="8098916" cy="5260062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4. </a:t>
            </a:r>
            <a:r>
              <a:rPr lang="zh-CN" altLang="en-US" b="1" dirty="0"/>
              <a:t>在历史的关键节点上神如何使用他的器皿，包括忠心良善的仆人，大有缺陷的仆人和来自世界的力量来成就他的旨意。重点认识对教会、社会影响最大的几个人物和他们的事迹。（奥古斯丁，教宗</a:t>
            </a:r>
            <a:r>
              <a:rPr lang="en-US" altLang="zh-CN" b="1" dirty="0"/>
              <a:t>Leo, </a:t>
            </a:r>
            <a:r>
              <a:rPr lang="zh-CN" altLang="en-US" b="1" dirty="0"/>
              <a:t>贵格利</a:t>
            </a:r>
            <a:r>
              <a:rPr lang="en-US" altLang="zh-CN" b="1" dirty="0"/>
              <a:t>, </a:t>
            </a:r>
            <a:r>
              <a:rPr lang="zh-CN" altLang="en-US" b="1" dirty="0"/>
              <a:t>依诺森</a:t>
            </a:r>
            <a:r>
              <a:rPr lang="en-US" altLang="zh-CN" b="1" dirty="0"/>
              <a:t>, </a:t>
            </a:r>
            <a:r>
              <a:rPr lang="zh-CN" altLang="en-US" b="1" dirty="0"/>
              <a:t>马丁路德，加尔文，</a:t>
            </a:r>
            <a:r>
              <a:rPr lang="en-US" altLang="zh-CN" b="1" dirty="0"/>
              <a:t>John Knox)</a:t>
            </a:r>
          </a:p>
          <a:p>
            <a:pPr marL="0" indent="0">
              <a:buNone/>
            </a:pPr>
            <a:r>
              <a:rPr lang="en-US" altLang="zh-CN" b="1" dirty="0"/>
              <a:t>5. </a:t>
            </a:r>
            <a:r>
              <a:rPr lang="zh-CN" altLang="en-US" b="1" dirty="0"/>
              <a:t>罗马天主教教廷为人诟病的问题正确认识（罗马教廷与世俗帝王之间的权力争斗，十字军东征，东西罗马教会的分裂）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6.  </a:t>
            </a:r>
            <a:r>
              <a:rPr lang="zh-CN" altLang="en-US" b="1" dirty="0"/>
              <a:t>对近代教会历史中对教会和信徒神学观，人生观，世界观影响最大的思潮的认识</a:t>
            </a:r>
          </a:p>
        </p:txBody>
      </p:sp>
    </p:spTree>
    <p:extLst>
      <p:ext uri="{BB962C8B-B14F-4D97-AF65-F5344CB8AC3E}">
        <p14:creationId xmlns:p14="http://schemas.microsoft.com/office/powerpoint/2010/main" val="166153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61A0-2D84-8D7B-D846-EE9BEA6B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85" y="1474236"/>
            <a:ext cx="8405788" cy="5026152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CN" sz="44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犹太的宗教</a:t>
            </a:r>
            <a:endParaRPr lang="en-US" altLang="zh-CN" sz="44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914400" lvl="1" indent="-457200" algn="just">
              <a:spcBef>
                <a:spcPts val="0"/>
              </a:spcBef>
              <a:buFont typeface="+mj-lt"/>
              <a:buAutoNum type="arabicPeriod"/>
              <a:tabLst>
                <a:tab pos="1005840" algn="l"/>
              </a:tabLst>
            </a:pPr>
            <a:r>
              <a:rPr lang="zh-CN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旧约正典的完成</a:t>
            </a:r>
            <a:endParaRPr lang="en-US" altLang="zh-C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914400" lvl="1" indent="-457200" algn="just">
              <a:spcBef>
                <a:spcPts val="0"/>
              </a:spcBef>
              <a:buFont typeface="+mj-lt"/>
              <a:buAutoNum type="arabicPeriod"/>
              <a:tabLst>
                <a:tab pos="1005840" algn="l"/>
              </a:tabLst>
            </a:pPr>
            <a:r>
              <a:rPr lang="zh-CN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旧约被翻译成希腊文</a:t>
            </a:r>
            <a:r>
              <a:rPr lang="en-US" altLang="zh-CN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zh-CN" alt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七十士译本）</a:t>
            </a:r>
            <a:endParaRPr lang="en-US" sz="32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914400" lvl="1" indent="-457200" algn="just">
              <a:spcBef>
                <a:spcPts val="0"/>
              </a:spcBef>
              <a:buFont typeface="+mj-lt"/>
              <a:buAutoNum type="arabicPeriod"/>
              <a:tabLst>
                <a:tab pos="1005840" algn="l"/>
              </a:tabLst>
            </a:pPr>
            <a:r>
              <a:rPr lang="zh-CN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宗教集团的形成</a:t>
            </a:r>
            <a:endParaRPr lang="en-US" altLang="zh-C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428750" lvl="2" indent="-514350" algn="just">
              <a:spcBef>
                <a:spcPts val="0"/>
              </a:spcBef>
              <a:buFont typeface="+mj-lt"/>
              <a:buAutoNum type="alphaLcPeriod"/>
              <a:tabLst>
                <a:tab pos="1234440" algn="l"/>
              </a:tabLst>
            </a:pPr>
            <a:r>
              <a:rPr lang="zh-CN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公会成为宗教领袖的集合，会堂成为敬拜的场所</a:t>
            </a:r>
            <a:endParaRPr lang="en-US" altLang="zh-CN" sz="32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428750" lvl="2" indent="-514350" algn="just">
              <a:spcBef>
                <a:spcPts val="0"/>
              </a:spcBef>
              <a:buFont typeface="+mj-lt"/>
              <a:buAutoNum type="alphaLcPeriod"/>
              <a:tabLst>
                <a:tab pos="1234440" algn="l"/>
              </a:tabLst>
            </a:pPr>
            <a:r>
              <a:rPr lang="zh-C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法利赛人，撒都该人，圣洁派（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Essenes</a:t>
            </a:r>
            <a:r>
              <a:rPr lang="zh-CN" sz="2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）</a:t>
            </a:r>
            <a:endParaRPr lang="en-US" sz="26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1371600" lvl="2" indent="-457200" algn="just">
              <a:spcBef>
                <a:spcPts val="0"/>
              </a:spcBef>
              <a:buFont typeface="+mj-lt"/>
              <a:buAutoNum type="alphaLcPeriod"/>
              <a:tabLst>
                <a:tab pos="1005840" algn="l"/>
              </a:tabLst>
            </a:pPr>
            <a:endParaRPr lang="en-US" sz="2800" kern="100" dirty="0"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516A8A-C15F-8B27-E427-9C8009C32CBE}"/>
              </a:ext>
            </a:extLst>
          </p:cNvPr>
          <p:cNvSpPr txBox="1">
            <a:spLocks/>
          </p:cNvSpPr>
          <p:nvPr/>
        </p:nvSpPr>
        <p:spPr>
          <a:xfrm>
            <a:off x="663511" y="357612"/>
            <a:ext cx="5762690" cy="91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/>
              <a:t>神为福音和教会作的预备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3812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61A0-2D84-8D7B-D846-EE9BEA6B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85" y="1240325"/>
            <a:ext cx="8834998" cy="5403071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CN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犹太的宗教</a:t>
            </a:r>
            <a:endParaRPr lang="en-US" altLang="zh-CN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CN" altLang="en-US" sz="36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希腊的文化</a:t>
            </a:r>
            <a:endParaRPr lang="en-US" altLang="zh-CN" sz="3600" b="1" kern="100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914400" lvl="1" indent="-457200" algn="just">
              <a:spcBef>
                <a:spcPts val="0"/>
              </a:spcBef>
              <a:buFont typeface="+mj-lt"/>
              <a:buAutoNum type="arabicPeriod"/>
              <a:tabLst>
                <a:tab pos="1005840" algn="l"/>
              </a:tabLst>
            </a:pPr>
            <a:r>
              <a:rPr lang="en-US" sz="2800" b="1" kern="100" dirty="0" err="1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希腊三哲</a:t>
            </a:r>
            <a:r>
              <a:rPr lang="en-US" sz="28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sz="28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苏格拉底，柏拉图，亚里士多德</a:t>
            </a:r>
            <a:r>
              <a:rPr lang="en-US" sz="28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zh-CN" sz="28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的影响，使希腊的</a:t>
            </a:r>
            <a:r>
              <a:rPr lang="zh-CN" altLang="en-US" sz="28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文化思想的活跃独树一帜</a:t>
            </a:r>
            <a:r>
              <a:rPr lang="en-US" altLang="zh-CN" sz="28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·</a:t>
            </a:r>
            <a:endParaRPr lang="en-US" sz="28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914400" lvl="1" indent="-457200" algn="just">
              <a:spcBef>
                <a:spcPts val="0"/>
              </a:spcBef>
              <a:buFont typeface="+mj-lt"/>
              <a:buAutoNum type="arabicPeriod"/>
              <a:tabLst>
                <a:tab pos="1005840" algn="l"/>
              </a:tabLst>
            </a:pPr>
            <a:r>
              <a:rPr lang="zh-CN" altLang="en-US" sz="2800" b="1" kern="100" dirty="0">
                <a:latin typeface="MingLiU" panose="02020509000000000000" pitchFamily="49" charset="-120"/>
                <a:ea typeface="MingLiU" panose="02020509000000000000" pitchFamily="49" charset="-120"/>
              </a:rPr>
              <a:t>亚历山大的征服使希腊文化和</a:t>
            </a:r>
            <a:r>
              <a:rPr lang="zh-CN" sz="28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希腊文</a:t>
            </a:r>
            <a:r>
              <a:rPr lang="zh-CN" altLang="en-US" sz="2800" b="1" kern="100" dirty="0">
                <a:latin typeface="MingLiU" panose="02020509000000000000" pitchFamily="49" charset="-120"/>
                <a:ea typeface="MingLiU" panose="02020509000000000000" pitchFamily="49" charset="-120"/>
              </a:rPr>
              <a:t>迅速</a:t>
            </a:r>
            <a:r>
              <a:rPr lang="zh-CN" altLang="en-US" sz="28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在</a:t>
            </a:r>
            <a:r>
              <a:rPr lang="zh-CN" sz="28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文明</a:t>
            </a:r>
            <a:r>
              <a:rPr lang="zh-CN" altLang="en-US" sz="28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（环绕地中海的欧亚非交接处）</a:t>
            </a:r>
            <a:r>
              <a:rPr lang="zh-CN" sz="28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世界</a:t>
            </a:r>
            <a:r>
              <a:rPr lang="zh-CN" altLang="en-US" sz="28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中</a:t>
            </a:r>
            <a:r>
              <a:rPr lang="zh-CN" sz="28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普及，是福音广传的预备</a:t>
            </a:r>
            <a:endParaRPr lang="en-US" sz="28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914400" lvl="1" indent="-457200" algn="just">
              <a:spcBef>
                <a:spcPts val="0"/>
              </a:spcBef>
              <a:buFont typeface="+mj-lt"/>
              <a:buAutoNum type="arabicPeriod"/>
              <a:tabLst>
                <a:tab pos="1005840" algn="l"/>
              </a:tabLst>
            </a:pPr>
            <a:r>
              <a:rPr lang="zh-CN" sz="28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人间哲学必然的不足，使人心的空虚不能填补，众多的偶像崇拜证明这点</a:t>
            </a:r>
            <a:endParaRPr lang="en-US" sz="28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endParaRPr lang="en-US" altLang="zh-CN" sz="36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C93DAD-AD6B-6DBE-DA8E-C8290B476DA1}"/>
              </a:ext>
            </a:extLst>
          </p:cNvPr>
          <p:cNvSpPr txBox="1">
            <a:spLocks/>
          </p:cNvSpPr>
          <p:nvPr/>
        </p:nvSpPr>
        <p:spPr>
          <a:xfrm>
            <a:off x="663511" y="357612"/>
            <a:ext cx="5762690" cy="91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/>
              <a:t>神为福音和教会作的预备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5839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61A0-2D84-8D7B-D846-EE9BEA6B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1228436"/>
            <a:ext cx="9551720" cy="5271952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CN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犹太的宗教</a:t>
            </a:r>
            <a:endParaRPr lang="en-US" altLang="zh-CN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CN" altLang="en-US" sz="32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希腊的文化</a:t>
            </a:r>
            <a:endParaRPr lang="en-US" altLang="zh-CN" sz="3200" b="1" kern="100" dirty="0">
              <a:effectLst/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lphaUcPeriod"/>
              <a:tabLst>
                <a:tab pos="800100" algn="l"/>
              </a:tabLst>
            </a:pPr>
            <a:r>
              <a:rPr lang="zh-CN" altLang="en-US" sz="40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罗马的政权</a:t>
            </a:r>
            <a:r>
              <a:rPr lang="en-US" altLang="zh-CN" sz="40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CN" altLang="en-US" sz="40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法律</a:t>
            </a:r>
            <a:r>
              <a:rPr lang="en-US" altLang="zh-CN" sz="4000" b="1" kern="100" dirty="0">
                <a:effectLst/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</a:p>
          <a:p>
            <a:pPr marL="914400" lvl="1" indent="-457200" algn="just">
              <a:spcBef>
                <a:spcPts val="0"/>
              </a:spcBef>
              <a:buFont typeface="+mj-lt"/>
              <a:buAutoNum type="arabicPeriod"/>
              <a:tabLst>
                <a:tab pos="1005840" algn="l"/>
              </a:tabLst>
            </a:pPr>
            <a:r>
              <a:rPr lang="zh-CN" altLang="en-US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尤利乌斯</a:t>
            </a:r>
            <a:r>
              <a:rPr lang="en-US" altLang="zh-CN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·</a:t>
            </a:r>
            <a:r>
              <a:rPr lang="zh-CN" altLang="en-US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西泽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-- </a:t>
            </a:r>
            <a:r>
              <a:rPr lang="zh-CN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罗马帝国的</a:t>
            </a:r>
            <a:r>
              <a:rPr lang="zh-CN" altLang="en-US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第</a:t>
            </a:r>
            <a:r>
              <a:rPr lang="zh-CN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一个皇帝</a:t>
            </a:r>
            <a:r>
              <a:rPr lang="zh-CN" altLang="en-US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，</a:t>
            </a:r>
            <a:r>
              <a:rPr lang="zh-CN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从元老院共和制变成专制，并在战争中扩张的罗马帝国（主前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49</a:t>
            </a:r>
            <a:r>
              <a:rPr lang="zh-CN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年—主后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395</a:t>
            </a:r>
            <a:r>
              <a:rPr lang="zh-CN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年）</a:t>
            </a:r>
            <a:endParaRPr lang="en-US" b="1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914400" lvl="1" indent="-457200" algn="just">
              <a:spcBef>
                <a:spcPts val="0"/>
              </a:spcBef>
              <a:buFont typeface="+mj-lt"/>
              <a:buAutoNum type="arabicPeriod"/>
              <a:tabLst>
                <a:tab pos="1005840" algn="l"/>
              </a:tabLst>
            </a:pPr>
            <a:r>
              <a:rPr lang="zh-CN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西泽奥古斯都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zh-CN" altLang="en-US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（主前</a:t>
            </a:r>
            <a:r>
              <a:rPr lang="en-US" altLang="zh-CN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27-</a:t>
            </a:r>
            <a:r>
              <a:rPr lang="zh-CN" altLang="en-US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主后</a:t>
            </a:r>
            <a:r>
              <a:rPr lang="en-US" altLang="zh-CN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14</a:t>
            </a:r>
            <a:r>
              <a:rPr lang="zh-CN" altLang="en-US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年）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-- </a:t>
            </a:r>
            <a:r>
              <a:rPr lang="zh-CN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罗马帝国的一个真正的军事强人，政治上的智慧者，在任内时间，带来了相当的稳定和繁荣。主耶稣出生时，就是他下令的人口普查</a:t>
            </a:r>
            <a:r>
              <a:rPr lang="zh-CN" altLang="en-US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相当重视法律</a:t>
            </a:r>
            <a:endParaRPr lang="en-US" altLang="zh-CN" b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914400" lvl="1" indent="-457200" algn="just">
              <a:spcBef>
                <a:spcPts val="0"/>
              </a:spcBef>
              <a:buFont typeface="+mj-lt"/>
              <a:buAutoNum type="arabicPeriod"/>
              <a:tabLst>
                <a:tab pos="1005840" algn="l"/>
              </a:tabLst>
            </a:pPr>
            <a:r>
              <a:rPr lang="zh-CN" altLang="en-US" b="1" kern="100" dirty="0">
                <a:effectLst/>
                <a:latin typeface="Times New Roman" panose="02020603050405020304" pitchFamily="18" charset="0"/>
                <a:ea typeface="Arial Unicode MS"/>
              </a:rPr>
              <a:t>罗马政权</a:t>
            </a:r>
            <a:r>
              <a:rPr lang="zh-CN" altLang="en-US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相当重视法律</a:t>
            </a:r>
            <a:endParaRPr lang="en-US" b="1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914400" lvl="1" indent="-457200" algn="just">
              <a:spcBef>
                <a:spcPts val="0"/>
              </a:spcBef>
              <a:buFont typeface="+mj-lt"/>
              <a:buAutoNum type="arabicPeriod"/>
              <a:tabLst>
                <a:tab pos="1005840" algn="l"/>
              </a:tabLst>
            </a:pPr>
            <a:r>
              <a:rPr lang="zh-CN" altLang="en-US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罗马政权的承传</a:t>
            </a:r>
            <a:r>
              <a:rPr lang="zh-CN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：</a:t>
            </a:r>
            <a:r>
              <a:rPr lang="zh-CN" altLang="en-US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不是血缘世袭，而是选择接班人</a:t>
            </a:r>
            <a:r>
              <a:rPr lang="zh-CN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，</a:t>
            </a:r>
            <a:r>
              <a:rPr lang="zh-CN" altLang="en-US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这些后人的专制政权很大程度依赖先前的“有为”皇帝的家底，又希望自己能超越他们的前辈。</a:t>
            </a:r>
            <a:endParaRPr lang="en-US" altLang="zh-CN" b="1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914400" lvl="1" indent="-457200" algn="just">
              <a:spcBef>
                <a:spcPts val="0"/>
              </a:spcBef>
              <a:buFont typeface="+mj-lt"/>
              <a:buAutoNum type="arabicPeriod"/>
              <a:tabLst>
                <a:tab pos="1005840" algn="l"/>
              </a:tabLst>
            </a:pPr>
            <a:r>
              <a:rPr lang="zh-CN" altLang="en-US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罗马本身的文化大量吸收了希腊文和文化（如罗马诸神多从希腊进口 阿蒂米斯 </a:t>
            </a:r>
            <a:r>
              <a:rPr lang="en-US" altLang="zh-CN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vs </a:t>
            </a:r>
            <a:r>
              <a:rPr lang="zh-CN" altLang="en-US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黛安娜）</a:t>
            </a:r>
            <a:endParaRPr lang="en-US" altLang="zh-CN" b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AC7AB0-9DFE-285A-A600-75CE834F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11" y="267260"/>
            <a:ext cx="5762690" cy="912388"/>
          </a:xfrm>
        </p:spPr>
        <p:txBody>
          <a:bodyPr>
            <a:normAutofit fontScale="90000"/>
          </a:bodyPr>
          <a:lstStyle/>
          <a:p>
            <a:r>
              <a:rPr lang="zh-CN" altLang="en-US" sz="4000" b="1" dirty="0"/>
              <a:t>神为福音和教会作的预备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0589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7C5C53-D27C-5CA1-86DD-CDC5FD616EBA}"/>
              </a:ext>
            </a:extLst>
          </p:cNvPr>
          <p:cNvSpPr txBox="1"/>
          <p:nvPr/>
        </p:nvSpPr>
        <p:spPr>
          <a:xfrm>
            <a:off x="556140" y="766732"/>
            <a:ext cx="883045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i="0" dirty="0">
                <a:solidFill>
                  <a:srgbClr val="666666"/>
                </a:solidFill>
                <a:effectLst/>
                <a:latin typeface="����"/>
              </a:rPr>
              <a:t>罗马帝国为传播福音预备了最佳的有形环境</a:t>
            </a:r>
            <a:endParaRPr lang="en-US" altLang="zh-CN" sz="3200" b="1" dirty="0">
              <a:solidFill>
                <a:srgbClr val="666666"/>
              </a:solidFill>
              <a:latin typeface="����"/>
            </a:endParaRPr>
          </a:p>
          <a:p>
            <a:endParaRPr lang="en-US" altLang="zh-CN" sz="2800" b="1" i="0" dirty="0">
              <a:solidFill>
                <a:srgbClr val="666666"/>
              </a:solidFill>
              <a:effectLst/>
              <a:latin typeface="����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i="0" dirty="0">
                <a:solidFill>
                  <a:srgbClr val="666666"/>
                </a:solidFill>
                <a:effectLst/>
                <a:latin typeface="����"/>
              </a:rPr>
              <a:t>它平息了多年蛮族间的争战，代之以和平的气息；</a:t>
            </a:r>
            <a:endParaRPr lang="en-US" altLang="zh-CN" sz="2800" b="1" i="0" dirty="0">
              <a:solidFill>
                <a:srgbClr val="666666"/>
              </a:solidFill>
              <a:effectLst/>
              <a:latin typeface="����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i="0" dirty="0">
                <a:solidFill>
                  <a:srgbClr val="666666"/>
                </a:solidFill>
                <a:effectLst/>
                <a:latin typeface="����"/>
              </a:rPr>
              <a:t>它建设了伟大的桥梁与公路网，使旅行者的足迹可以踏遍当日的「世界」；</a:t>
            </a:r>
            <a:endParaRPr lang="en-US" altLang="zh-CN" sz="2800" b="1" i="0" dirty="0">
              <a:solidFill>
                <a:srgbClr val="666666"/>
              </a:solidFill>
              <a:effectLst/>
              <a:latin typeface="����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i="0" dirty="0">
                <a:solidFill>
                  <a:srgbClr val="666666"/>
                </a:solidFill>
                <a:effectLst/>
                <a:latin typeface="����"/>
              </a:rPr>
              <a:t>它安定了海盗出没的海域，使航海旅行及海运贸易成为当时最通行之事；</a:t>
            </a:r>
            <a:endParaRPr lang="en-US" altLang="zh-CN" sz="2800" b="1" i="0" dirty="0">
              <a:solidFill>
                <a:srgbClr val="666666"/>
              </a:solidFill>
              <a:effectLst/>
              <a:latin typeface="����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i="0" dirty="0">
                <a:solidFill>
                  <a:srgbClr val="666666"/>
                </a:solidFill>
                <a:effectLst/>
                <a:latin typeface="����"/>
              </a:rPr>
              <a:t>它也保护了它的臣民，使他们免于强盗及暴动的扰害。</a:t>
            </a:r>
            <a:endParaRPr lang="en-US" altLang="zh-CN" sz="2800" b="1" i="0" dirty="0">
              <a:solidFill>
                <a:srgbClr val="666666"/>
              </a:solidFill>
              <a:effectLst/>
              <a:latin typeface="����"/>
            </a:endParaRPr>
          </a:p>
          <a:p>
            <a:endParaRPr lang="en-US" altLang="zh-CN" sz="2800" b="1" dirty="0">
              <a:solidFill>
                <a:srgbClr val="666666"/>
              </a:solidFill>
              <a:latin typeface="����"/>
            </a:endParaRPr>
          </a:p>
          <a:p>
            <a:r>
              <a:rPr lang="zh-CN" altLang="en-US" sz="2800" b="1" i="0" dirty="0">
                <a:solidFill>
                  <a:srgbClr val="666666"/>
                </a:solidFill>
                <a:effectLst/>
                <a:latin typeface="����"/>
              </a:rPr>
              <a:t>所有这一切条件都有利于福音使者的工作，使基督的使者可以沿着罗马帝国为「军事目的」所建的大道，把「平安的福音」传到全世界。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5679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>
            <a:extLst>
              <a:ext uri="{FF2B5EF4-FFF2-40B4-BE49-F238E27FC236}">
                <a16:creationId xmlns:a16="http://schemas.microsoft.com/office/drawing/2014/main" id="{116F6D39-5A11-1F76-A2F5-92F886413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376" y="1884651"/>
            <a:ext cx="6574236" cy="1643527"/>
          </a:xfrm>
          <a:prstGeom prst="rect">
            <a:avLst/>
          </a:prstGeom>
          <a:solidFill>
            <a:schemeClr val="accent3">
              <a:lumMod val="60000"/>
              <a:lumOff val="40000"/>
              <a:alpha val="68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spcAft>
                <a:spcPct val="20000"/>
              </a:spcAft>
            </a:pPr>
            <a:r>
              <a:rPr lang="zh-TW" altLang="en-US" sz="5400" dirty="0">
                <a:ea typeface="SimHei" panose="02010609060101010101" pitchFamily="49" charset="-122"/>
              </a:rPr>
              <a:t>教会历史</a:t>
            </a:r>
            <a:r>
              <a:rPr lang="zh-CN" altLang="en-US" sz="5400" dirty="0">
                <a:ea typeface="SimHei" panose="02010609060101010101" pitchFamily="49" charset="-122"/>
              </a:rPr>
              <a:t>概览 第一课</a:t>
            </a:r>
            <a:endParaRPr lang="en-US" altLang="zh-CN" sz="5400" dirty="0">
              <a:ea typeface="SimHei" panose="02010609060101010101" pitchFamily="49" charset="-122"/>
            </a:endParaRPr>
          </a:p>
          <a:p>
            <a:pPr algn="ctr">
              <a:spcAft>
                <a:spcPct val="20000"/>
              </a:spcAft>
            </a:pPr>
            <a:r>
              <a:rPr lang="zh-CN" altLang="en-US" sz="3600" dirty="0">
                <a:ea typeface="SimHei" panose="02010609060101010101" pitchFamily="49" charset="-122"/>
              </a:rPr>
              <a:t>逼迫中成长的初代教会（上）</a:t>
            </a:r>
            <a:endParaRPr lang="zh-TW" altLang="en-US" sz="3600" dirty="0"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5092</TotalTime>
  <Words>3883</Words>
  <Application>Microsoft Office PowerPoint</Application>
  <PresentationFormat>Widescreen</PresentationFormat>
  <Paragraphs>876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����</vt:lpstr>
      <vt:lpstr>MingLiU</vt:lpstr>
      <vt:lpstr>SimHei</vt:lpstr>
      <vt:lpstr>Arial</vt:lpstr>
      <vt:lpstr>Calibri</vt:lpstr>
      <vt:lpstr>Calibri Light</vt:lpstr>
      <vt:lpstr>Times New Roman</vt:lpstr>
      <vt:lpstr>Default Design</vt:lpstr>
      <vt:lpstr>PowerPoint Presentation</vt:lpstr>
      <vt:lpstr>神在历史中的作为、历史作为显现的神</vt:lpstr>
      <vt:lpstr>神在历史中的作为、历史作为显现的神</vt:lpstr>
      <vt:lpstr>神在历史中的作为、历史作为显现的神</vt:lpstr>
      <vt:lpstr>PowerPoint Presentation</vt:lpstr>
      <vt:lpstr>PowerPoint Presentation</vt:lpstr>
      <vt:lpstr>神为福音和教会作的预备</vt:lpstr>
      <vt:lpstr>PowerPoint Presentation</vt:lpstr>
      <vt:lpstr>PowerPoint Presentation</vt:lpstr>
      <vt:lpstr>教会历史的主要分段</vt:lpstr>
      <vt:lpstr>PowerPoint Presentation</vt:lpstr>
      <vt:lpstr>本课程的主要分段</vt:lpstr>
      <vt:lpstr>教会历史的主要分段</vt:lpstr>
      <vt:lpstr>教会历史的主要分段</vt:lpstr>
      <vt:lpstr>教会历史的主要分段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Lin</dc:creator>
  <cp:lastModifiedBy>Wei-hsung Lin</cp:lastModifiedBy>
  <cp:revision>233</cp:revision>
  <dcterms:created xsi:type="dcterms:W3CDTF">2014-07-27T02:54:00Z</dcterms:created>
  <dcterms:modified xsi:type="dcterms:W3CDTF">2023-01-26T05:07:15Z</dcterms:modified>
</cp:coreProperties>
</file>