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321" r:id="rId5"/>
    <p:sldId id="336" r:id="rId6"/>
    <p:sldId id="328" r:id="rId7"/>
    <p:sldId id="350" r:id="rId8"/>
    <p:sldId id="349" r:id="rId9"/>
    <p:sldId id="35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85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88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85-88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</a:t>
            </a:r>
            <a:r>
              <a:rPr lang="en-US" altLang="zh-CN" dirty="0"/>
              <a:t>December 10, 2022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八十五問：上帝爲叫我們逃避因自己的罪所當受的烈怒和咒詛，對我們有什麽吩咐呢？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答：上帝爲叫我們逃避因自己的罪所當受的烈怒和咒詛，吩咐我們信耶穌基督，悔改得生，並殷勤使用基督藉以將救贖恩惠賜給我們的一切外在工具。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857" y="1352283"/>
            <a:ext cx="11399949" cy="550571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圣餐礼</a:t>
            </a:r>
            <a:endParaRPr lang="en-US" altLang="zh-CN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26:26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他們喫的時候、耶穌拿起餅來、祝福、就擘開、遞給門徒、說、你們拿著喫．這是我的身體。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26:27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又拿起杯來、祝謝了、遞給他們、說、你們都喝這個．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26:28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因為這是我立約的血、為多人流出來、使罪得赦。</a:t>
            </a: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1028700" indent="-1028700">
              <a:lnSpc>
                <a:spcPct val="120000"/>
              </a:lnSpc>
              <a:buFont typeface="+mj-lt"/>
              <a:buAutoNum type="romanUcPeriod"/>
            </a:pP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16676"/>
            <a:ext cx="11636062" cy="533829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洗礼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耶穌進前來、對他們說、天上地下所有的權柄、都賜給我了。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所以你們要去、使萬民作我的門徒、奉父子聖靈的名、給他們施洗．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或作給他們施洗歸於父子聖靈的名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〕28:20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凡我所吩咐你們的、都教訓他們遵守我就常與你們同在、直到世界的末了。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3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636062" cy="549283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八十六問：什麽是信耶穌基督？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答：信耶穌基督是一種使人得救的恩典，藉此使我們照福音所提供的基督接待他，並惟獨靠他得救。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八十七問：什麽是悔改得生？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答：悔改得生是一種使人得救的恩典，藉此一個罪人，由於確實覺知自己有罪，並領悟到上帝在基督裏的憐憫，就對自己的罪憂傷恨惡，從而離棄罪，歸向上帝，並真心致力於順服上帝。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374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八十八問：基督藉什麽外在和通常工具將救贖的益處賜給我們呢？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答：基督藉以將救贖的益處賜給我們的外在和通常工具，就是他的賜恩之道，特別是聖經、聖禮和禱告，他使這一切在選民身上生效，使他們得救。
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367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读圣经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24:44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耶穌對他們說、這就是我從前與你們同在之時、所告訴你們的話、說、摩西的律法、先知的書、和詩篇上所記的、凡指著我的話、都必須應驗。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24:45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於是耶穌開他們的心竅、使他們能明白聖經．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470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祷告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到那日、你們甚麼也就不問我了．我實實在在的告訴你們、你們若向父求甚麼、他必因我的名、賜給你們。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16:24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向來你們沒有奉我的名求甚麼、如今你們求就必得著、叫你們的喜樂可以滿足。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615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2129"/>
            <a:ext cx="12191999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腓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你們當以基督耶穌的心為心。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他本有神的形像、不以自己與神同等為強奪的．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反倒虛己、取了奴僕的形像、成為人的樣式．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既有人的樣子、就自己卑微、存心順服、以至於死、且死在十字架上。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所以神將他升為至高、又賜給他那超乎萬名之上的名、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叫一切在天上的、地上的、和地底下的、因耶穌的名、無不屈膝、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無不口稱耶穌基督為主、使榮耀歸與父神。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119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26331</TotalTime>
  <Words>755</Words>
  <Application>Microsoft Macintosh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85-88(問題85-88）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263</cp:revision>
  <dcterms:created xsi:type="dcterms:W3CDTF">2022-05-04T02:36:44Z</dcterms:created>
  <dcterms:modified xsi:type="dcterms:W3CDTF">2022-12-08T03:47:24Z</dcterms:modified>
</cp:coreProperties>
</file>