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321" r:id="rId5"/>
    <p:sldId id="336" r:id="rId6"/>
    <p:sldId id="328" r:id="rId7"/>
    <p:sldId id="323" r:id="rId8"/>
    <p:sldId id="338" r:id="rId9"/>
    <p:sldId id="324" r:id="rId10"/>
    <p:sldId id="341" r:id="rId11"/>
    <p:sldId id="339" r:id="rId12"/>
    <p:sldId id="340" r:id="rId13"/>
    <p:sldId id="33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79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81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79-81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October 14,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八十一問：第十條誡命禁止什麽？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答：第十條誡命禁止我們對自己的現狀不滿，對鄰舍的善況嫉妒、難受，並對他所擁有的表現出非分的舉動和感受。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43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众人中有一个人对耶稣说、夫子、请你吩咐我的兄长和我分开家业。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耶稣说、你这个人、谁立我作你们断事的官、给你们分家业呢。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12:15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于是对众人说、你们要谨慎自守、免去一切的贪心．因为人的生命、不在乎家道丰富。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321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腓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只是我先前以为与我有益的、我现在因基督都当作有损的。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不但如此、我也将万事当作有损的、因我以认识我主基督耶稣为至宝。我为他已经丢弃万事、看作粪土、为要得着基督．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并且得以在他里面、不是有自己因律法而得的义、乃是有信基督的义、就是因信神而来的义．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688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七十九問：第十條誡命是什麽？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答：第十條誡命是：“不可貪戀人的房屋；也不可貪戀人的妻子、仆婢、牛驢，並他一切所有的”。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八十問：第十條誡命吩咐什麽？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答：第十條誡命吩咐我們要對自己的境況完全知足，用正直仁愛的精神對待鄰舍及其所擁有的一切。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八十一問：第十條誡命禁止什麽？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答：第十條誡命禁止我們對自己的現狀不滿，對鄰舍的善況嫉妒、難受，並對他所擁有的表現出非分的舉動和感受。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703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857" y="1352283"/>
            <a:ext cx="11399949" cy="550571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七十九問：第十條誡命是什麽？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答：第十條誡命是：“不可貪戀人的房屋；也不可貪戀人的妻子、仆婢、牛驢，並他一切所有的”。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636062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39:7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这事以后、约瑟主人的妻以目送情给约瑟、说、你与我同寝吧。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39:16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妇人把约瑟的衣裳放在自己那里、等着他主人回家、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39:17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就对他如此如此说、你所带到我们这里的那希伯来仆人、进来要戏弄我．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39:18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我放声喊起来、他就把衣裳丢在我这里跑出去了。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3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636062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结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耶和华的话临到我说、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人子阿、你为推罗王作起哀歌、说、主耶和华如此说、你无所不备、智慧充足、全然美丽。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你曾在伊甸神的园中、佩戴各样宝石、就是红宝石、红璧玺、金钢石、水苍玉、红玛瑙、碧玉、蓝宝石、绿宝石、红玉、和黄金、又有精美的鼓笛在你那里．都是在你</a:t>
            </a:r>
            <a:r>
              <a:rPr lang="zh-CN" altLang="en-US" sz="4000" b="1" dirty="0">
                <a:solidFill>
                  <a:srgbClr val="0070C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受造之日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预备齐全的。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你是那受膏遮掩约柜的基路伯．我将你安置在神的圣山上．你在发光如火的宝石中间往来。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28:15 </a:t>
            </a:r>
            <a:r>
              <a:rPr lang="zh-CN" altLang="en-US" sz="4000" b="1" dirty="0">
                <a:solidFill>
                  <a:srgbClr val="0070C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你从受造之日所行的都完全．后来在你中间又察出不义。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因你贸易很多、就被强暴的事充满、以致犯罪、所以我因你亵渎圣地、就从　神的山驱逐你．遮掩约柜的基路伯阿、我已将你从发光如火的宝石中除灭。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你因美丽心中高傲、又因荣光败坏智慧、我已将你摔倒在地．使你倒在君王面前、好叫他们目睹眼见。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你因罪孽众多、贸易不公、就亵渎你那里的圣所．故此、我使火从你中间发出、烧灭你、使你在所有观看的人眼前、变为地上的炉灰。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各国民中、凡认识你的、都必为你惊奇．你令人惊恐、不再存留于世、直到永远。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374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八十問：第十條誡命吩咐什麽？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答：第十條誡命吩咐我們要對自己的境況完全知足，用正直仁愛的精神對待鄰舍及其所擁有的一切。
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367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262129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39:8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约瑟不从、对他主人的妻说、看哪、一切家务、我主人都不知道、他把所有的都交在我手里。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39:9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在这家里没有比我大的、并且他没有留下一样不交给我、只留下了你、因为你是他的妻子、我怎能作这大恶、得罪神呢。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5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867437"/>
            <a:ext cx="11887200" cy="488753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45:21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以色列的儿子们就如此行、约瑟照着法老的吩咐给他们车辆、和路上用的食物。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45:22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又给他们各人一套衣服、惟独给便雅悯三百银子、五套衣服．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45:24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于是约瑟打发他弟兄们回去、又对他们说、你们不要在路上相争。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118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" y="1403797"/>
            <a:ext cx="11887200" cy="53511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50:18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他的哥哥们又来俯伏在他面前说、我们是你的仆人。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50:19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约瑟对他们说、不要害怕、我岂能代替神呢。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50:20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从前你们的意思是要害我、但神的意思原是好的、要保全许多人的性命、成就今日的光景．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125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26148</TotalTime>
  <Words>1206</Words>
  <Application>Microsoft Macintosh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79-81(問題79-81）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233</cp:revision>
  <dcterms:created xsi:type="dcterms:W3CDTF">2022-05-04T02:36:44Z</dcterms:created>
  <dcterms:modified xsi:type="dcterms:W3CDTF">2022-10-12T04:50:34Z</dcterms:modified>
</cp:coreProperties>
</file>