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82" r:id="rId4"/>
    <p:sldId id="321" r:id="rId5"/>
    <p:sldId id="336" r:id="rId6"/>
    <p:sldId id="328" r:id="rId7"/>
    <p:sldId id="323" r:id="rId8"/>
    <p:sldId id="338" r:id="rId9"/>
    <p:sldId id="324" r:id="rId10"/>
    <p:sldId id="341" r:id="rId11"/>
    <p:sldId id="339" r:id="rId12"/>
    <p:sldId id="340" r:id="rId13"/>
    <p:sldId id="33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08"/>
  </p:normalViewPr>
  <p:slideViewPr>
    <p:cSldViewPr snapToGrid="0" snapToObjects="1">
      <p:cViewPr varScale="1">
        <p:scale>
          <a:sx n="99" d="100"/>
          <a:sy n="99" d="100"/>
        </p:scale>
        <p:origin x="5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10/11/22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748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10/11/22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105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10/11/22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176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10/11/22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615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10/11/22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476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10/11/22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697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10/11/22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142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10/11/22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440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10/11/22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464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10/11/22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817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10/11/22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733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05F32-1C49-AC4E-B85E-B8FEE9FD7D04}" type="datetimeFigureOut">
              <a:rPr lang="en-US" smtClean="0"/>
              <a:t>10/11/22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140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CB340-B5A0-2147-B040-02C9BA0E11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55253" y="1699022"/>
            <a:ext cx="8393806" cy="2326430"/>
          </a:xfrm>
        </p:spPr>
        <p:txBody>
          <a:bodyPr>
            <a:normAutofit/>
          </a:bodyPr>
          <a:lstStyle/>
          <a:p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b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</a:br>
            <a:r>
              <a:rPr lang="en-US" sz="1800" dirty="0">
                <a:latin typeface="MingLiU" panose="02020509000000000000" pitchFamily="49" charset="-120"/>
                <a:ea typeface="MingLiU" panose="02020509000000000000" pitchFamily="49" charset="-120"/>
              </a:rPr>
              <a:t>The Shorter Westminster Catechism, 1647 Questions </a:t>
            </a:r>
            <a:r>
              <a:rPr lang="en-US" altLang="zh-CN" sz="1800" dirty="0">
                <a:latin typeface="MingLiU" panose="02020509000000000000" pitchFamily="49" charset="-120"/>
                <a:ea typeface="MingLiU" panose="02020509000000000000" pitchFamily="49" charset="-120"/>
              </a:rPr>
              <a:t>79</a:t>
            </a:r>
            <a:r>
              <a:rPr lang="en-US" sz="1800" dirty="0">
                <a:latin typeface="MingLiU" panose="02020509000000000000" pitchFamily="49" charset="-120"/>
                <a:ea typeface="MingLiU" panose="02020509000000000000" pitchFamily="49" charset="-120"/>
              </a:rPr>
              <a:t>-</a:t>
            </a:r>
            <a:r>
              <a:rPr lang="en-US" altLang="zh-CN" sz="1800" dirty="0">
                <a:latin typeface="MingLiU" panose="02020509000000000000" pitchFamily="49" charset="-120"/>
                <a:ea typeface="MingLiU" panose="02020509000000000000" pitchFamily="49" charset="-120"/>
              </a:rPr>
              <a:t>81</a:t>
            </a:r>
            <a:r>
              <a:rPr lang="en-US" sz="1800" dirty="0">
                <a:latin typeface="MingLiU" panose="02020509000000000000" pitchFamily="49" charset="-120"/>
                <a:ea typeface="MingLiU" panose="02020509000000000000" pitchFamily="49" charset="-120"/>
              </a:rPr>
              <a:t>(</a:t>
            </a:r>
            <a:r>
              <a:rPr lang="zh-CN" altLang="en-US" sz="1800" dirty="0">
                <a:latin typeface="MingLiU" panose="02020509000000000000" pitchFamily="49" charset="-120"/>
                <a:ea typeface="MingLiU" panose="02020509000000000000" pitchFamily="49" charset="-120"/>
              </a:rPr>
              <a:t>問題</a:t>
            </a:r>
            <a:r>
              <a:rPr lang="en-US" altLang="zh-CN" sz="1800" dirty="0">
                <a:latin typeface="MingLiU" panose="02020509000000000000" pitchFamily="49" charset="-120"/>
                <a:ea typeface="MingLiU" panose="02020509000000000000" pitchFamily="49" charset="-120"/>
              </a:rPr>
              <a:t>79-81</a:t>
            </a:r>
            <a:r>
              <a:rPr lang="zh-CN" altLang="en-US" sz="1800" dirty="0">
                <a:latin typeface="MingLiU" panose="02020509000000000000" pitchFamily="49" charset="-120"/>
                <a:ea typeface="MingLiU" panose="02020509000000000000" pitchFamily="49" charset="-120"/>
              </a:rPr>
              <a:t>）</a:t>
            </a:r>
            <a:br>
              <a:rPr lang="en-US" altLang="zh-CN" sz="1800" dirty="0">
                <a:latin typeface="MingLiU" panose="02020509000000000000" pitchFamily="49" charset="-120"/>
                <a:ea typeface="MingLiU" panose="02020509000000000000" pitchFamily="49" charset="-120"/>
              </a:rPr>
            </a:br>
            <a:br>
              <a:rPr lang="en-US" altLang="zh-CN" sz="1800" dirty="0">
                <a:latin typeface="MingLiU" panose="02020509000000000000" pitchFamily="49" charset="-120"/>
                <a:ea typeface="MingLiU" panose="02020509000000000000" pitchFamily="49" charset="-120"/>
              </a:rPr>
            </a:br>
            <a:endParaRPr lang="en-US" sz="18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F17BF2-D1FC-4148-9BA1-DE76E50BF1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67000" y="3783974"/>
            <a:ext cx="6858000" cy="1375004"/>
          </a:xfrm>
        </p:spPr>
        <p:txBody>
          <a:bodyPr>
            <a:normAutofit fontScale="85000" lnSpcReduction="20000"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zh-CN" altLang="en-US" dirty="0"/>
              <a:t>恩乐弟兄  </a:t>
            </a:r>
            <a:r>
              <a:rPr lang="en-US" altLang="zh-CN" dirty="0"/>
              <a:t> October 14, 2022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4A9A0DC-DFA8-B24B-8E58-EA82144A2A2D}"/>
              </a:ext>
            </a:extLst>
          </p:cNvPr>
          <p:cNvSpPr txBox="1"/>
          <p:nvPr/>
        </p:nvSpPr>
        <p:spPr>
          <a:xfrm>
            <a:off x="440871" y="269421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7221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259" y="1403797"/>
            <a:ext cx="11887200" cy="5351171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八十一問：第十條誡命禁止什麽？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答：第十條誡命禁止我們對自己的現狀不滿，對鄰舍的善況嫉妒、難受，並對他所擁有的表現出非分的舉動和感受。</a:t>
            </a:r>
            <a:endParaRPr lang="en-US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334368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259" y="1403797"/>
            <a:ext cx="11887200" cy="5351171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路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12:13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众人中有一个人对耶稣说、夫子、请你吩咐我的兄长和我分开家业。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12:14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耶稣说、你这个人、谁立我作你们断事的官、给你们分家业呢。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12:15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于是对众人说、你们要谨慎自守、免去一切的贪心．因为人的生命、不在乎家道丰富。</a:t>
            </a:r>
            <a:endParaRPr lang="en-US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632127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259" y="1403797"/>
            <a:ext cx="11887200" cy="5351171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腓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3:7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只是我先前以为与我有益的、我现在因基督都当作有损的。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3:8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不但如此、我也将万事当作有损的、因我以认识我主基督耶稣为至宝。我为他已经丢弃万事、看作粪土、为要得着基督．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3:9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并且得以在他里面、不是有自己因律法而得的义、乃是有信基督的义、就是因信神而来的义．</a:t>
            </a:r>
            <a:endParaRPr lang="en-US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406881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259" y="1403797"/>
            <a:ext cx="11887200" cy="5351171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七十九問：第十條誡命是什麽？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答：第十條誡命是：“不可貪戀人的房屋；也不可貪戀人的妻子、仆婢、牛驢，並他一切所有的”。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八十問：第十條誡命吩咐什麽？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答：第十條誡命吩咐我們要對自己的境況完全知足，用正直仁愛的精神對待鄰舍及其所擁有的一切。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八十一問：第十條誡命禁止什麽？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答：第十條誡命禁止我們對自己的現狀不滿，對鄰舍的善況嫉妒、難受，並對他所擁有的表現出非分的舉動和感受。</a:t>
            </a:r>
            <a:endParaRPr lang="en-US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57034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388416"/>
            <a:ext cx="11887200" cy="5492839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5400" dirty="0">
                <a:latin typeface="MingLiU" panose="02020509000000000000" pitchFamily="49" charset="-120"/>
                <a:ea typeface="MingLiU" panose="02020509000000000000" pitchFamily="49" charset="-120"/>
              </a:rPr>
              <a:t>出</a:t>
            </a:r>
            <a:r>
              <a:rPr lang="en-US" altLang="zh-CN" sz="5400" dirty="0">
                <a:latin typeface="MingLiU" panose="02020509000000000000" pitchFamily="49" charset="-120"/>
                <a:ea typeface="MingLiU" panose="02020509000000000000" pitchFamily="49" charset="-120"/>
              </a:rPr>
              <a:t>20</a:t>
            </a:r>
            <a:r>
              <a:rPr lang="zh-CN" altLang="en-US" sz="54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5400" dirty="0">
                <a:latin typeface="MingLiU" panose="02020509000000000000" pitchFamily="49" charset="-120"/>
                <a:ea typeface="MingLiU" panose="02020509000000000000" pitchFamily="49" charset="-120"/>
              </a:rPr>
              <a:t>13 </a:t>
            </a:r>
            <a:r>
              <a:rPr lang="zh-CN" altLang="en-US" sz="5400" dirty="0">
                <a:latin typeface="MingLiU" panose="02020509000000000000" pitchFamily="49" charset="-120"/>
                <a:ea typeface="MingLiU" panose="02020509000000000000" pitchFamily="49" charset="-120"/>
              </a:rPr>
              <a:t>不可殺人。</a:t>
            </a:r>
            <a:r>
              <a:rPr lang="en-US" altLang="zh-CN" sz="5400" dirty="0">
                <a:latin typeface="MingLiU" panose="02020509000000000000" pitchFamily="49" charset="-120"/>
                <a:ea typeface="MingLiU" panose="02020509000000000000" pitchFamily="49" charset="-120"/>
              </a:rPr>
              <a:t>20</a:t>
            </a:r>
            <a:r>
              <a:rPr lang="zh-CN" altLang="en-US" sz="54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5400" dirty="0">
                <a:latin typeface="MingLiU" panose="02020509000000000000" pitchFamily="49" charset="-120"/>
                <a:ea typeface="MingLiU" panose="02020509000000000000" pitchFamily="49" charset="-120"/>
              </a:rPr>
              <a:t>14 </a:t>
            </a:r>
            <a:r>
              <a:rPr lang="zh-CN" altLang="en-US" sz="5400" dirty="0">
                <a:latin typeface="MingLiU" panose="02020509000000000000" pitchFamily="49" charset="-120"/>
                <a:ea typeface="MingLiU" panose="02020509000000000000" pitchFamily="49" charset="-120"/>
              </a:rPr>
              <a:t>不可姦淫。 </a:t>
            </a:r>
            <a:r>
              <a:rPr lang="en-US" altLang="zh-CN" sz="5400" dirty="0">
                <a:latin typeface="MingLiU" panose="02020509000000000000" pitchFamily="49" charset="-120"/>
                <a:ea typeface="MingLiU" panose="02020509000000000000" pitchFamily="49" charset="-120"/>
              </a:rPr>
              <a:t>20</a:t>
            </a:r>
            <a:r>
              <a:rPr lang="zh-CN" altLang="en-US" sz="54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5400" dirty="0">
                <a:latin typeface="MingLiU" panose="02020509000000000000" pitchFamily="49" charset="-120"/>
                <a:ea typeface="MingLiU" panose="02020509000000000000" pitchFamily="49" charset="-120"/>
              </a:rPr>
              <a:t>15 </a:t>
            </a:r>
            <a:r>
              <a:rPr lang="zh-CN" altLang="en-US" sz="5400" dirty="0">
                <a:latin typeface="MingLiU" panose="02020509000000000000" pitchFamily="49" charset="-120"/>
                <a:ea typeface="MingLiU" panose="02020509000000000000" pitchFamily="49" charset="-120"/>
              </a:rPr>
              <a:t>不可偷盜。 </a:t>
            </a:r>
            <a:r>
              <a:rPr lang="en-US" altLang="zh-CN" sz="5400" dirty="0">
                <a:latin typeface="MingLiU" panose="02020509000000000000" pitchFamily="49" charset="-120"/>
                <a:ea typeface="MingLiU" panose="02020509000000000000" pitchFamily="49" charset="-120"/>
              </a:rPr>
              <a:t>20</a:t>
            </a:r>
            <a:r>
              <a:rPr lang="zh-CN" altLang="en-US" sz="54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5400" dirty="0">
                <a:latin typeface="MingLiU" panose="02020509000000000000" pitchFamily="49" charset="-120"/>
                <a:ea typeface="MingLiU" panose="02020509000000000000" pitchFamily="49" charset="-120"/>
              </a:rPr>
              <a:t>16 </a:t>
            </a:r>
            <a:r>
              <a:rPr lang="zh-CN" altLang="en-US" sz="5400" dirty="0">
                <a:latin typeface="MingLiU" panose="02020509000000000000" pitchFamily="49" charset="-120"/>
                <a:ea typeface="MingLiU" panose="02020509000000000000" pitchFamily="49" charset="-120"/>
              </a:rPr>
              <a:t>不可作假見證陷害人。 </a:t>
            </a:r>
            <a:r>
              <a:rPr lang="en-US" altLang="zh-CN" sz="5400" dirty="0">
                <a:latin typeface="MingLiU" panose="02020509000000000000" pitchFamily="49" charset="-120"/>
                <a:ea typeface="MingLiU" panose="02020509000000000000" pitchFamily="49" charset="-120"/>
              </a:rPr>
              <a:t>20</a:t>
            </a:r>
            <a:r>
              <a:rPr lang="zh-CN" altLang="en-US" sz="54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5400" dirty="0">
                <a:latin typeface="MingLiU" panose="02020509000000000000" pitchFamily="49" charset="-120"/>
                <a:ea typeface="MingLiU" panose="02020509000000000000" pitchFamily="49" charset="-120"/>
              </a:rPr>
              <a:t>17 </a:t>
            </a:r>
            <a:r>
              <a:rPr lang="zh-CN" altLang="en-US" sz="5400" dirty="0">
                <a:latin typeface="MingLiU" panose="02020509000000000000" pitchFamily="49" charset="-120"/>
                <a:ea typeface="MingLiU" panose="02020509000000000000" pitchFamily="49" charset="-120"/>
              </a:rPr>
              <a:t>不可貪戀人的房屋、也不可貪戀人的妻子、僕婢、牛驢、並他一切所有的。
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415684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857" y="1352283"/>
            <a:ext cx="11399949" cy="5505717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5400" dirty="0">
                <a:latin typeface="MingLiU" panose="02020509000000000000" pitchFamily="49" charset="-120"/>
                <a:ea typeface="MingLiU" panose="02020509000000000000" pitchFamily="49" charset="-120"/>
              </a:rPr>
              <a:t>七十九問：第十條誡命是什麽？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5400" dirty="0">
                <a:latin typeface="MingLiU" panose="02020509000000000000" pitchFamily="49" charset="-120"/>
                <a:ea typeface="MingLiU" panose="02020509000000000000" pitchFamily="49" charset="-120"/>
              </a:rPr>
              <a:t>答：第十條誡命是：“不可貪戀人的房屋；也不可貪戀人的妻子、仆婢、牛驢，並他一切所有的”。</a:t>
            </a:r>
            <a:endParaRPr lang="en-US" sz="54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31496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259" y="1262129"/>
            <a:ext cx="11636062" cy="5492839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创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39:7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这事以后、约瑟主人的妻以目送情给约瑟、说、你与我同寝吧。</a:t>
            </a:r>
            <a:endParaRPr lang="en-US" altLang="zh-CN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39:16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妇人把约瑟的衣裳放在自己那里、等着他主人回家、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39:17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就对他如此如此说、你所带到我们这里的那希伯来仆人、进来要戏弄我．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39:18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我放声喊起来、他就把衣裳丢在我这里跑出去了。</a:t>
            </a:r>
            <a:endParaRPr lang="en-US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28239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259" y="1262129"/>
            <a:ext cx="11636062" cy="5492839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结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28:11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耶和华的话临到我说、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28:12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人子阿、你为推罗王作起哀歌、说、主耶和华如此说、你无所不备、智慧充足、全然美丽。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28:13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你曾在伊甸神的园中、佩戴各样宝石、就是红宝石、红璧玺、金钢石、水苍玉、红玛瑙、碧玉、蓝宝石、绿宝石、红玉、和黄金、又有精美的鼓笛在你那里．都是在你</a:t>
            </a:r>
            <a:r>
              <a:rPr lang="zh-CN" altLang="en-US" sz="4000" b="1" dirty="0">
                <a:solidFill>
                  <a:srgbClr val="0070C0"/>
                </a:solidFill>
                <a:latin typeface="MingLiU" panose="02020509000000000000" pitchFamily="49" charset="-120"/>
                <a:ea typeface="MingLiU" panose="02020509000000000000" pitchFamily="49" charset="-120"/>
              </a:rPr>
              <a:t>受造之日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预备齐全的。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28:14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你是那受膏遮掩约柜的基路伯．我将你安置在神的圣山上．你在发光如火的宝石中间往来。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28:15 </a:t>
            </a:r>
            <a:r>
              <a:rPr lang="zh-CN" altLang="en-US" sz="4000" b="1" dirty="0">
                <a:solidFill>
                  <a:srgbClr val="0070C0"/>
                </a:solidFill>
                <a:latin typeface="MingLiU" panose="02020509000000000000" pitchFamily="49" charset="-120"/>
                <a:ea typeface="MingLiU" panose="02020509000000000000" pitchFamily="49" charset="-120"/>
              </a:rPr>
              <a:t>你从受造之日所行的都完全．后来在你中间又察出不义。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28:16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因你贸易很多、就被强暴的事充满、以致犯罪、所以我因你亵渎圣地、就从　神的山驱逐你．遮掩约柜的基路伯阿、我已将你从发光如火的宝石中除灭。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28:17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你因美丽心中高傲、又因荣光败坏智慧、我已将你摔倒在地．使你倒在君王面前、好叫他们目睹眼见。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28:18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你因罪孽众多、贸易不公、就亵渎你那里的圣所．故此、我使火从你中间发出、烧灭你、使你在所有观看的人眼前、变为地上的炉灰。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28:19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各国民中、凡认识你的、都必为你惊奇．你令人惊恐、不再存留于世、直到永远。</a:t>
            </a:r>
            <a:endParaRPr lang="en-US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037466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259" y="1262129"/>
            <a:ext cx="11887200" cy="5492839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4400" dirty="0">
                <a:latin typeface="MingLiU" panose="02020509000000000000" pitchFamily="49" charset="-120"/>
                <a:ea typeface="MingLiU" panose="02020509000000000000" pitchFamily="49" charset="-120"/>
              </a:rPr>
              <a:t>八十問：第十條誡命吩咐什麽？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4400" dirty="0">
                <a:latin typeface="MingLiU" panose="02020509000000000000" pitchFamily="49" charset="-120"/>
                <a:ea typeface="MingLiU" panose="02020509000000000000" pitchFamily="49" charset="-120"/>
              </a:rPr>
              <a:t>答：第十條誡命吩咐我們要對自己的境況完全知足，用正直仁愛的精神對待鄰舍及其所擁有的一切。
</a:t>
            </a:r>
            <a:endParaRPr lang="en-US" sz="44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736755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259" y="1262129"/>
            <a:ext cx="11887200" cy="5492839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创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39:8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约瑟不从、对他主人的妻说、看哪、一切家务、我主人都不知道、他把所有的都交在我手里。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39:9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在这家里没有比我大的、并且他没有留下一样不交给我、只留下了你、因为你是他的妻子、我怎能作这大恶、得罪神呢。</a:t>
            </a:r>
            <a:endParaRPr lang="en-US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023514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259" y="1867437"/>
            <a:ext cx="11887200" cy="4887531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创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45:21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以色列的儿子们就如此行、约瑟照着法老的吩咐给他们车辆、和路上用的食物。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45:22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又给他们各人一套衣服、惟独给便雅悯三百银子、五套衣服．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45:24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于是约瑟打发他弟兄们回去、又对他们说、你们不要在路上相争。
</a:t>
            </a:r>
            <a:endParaRPr lang="en-US" sz="36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511866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259" y="1403797"/>
            <a:ext cx="11887200" cy="5351171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创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50:18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他的哥哥们又来俯伏在他面前说、我们是你的仆人。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50:19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约瑟对他们说、不要害怕、我岂能代替神呢。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50:20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从前你们的意思是要害我、但神的意思原是好的、要保全许多人的性命、成就今日的光景．</a:t>
            </a:r>
            <a:endParaRPr lang="en-US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512561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26148</TotalTime>
  <Words>1206</Words>
  <Application>Microsoft Macintosh PowerPoint</Application>
  <PresentationFormat>Widescreen</PresentationFormat>
  <Paragraphs>39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MingLiU</vt:lpstr>
      <vt:lpstr>Arial</vt:lpstr>
      <vt:lpstr>Calibri</vt:lpstr>
      <vt:lpstr>Calibri Light</vt:lpstr>
      <vt:lpstr>Office Theme</vt:lpstr>
      <vt:lpstr>威斯敏斯特小要理問答 The Shorter Westminster Catechism, 1647 Questions 79-81(問題79-81）  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威斯敏斯特小要理問答 The Shorter Westminster Catechism, 1647 Questions 39-42(問題39-42)  </dc:title>
  <dc:creator>jerry wang</dc:creator>
  <cp:lastModifiedBy>jerry wang</cp:lastModifiedBy>
  <cp:revision>233</cp:revision>
  <dcterms:created xsi:type="dcterms:W3CDTF">2022-05-04T02:36:44Z</dcterms:created>
  <dcterms:modified xsi:type="dcterms:W3CDTF">2022-10-12T04:50:34Z</dcterms:modified>
</cp:coreProperties>
</file>