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82" r:id="rId4"/>
    <p:sldId id="321" r:id="rId5"/>
    <p:sldId id="328" r:id="rId6"/>
    <p:sldId id="323" r:id="rId7"/>
    <p:sldId id="324" r:id="rId8"/>
    <p:sldId id="333" r:id="rId9"/>
    <p:sldId id="331" r:id="rId10"/>
    <p:sldId id="330" r:id="rId11"/>
    <p:sldId id="334" r:id="rId12"/>
    <p:sldId id="335" r:id="rId13"/>
    <p:sldId id="32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76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78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76-78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 September 31, 2022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26:59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祭司長和全公會、尋找假見證、控告耶穌、要治死他。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26:60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雖有好些人來作假見證、總得不著實據。末後有兩個人前來說、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26:61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這個人曾說、我能拆毀　神的殿、三日內又建造起來。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26:62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大祭司就站起來、對耶穌說、你甚麼都不回答麼．這些人作見證告你的是甚麼呢。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26:63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耶穌卻不言語。大祭司對他說、我指著永生　神、叫你起誓告訴我們、你是　神的兒子基督不是。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26:64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耶穌對他說、你說的是．然而我告訴你們、後來你們要看見人子、坐在那權能者的右邊、駕著天上的雲降臨。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26:65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大祭司就撕開衣服說、他說了僭妄的話、我們何必再用見證人呢。這僭妄的話、現在你們都聽見了。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6828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因此猶太人問他說、你既作這些事、還顯甚麼神蹟給我們看呢。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2:19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耶穌回答說、你們拆毀這殿、我三日內要再建立起來。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猶太人便說、這殿是四十六年纔造成的、你三日內就再建立起來麼。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但耶穌這話、是以他的身體為殿。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所以到他從死裡復活以後、門徒就想起他說過這話、便信了聖經和耶穌所說的。</a:t>
            </a: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5995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雅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我的弟兄們、無花果樹能生橄欖麼、葡萄樹能結無花果麼．鹹水裡也不能發出甜水來。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你們中間誰是有智慧有見識的呢．他就當在智慧的溫柔上、顯出他的善行來。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你們心裡若懷著苦毒的嫉妒和分爭、就不可自誇、也不可說謊話抵擋真道。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這樣的智慧、不是從上頭來的、乃是屬地的、屬情慾的、屬鬼魔的。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在何處有嫉妒分爭、就在何處有擾亂、和各樣的壞事。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惟獨從上頭來的智慧、先是清潔、後是和平、溫良柔順、滿有憐憫、多結善果、沒有偏見、沒有假冒。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並且使人和平的、是用和平所栽種的義果。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3652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七十六問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第九條誡命是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:“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不可作假見證陷害人”。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七十七問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第九條誡命吩咐人維護並促進人與人之間的誠實，以及我們自己和鄰舍的好名聲，尤其是在作見證時更當如此。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七十八問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第九條誡命禁止有損誠實，有害我們自己或鄰舍好名聲的一切言行。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99165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不可殺人。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不可偷盜。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不可作假見證陷害人。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不可貪戀人的房屋、也不可貪戀人的妻子、僕婢、牛驢、並他一切所有的。
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857" y="1352283"/>
            <a:ext cx="11887200" cy="550571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七十六問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第九條誡命是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:“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不可作假見證陷害人”。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23:1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不可隨夥佈散謠言、不可與惡人連手妄作見證。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23:2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不可隨眾行惡．不可在爭訟的事上、隨眾偏行、作見證屈枉正直．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23:3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也不可在爭訟的事上、偏護窮人。</a:t>
            </a: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5:37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你們的話、是、就說是．不是、就說不是．若再多說、就是出於那惡者。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或作是從惡裡出來的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14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636062" cy="549283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3:4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蛇對女人說、你們不一定死、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3:5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因為神知道、你們喫的日子眼睛就明亮了、你們便如神能知道善惡。</a:t>
            </a:r>
            <a:endParaRPr lang="en-US" altLang="zh-CN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8:44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你們是出於你們的父魔鬼、你們父的私慾、你們偏要行、他從起初是殺人的、不守真理．因他心裡沒有真理、他說謊是出於自己、因他本來是說謊的、也是說謊之人的父。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23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七十七問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第九條誡命吩咐人維護並促進人與人之間的誠實，以及我們自己和鄰舍的好名聲，尤其是在作見證時更當如此。
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3675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262129"/>
            <a:ext cx="11887200" cy="549283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申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19:15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人無論犯甚麼罪、作甚麼惡、不可憑一個人的口作見證、總要憑兩三個人的口作見證、纔可定案。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19:16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若有兇惡的見證人起來、見證某人作惡、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19:17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這兩個爭訟的人就要站在耶和華面前、和當時的祭司、並審判官面前、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19:18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審判官要細細的查究、若見證人果然是作假見證的、以假見證陷害弟兄、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19:19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你們就要待他如同他想要待的弟兄．這樣就把那惡從你們中間除掉。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19:20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別人聽見都要害怕、就不敢在你們中間再行這樣的惡了。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235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403797"/>
            <a:ext cx="11887200" cy="535117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赛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1:21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可歎忠信的城、變為妓女．從前充滿了公平、公義居在其中、現今卻有兇手居住。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1:22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你的銀子、變為渣滓、你的酒、用水攙對。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1:23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你的官長居心悖逆、與盜賊作伴．各都喜愛賄賂、追求贓私．他們不為孤兒伸冤、寡婦的案件、也不得呈到他們面前。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1:24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因此、主萬軍之耶和華以色列的大能者說、哎、我要向我的對頭雪恨、向我的敵人報仇．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1:25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我必反手加在你身上、煉盡你的渣滓、除淨你的雜質．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1:26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我也必復還你的審判官、像起初一樣、復還你的謀士、像起先一般．然後、你必稱為公義之城、忠信之邑。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1:27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錫安必因公平得蒙救贖、其中歸正的人、必因公義得蒙救贖。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1:28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但悖逆的、和犯罪的、必一同敗亡、離棄耶和華的、必致消滅。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125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832608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8947"/>
            <a:ext cx="12125459" cy="568602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但願我的頭為水、我的眼為淚的泉源、我好為我百姓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原文作民女七節同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中被殺的人、晝夜哭泣。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惟願我在曠野有行路人住宿之處、使我可以離開我的民出去．因他們都是行姦淫的、是行詭詐的一黨。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他們彎起舌頭、像弓一樣、為要說謊話．他們在國中、增長勢力、不是為行誠實、乃是惡上加惡、並不認識我．這是耶和華說的。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你們各人當謹防鄰舍、不可信靠弟兄．因為弟兄盡行欺騙、鄰舍都往來讒謗人。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他們各人欺哄鄰舍、不說真話．他們教舌頭學習說謊．勞勞碌碌的作孽。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你的住處在詭詐的人中．他們因行詭詐不肯認識我．這是耶和華說的。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所以萬軍之耶和華如此說、看哪、我要將他們融化熬煉．不然、我因我百姓的罪該怎樣行呢。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他們的舌頭是毒箭、說話詭詐．人與鄰舍口說和平話、心卻謀害他。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耶和華說、我豈不因這些事討他們的罪呢．豈不報復這樣的國民呢。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9:10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我要為山嶺哭泣悲哀、為曠野的草場揚聲哀號、因為都已乾焦、甚至無人經過．人也聽不見牲畜鳴叫．空中的飛鳥、和地上的野獸、都已逃去。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9:11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我必使耶路撒冷變為亂堆、為野狗的住處．也必使猶大的城邑、變為荒場、無人居住。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945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1558344"/>
            <a:ext cx="11887200" cy="519662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七十八問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第九條誡命禁止有損誠實，有害我們自己或鄰舍好名聲的一切言行。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9017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26033</TotalTime>
  <Words>1743</Words>
  <Application>Microsoft Macintosh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76-78(問題76-78）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222</cp:revision>
  <dcterms:created xsi:type="dcterms:W3CDTF">2022-05-04T02:36:44Z</dcterms:created>
  <dcterms:modified xsi:type="dcterms:W3CDTF">2022-09-29T11:21:39Z</dcterms:modified>
</cp:coreProperties>
</file>