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82" r:id="rId4"/>
    <p:sldId id="321" r:id="rId5"/>
    <p:sldId id="312" r:id="rId6"/>
    <p:sldId id="337" r:id="rId7"/>
    <p:sldId id="336" r:id="rId8"/>
    <p:sldId id="324" r:id="rId9"/>
    <p:sldId id="332" r:id="rId10"/>
    <p:sldId id="333" r:id="rId11"/>
    <p:sldId id="335" r:id="rId12"/>
    <p:sldId id="334" r:id="rId13"/>
    <p:sldId id="32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748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0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76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1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7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9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4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4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1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33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05F32-1C49-AC4E-B85E-B8FEE9FD7D04}" type="datetimeFigureOut">
              <a:rPr lang="en-US" smtClean="0"/>
              <a:t>8/24/22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90F25-3F31-B44F-BD35-6E248CA77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CB340-B5A0-2147-B040-02C9BA0E11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5253" y="1699022"/>
            <a:ext cx="8393806" cy="2326430"/>
          </a:xfrm>
        </p:spPr>
        <p:txBody>
          <a:bodyPr>
            <a:normAutofit/>
          </a:bodyPr>
          <a:lstStyle/>
          <a:p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b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The Shorter Westminster Catechism, 1647 Questions 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70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-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72</a:t>
            </a:r>
            <a:r>
              <a:rPr 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(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問題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70-72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）</a:t>
            </a: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b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</a:b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F17BF2-D1FC-4148-9BA1-DE76E50BF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3783974"/>
            <a:ext cx="6858000" cy="1375004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zh-CN" altLang="en-US" dirty="0"/>
              <a:t>恩乐弟兄  </a:t>
            </a:r>
            <a:r>
              <a:rPr lang="en-US" altLang="zh-CN" dirty="0"/>
              <a:t> August 26, 2022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A9A0DC-DFA8-B24B-8E58-EA82144A2A2D}"/>
              </a:ext>
            </a:extLst>
          </p:cNvPr>
          <p:cNvSpPr txBox="1"/>
          <p:nvPr/>
        </p:nvSpPr>
        <p:spPr>
          <a:xfrm>
            <a:off x="440871" y="26942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722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468191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17431"/>
            <a:ext cx="11887200" cy="584056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结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16:32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哎、你這行淫的妻阿、寧肯接外人不接丈夫。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16:33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凡妓女是得人贈送、你反倒贈送你所愛的人、賄賂他們從四圍來與你行淫。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16:34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你行淫與別的婦女相反、因為不是人從你行淫、你既贈送人、人並不贈送你、所以你與別的婦女相反。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16:46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你的姐姐是撒瑪利亞、他和他的眾女住在你左邊．你的妹妹是所多瑪、他和他的眾女住在你右邊。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16:47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你沒有效法他們的行為、也沒有照他們可憎的事去作、你以那為小事、你一切所行的倒比他們更壞。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16:60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然而我要追念在你幼年時與你所立的約、也要與你立定永約。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16:61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你接待你姐姐和你妹妹的時候、你要追念你所行的、自覺慚愧．並且我要將他們賜你為女兒、卻不是按著前約。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16:62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我要堅定與你所立的約、（你就知道我是耶和華）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16:63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好使你在我赦免你一切所行的時候、心裡追念、自覺抱愧、又因你的羞辱就不再開口．這是主耶和華說的。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984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468191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17431"/>
            <a:ext cx="11887200" cy="584056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林前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7:12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我對其餘的人說、不是主說、倘若某弟兄有不信的妻子、妻子也情願和他同住、他就不要離棄妻子。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7:13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妻子有不信的丈夫、丈夫也情願和他同住、他就不要離棄丈夫。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7:14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因為不信的丈夫、就因著妻子成了聖潔．並且不信的妻子、就因著丈夫成了聖潔．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丈夫原文作弟兄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不然、你們的兒女就不潔淨．但如今他們是聖潔的了。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7:15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倘若那不信的人要離去、就由他離去罷．無論是弟兄、是姐妹、遇著這樣的事、都不必拘束．神召我們原是要我們和睦。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7:16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你這作妻子的、怎麼知道不能救你的丈夫呢．你這作丈夫的、怎麼知道不能救你的妻子呢。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4999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468191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17431"/>
            <a:ext cx="11887200" cy="584056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弗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5:25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你們作丈夫的、要愛你們的妻子、正如基督愛教會、為教會捨己．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5:26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要用水藉著道、把教會洗淨、成為聖潔、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5:27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可以獻給自己、作個榮耀的教會、毫無玷污皺紋等類的病、乃是聖潔沒有瑕疵的。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5:28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丈夫也當照樣愛妻子、如同愛自己的身子．愛妻子、便是愛自己了。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5:29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從來沒有人恨惡自己的身子、總是保養顧惜、正像基督待教會一樣．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0305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52282"/>
            <a:ext cx="11887200" cy="5505717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七十問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第七條誡命是什麽？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第七條誡命是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:“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不可姦淫”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5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七十一問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第七條誡命吩咐什麽？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第七條誡命吩咐我們在心思、言語和行爲上，保守自己和鄰舍的貞潔。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5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七十二問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第七條誡命禁止什麽？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45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45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第七條誡禁止一切不潔的心思、言語和行爲。</a:t>
            </a:r>
          </a:p>
          <a:p>
            <a:pPr marL="0" indent="0">
              <a:lnSpc>
                <a:spcPct val="120000"/>
              </a:lnSpc>
              <a:buNone/>
            </a:pPr>
            <a:endParaRPr lang="zh-CN" altLang="en-US" sz="45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296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88416"/>
            <a:ext cx="11887200" cy="549283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出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13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不可殺人。 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14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不可姦淫。 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15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不可偷盜。 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16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不可作假見證陷害人。 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20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：</a:t>
            </a:r>
            <a:r>
              <a:rPr lang="en-US" altLang="zh-CN" sz="5400" dirty="0">
                <a:latin typeface="MingLiU" panose="02020509000000000000" pitchFamily="49" charset="-120"/>
                <a:ea typeface="MingLiU" panose="02020509000000000000" pitchFamily="49" charset="-120"/>
              </a:rPr>
              <a:t>17 </a:t>
            </a:r>
            <a:r>
              <a:rPr lang="zh-CN" altLang="en-US" sz="5400" dirty="0">
                <a:latin typeface="MingLiU" panose="02020509000000000000" pitchFamily="49" charset="-120"/>
                <a:ea typeface="MingLiU" panose="02020509000000000000" pitchFamily="49" charset="-120"/>
              </a:rPr>
              <a:t>不可貪戀人的房屋、也不可貪戀人的妻子、僕婢、牛驢、並他一切所有的。
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15684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52282"/>
            <a:ext cx="11887200" cy="550571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七十問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第七條誡命是什麽？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第七條誡命是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:“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不可姦淫”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七十一問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第七條誡命吩咐什麽？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第七條誡命吩咐我們在心思、言語和行爲上，保守自己和鄰舍的貞潔。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zh-CN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七十二問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第七條誡命禁止什麽？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答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: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第七條誡禁止一切不潔的心思、言語和行爲。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3149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創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耶和華神就用那人身上所取的肋骨、造成一個女人、領他到那人跟前。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那人說、這是我骨中的骨、肉中的肉、可以稱他為女人、因為他是從男人身上取出來的。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因此、人要離開父母、與妻子連合、二人成為一體。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2:25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當時夫妻二人、赤身露體、並不羞恥。
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28239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於是女人見那棵樹的果子好作食物、也悅人的眼目、且是可喜愛的、能使人有智慧、就摘下果子來喫了．又給他丈夫、他丈夫也喫了。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他們二人的眼睛就明亮了、纔知道自己是赤身露體、便拿無花果樹的葉子、為自己編作裙子。</a:t>
            </a:r>
            <a:endParaRPr lang="en-US" altLang="zh-CN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耶和華神呼喚那人、對他說、你在那裡。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他說、我在園中聽見你的聲音、我就害怕、因為我赤身露體．我便藏了。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耶和華說、誰告訴你赤身露體呢、莫非你喫了我吩咐你不可喫的那樹上的果子麼。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3:12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那人說、你所賜給我、與我同居的女人、他把那樹上的果子給我、我就喫了。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0934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约壹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2:15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不要愛世界、和世界上的事。人若愛世界、愛父的心就不在他裡面了。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2:16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因為凡世界上的事、就像肉體的情慾、眼目的情慾、並今生的驕傲、都不是從父來的、乃是從世界來的。</a:t>
            </a:r>
            <a:endParaRPr lang="en-US" sz="4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710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65160"/>
            <a:ext cx="11887200" cy="54928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5:27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你們聽見有話說、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不可姦淫。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』5:28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只是我告訴你們、凡看見婦女就動淫念的、這人心裡已經與他犯姦淫了。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5:29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若是你的右眼叫你跌倒、就剜出來丟掉．寧可失去百體中的一體、不叫全身丟在地獄裡。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5:30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若是右手叫你跌倒、就砍下來丟掉．寧可失去百體中的一體、不叫全身下入地獄。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77308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468191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49252"/>
            <a:ext cx="11887200" cy="560874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利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18:6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你們都不可露骨肉之親的下體、親近他們．我是耶和華。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18:7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不可露你母親的下體、羞辱了你父親．他是你的母親、不可露他的下體。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18:8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不可露你繼母的下體、這本是你父親的下體。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18:9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你的姐妹、不拘是異母同父的、是異父同母的、無論是生在家、生在外的、都不可露他們的下體。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18:10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不可露你孫女、或是外孫女的下體、露了他們的下體、就是露了自己的下體。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18:11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你繼母從你父親生的女兒、本是你的妹妹、不可露他的下體。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18:12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不可露你姑母的下體、他是你父親的骨肉之親。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18:13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不可露你姨母的下體、他是你母親的骨肉之親。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18:14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不可親近你伯叔之妻、羞辱了你伯叔、他是你的伯叔母。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18:15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不可露你兒婦的下體、他是你兒子的妻、不可露他的下體。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18:16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不可露你弟兄妻子的下體、這本是你弟兄的下體。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18:17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不可露了婦人的下體、又露他女兒的下體、也不可娶他孫女、或是外孫女、露他們的下體、他們是骨肉之親、這本是大惡。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18:18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你妻還在的時候、不可另娶他的姐妹作對頭、露他的下體。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18:19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女人行經不潔淨的時候、不可露他的下體、與他親近。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18:20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不可與鄰舍的妻行淫、玷污自己。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18:21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不可使你的兒女經火、歸與摩洛．也不可褻瀆你神的名．我是耶和華。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18:22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不可與男人苟合、像與女人一樣、這本是可憎惡的。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18:23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不可與獸淫合、玷污自己．女人也不可站在獸前、與他淫合、這本是逆性的事。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18:24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在這一切的事上、你們都不可玷污自己、因為我在你們面前所逐出的列邦、在這一切的事上、玷污了自己。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18:25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連地也玷污了、所以我追討那地的罪孽、那地也吐出他的居民。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18:26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故此、你們要守我的律例、典章．這一切可憎惡的事、無論是本地人、是寄居在你們中間的外人、都不可行。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18:27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（在你們以先居住那地的人、行了這一切可憎惡的事、地就玷污了。）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18:28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免得你們玷污那地的時候、地就把你們吐出、像吐出在你們以先的國民一樣。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18:29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無論甚麼人、行了其中可憎的一件事、必從民中剪除。</a:t>
            </a:r>
            <a:r>
              <a:rPr lang="en-US" altLang="zh-CN" sz="1800" dirty="0">
                <a:latin typeface="MingLiU" panose="02020509000000000000" pitchFamily="49" charset="-120"/>
                <a:ea typeface="MingLiU" panose="02020509000000000000" pitchFamily="49" charset="-120"/>
              </a:rPr>
              <a:t>18:30 </a:t>
            </a:r>
            <a:r>
              <a:rPr lang="zh-CN" altLang="en-US" sz="1800" dirty="0">
                <a:latin typeface="MingLiU" panose="02020509000000000000" pitchFamily="49" charset="-120"/>
                <a:ea typeface="MingLiU" panose="02020509000000000000" pitchFamily="49" charset="-120"/>
              </a:rPr>
              <a:t>所以你們要守我所吩咐的、免得你們隨從那些可憎的惡俗、就是在你們以先的人所常行的、以致玷污了自己．我是耶和華你們的神。
</a:t>
            </a:r>
            <a:endParaRPr lang="en-US" sz="18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8732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A1F4-12E8-D54E-BF65-A5BC7B110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468191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威斯敏斯特小要理問答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6715F-2752-E643-BC04-F8F3409CA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49252"/>
            <a:ext cx="11887200" cy="5608748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19:3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有法利賽人來試探耶穌說、人無論甚麼緣故、都可以休妻麼。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19:4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耶穌回答說、那起初造人的、是造男造女、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19:5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並且說、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因此、人要離開父母、與妻子連合、二人成為一體。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』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這經你們沒有念過麼。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19:6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既然如此、夫妻不再是兩個人、乃是一體的了．所以神配合的、人不可分開。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19:7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法利賽人說、這樣、摩西為甚麼吩咐給妻子休書、就可以休他呢。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19:8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耶穌說、摩西因為你們的心硬、所以許你們休妻．但起初並不是這樣。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19:9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我告訴你們、凡休妻另娶的、若不是為淫亂的緣故、就是犯姦淫了、有人娶那被休的婦人、也是犯姦淫了。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19:10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門徒對耶穌說、人和妻子既是這樣、倒不如不娶。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19:11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耶穌說、這話不是人都能領受的．惟獨賜給誰、誰纔能領受。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19:12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因為有生來是閹人、也有被人閹的、並有為天國的緣故自閹的．這話誰能領受、就可以領受。
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313463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23535</TotalTime>
  <Words>2200</Words>
  <Application>Microsoft Macintosh PowerPoint</Application>
  <PresentationFormat>Widescreen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MingLiU</vt:lpstr>
      <vt:lpstr>Arial</vt:lpstr>
      <vt:lpstr>Calibri</vt:lpstr>
      <vt:lpstr>Calibri Light</vt:lpstr>
      <vt:lpstr>Office Theme</vt:lpstr>
      <vt:lpstr>威斯敏斯特小要理問答 The Shorter Westminster Catechism, 1647 Questions 70-72(問題70-72）  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  <vt:lpstr>威斯敏斯特小要理問答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威斯敏斯特小要理問答 The Shorter Westminster Catechism, 1647 Questions 39-42(問題39-42)  </dc:title>
  <dc:creator>jerry wang</dc:creator>
  <cp:lastModifiedBy>jerry wang</cp:lastModifiedBy>
  <cp:revision>184</cp:revision>
  <dcterms:created xsi:type="dcterms:W3CDTF">2022-05-04T02:36:44Z</dcterms:created>
  <dcterms:modified xsi:type="dcterms:W3CDTF">2022-08-25T02:54:26Z</dcterms:modified>
</cp:coreProperties>
</file>