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321" r:id="rId5"/>
    <p:sldId id="312" r:id="rId6"/>
    <p:sldId id="324" r:id="rId7"/>
    <p:sldId id="313" r:id="rId8"/>
    <p:sldId id="331" r:id="rId9"/>
    <p:sldId id="330" r:id="rId10"/>
    <p:sldId id="323" r:id="rId11"/>
    <p:sldId id="316" r:id="rId12"/>
    <p:sldId id="322" r:id="rId13"/>
    <p:sldId id="325" r:id="rId14"/>
    <p:sldId id="326" r:id="rId15"/>
    <p:sldId id="329" r:id="rId16"/>
    <p:sldId id="32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67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69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67-69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August 19, 2022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申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我从基底莫的旷野、差遣使者去见希实本王西宏、用和睦的话说、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求你容我从你的地经过、只走大道、不偏左右。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你可以卖粮给我吃、也可以卖水给我喝、只要容我步行过去．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就如住西珥的以扫子孙、和住亚珥的摩押人待我一样、等我过了约但河、好进入耶和华我们　神所赐给我们的地。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2:30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但希实本王西宏、不容我们从他那里经过、因为耶和华你的　神使他心中刚硬、性情顽梗、为要将他交在你手中、像今日一样。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2:31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耶和华对我说、从此起首、我要将西宏和他的地、交给你、你要得他的地为业。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2:32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那时西宏和他的众民、出来攻击我们、在雅杂与我们交战。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2:33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耶和华我们的　神、将他交给我们、我们就把他和他的儿子、并他的众民都击杀了。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2:34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我们夺了他的一切城邑、将有人烟的各城、连女人带孩子、尽都毁灭、没有留下一个。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215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696163" cy="549283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約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文士和法利賽人、帶著一個行淫時被拿的婦人來、叫他站在當中。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就對耶穌說、夫子、這婦人是正行淫之時被拿的。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摩西在律法上所吩咐我們、把這樣的婦人用石頭打死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你說該把他怎麼樣呢。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他們說這話、乃試探耶穌、要得著告他的把柄。 耶穌卻彎著腰用指頭在地上畫字。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他們還是不住的問他、耶穌就直起腰來、對他們說、你們中間誰是沒有罪的、誰就可以先拿石頭打他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於是又彎著腰用指頭在地上畫字。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他們聽見這話、就從老到少一個一個的都出去了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只剩下耶穌一人、還有那婦人仍然站在當中。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耶穌就直起腰來、對他說、婦人、那些人在哪裡呢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沒有人定你的罪麼。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他說、主阿、沒有。 耶穌說、我也不定你的罪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去吧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從此不要再犯罪了。
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197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耶穌被接上升的日子將到、他就定意向耶路撒冷去、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便打發使者在他前頭走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他們到了撒瑪利亞的一個村莊、要為他預備。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那裡的人不接待他、因他面向耶路撒冷去。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他的門徒、雅各、約翰、看見了、就說、主阿、你要我們吩咐火從天上降下來、燒滅他們、像以利亞所作的么。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有古卷無“像以利亞所作的”數位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〕9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耶穌轉身責備兩個門徒說、你們的心如何、你們並不知道。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人子來不是要滅人的性命、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性命或作靈魂下同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是要救人的性命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說著就往別的村莊去了。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有古卷只有五十五節首句五十六節末句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〕
</a:t>
            </a: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7613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耶穌回答說、有一個人從耶路撒冷下耶利哥去、落在強盜手中、他們剝去他的衣裳、把他打個半死、就丟下他走了。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偶然有一個祭司、從這條路下來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看見他就從那邊過去了。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又有一個利未人、來到這地方、看見他、也照樣從那邊過去了。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惟有一個撒瑪利亞人、行路來到那裡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看見他就動了慈心、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上前用油和酒倒在他的傷處、包裹好了、扶他騎上自己的牲口、帶到店裡去照應他。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第二天拿出二錢銀子來、交給店主說、你且照應他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此外所費用的、我回來必還你。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你想這三個人、那一個是落在強盜手中的鄰舍呢。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他說、是憐悯他的。 耶穌說、你去照樣行吧。
</a:t>
            </a: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0468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禁卒一醒、看見監門全開、以為囚犯已經逃走、就拔刀要自殺。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保羅大聲呼叫說、不要傷害自己、我們都在這裡。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8630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約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耶穌說、我的教訓不是我自己的、乃是那差我來者的。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人若立志遵著他的旨意行、就必曉得這教訓或是出於神、或是我憑著自己說的。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人憑著自己說、是求自己的榮耀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惟有求那差他來者的榮耀、這人是真的、在他心裡沒有不義。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摩西豈不是傳律法給你們么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你們卻沒有一個人守律法。 為甚麼想要殺我呢。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3197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52282"/>
            <a:ext cx="11887200" cy="550571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六十七問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第六條誡是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不可殺人”。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六十八問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第六條誡命吩咐人運用合乎上帝律法的各種方法，竭力保全自己和他人的生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命。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六十九問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第六條誡禁止我們自殺，或不義地奪去鄰舍的生命，或有任何這樣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的傾向。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296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神吩咐這一切的話、說、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我是耶和華你的神、曾將你從埃及地為奴之家領出來。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除了我以外、你不可有別的神。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不可為自己雕刻偶像、也不可作甚麼形像、彷彿上天、下地、和地底下、水中的百物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不可跪拜那些像、也不可事奉他、因為我耶和華你的神是忌邪的神、恨我的、我必追討他的罪、自父及子、直到三四代。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愛我守我誡命的、我必向他們發慈愛、直到千代。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不可妄稱耶和華你神的名、因為妄稱耶和華名的、耶和華必不以他為無罪。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當記念安息日、守為聖日。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六日要勞碌作你一切的工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但第七日是向耶和華你神當守的安息日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這一日你和你的兒女、僕婢、牲畜、並你城裡寄居的客旅、無論何工都不可作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因為六日之內、耶和華造天、地、海、和其中的萬物、第七日便安息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所以耶和華賜福與安息日、定為聖日。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當孝敬父母、使你的日子在耶和華你神所賜你的地上、得以長久。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不可偷盜。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不可貪戀人的房屋、也不可貪戀人的妻子、僕婢、牛驢、並他一切所有的。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52282"/>
            <a:ext cx="11887200" cy="550571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六十七問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第六條誡是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不可殺人”。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六十八問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第六條誡命吩咐人運用合乎上帝律法的各種方法，竭力保全自己和他人的生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命。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六十九問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第六條誡禁止我們自殺，或不義地奪去鄰舍的生命，或有任何這樣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的傾向。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創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神就照著自己的形像造人、乃是照著他的形像造男造女。
創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耶和華神用地上的塵土造人、將生氣吹在他鼻孔裡、他就成了有靈的活人、名叫亞當。
創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耶和華神用土所造成的野地各樣走獸、和空中各樣飛鳥、都帶到那人面前看他叫甚麼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那人怎樣叫各樣的活物、那就是他的名字。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>
                <a:latin typeface="MingLiU" panose="02020509000000000000" pitchFamily="49" charset="-120"/>
                <a:ea typeface="MingLiU" panose="02020509000000000000" pitchFamily="49" charset="-120"/>
              </a:rPr>
              <a:t>9:5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流你們血害你們命的、無論是獸、是人、我必討他的罪、就是向各人的弟兄也是如此。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凡流人血的、他的血也必被人所流、因為　神造人、是照自己的形像造的。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3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牛若觸死男人、或是女人、總要用石頭打死那牛、卻不可吃他的肉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牛的主人可算無罪。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倘若那牛素來是觸人的、有人報告了牛主、他竟不把牛拴著、以致把男人或是女人觸死、就要用石頭打死那牛、牛主也必治死。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若罰他贖命的價銀、他必照所罰的、贖他的命。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牛無論觸了人的兒子、或是女兒、必照這例辦理。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牛若觸了奴僕、或是婢女、必將銀子三十舍客勒給他們的主人、也要用石頭把牛打死。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093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耶穌離開那地方、進了一個會堂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那裡有一個人枯乾了一隻手。 有人問耶穌說、安息日治病、可以不可以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意思是要控告他。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耶穌說、你們中間誰有一隻羊、當安息日掉在坑裡、不把他抓住拉上來呢。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人比羊何等貴重呢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所以在安息日作善事是可以的。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於是對那人說、伸出手來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他把手一伸、手就復了原、和那隻手一樣。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873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有一日、該隱拿地裡的出產為供物獻給耶和華．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亞伯也將他羊群中頭生的、和羊的脂油獻上．耶和華看中了亞伯和他的供物．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只是看不中該隱和他的供物．該隱就大大的發怒、變了臉色。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耶和華對該隱說、你為甚麼發怒呢、你為甚麼變了臉色呢．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你若行得好、豈不蒙悅納、你若行得不好、罪就伏在門前．他必戀慕你、你卻要制伏</a:t>
            </a:r>
            <a:r>
              <a:rPr lang="zh-CN" altLang="en-US" sz="4000">
                <a:latin typeface="MingLiU" panose="02020509000000000000" pitchFamily="49" charset="-120"/>
                <a:ea typeface="MingLiU" panose="02020509000000000000" pitchFamily="49" charset="-120"/>
              </a:rPr>
              <a:t>他。</a:t>
            </a:r>
            <a:r>
              <a:rPr lang="en-US" altLang="zh-CN" sz="4000">
                <a:latin typeface="MingLiU" panose="02020509000000000000" pitchFamily="49" charset="-120"/>
                <a:ea typeface="MingLiU" panose="02020509000000000000" pitchFamily="49" charset="-120"/>
              </a:rPr>
              <a:t>4:8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該隱與他兄弟亞伯說話、二人正在田間、該隱起來打他兄弟亞伯、把他殺了。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227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耶和華對亞伯蘭說、你要的確知道、你的後裔必寄居別人的地、又服事那地的人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那地的人要苦待他們四百年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.15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並且他們所要服事的那國、我要懲罰後來他們必帶著許多財物、從那裡出來。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但你要享大壽數、平平安安的歸到你列祖那裡、被人埋葬。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到了第四代、他們必回到此地、因為亞摩利人的罪孽、還沒有滿盈。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829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打人以致打死的、必要把他治死。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人若不是埋伏著殺人、乃是 神交在他手中、我就設下一個地方、他可以往那裡逃跑。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人若任意用詭計殺了他的鄰舍、就是逃到我的壇那裡、也當捉去把他治死。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打父母的、必要把他治死。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拐帶人口、或是把人賣了、或是留在他手下、必要把他治死。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咒罵父母的、必要把他治死。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人若彼此爭鬥、傷害有孕的婦人、甚至墜胎、隨後卻無別害、那傷害他的總要按婦人的丈夫所要的、照審判官所斷的受罰。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若有別害、就要以命償命、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以眼還眼、以牙還牙、以手還手、以腳還腳、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以烙還烙、以傷還傷、以打還打。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601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19964</TotalTime>
  <Words>2745</Words>
  <Application>Microsoft Macintosh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67-69(問題67-69）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171</cp:revision>
  <dcterms:created xsi:type="dcterms:W3CDTF">2022-05-04T02:36:44Z</dcterms:created>
  <dcterms:modified xsi:type="dcterms:W3CDTF">2022-08-17T16:01:29Z</dcterms:modified>
</cp:coreProperties>
</file>