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9"/>
  </p:notesMasterIdLst>
  <p:sldIdLst>
    <p:sldId id="256" r:id="rId2"/>
    <p:sldId id="665" r:id="rId3"/>
    <p:sldId id="667" r:id="rId4"/>
    <p:sldId id="674" r:id="rId5"/>
    <p:sldId id="675" r:id="rId6"/>
    <p:sldId id="676" r:id="rId7"/>
    <p:sldId id="677" r:id="rId8"/>
    <p:sldId id="678" r:id="rId9"/>
    <p:sldId id="679" r:id="rId10"/>
    <p:sldId id="680" r:id="rId11"/>
    <p:sldId id="681" r:id="rId12"/>
    <p:sldId id="682" r:id="rId13"/>
    <p:sldId id="683" r:id="rId14"/>
    <p:sldId id="684" r:id="rId15"/>
    <p:sldId id="685" r:id="rId16"/>
    <p:sldId id="686" r:id="rId17"/>
    <p:sldId id="687" r:id="rId18"/>
    <p:sldId id="688" r:id="rId19"/>
    <p:sldId id="689" r:id="rId20"/>
    <p:sldId id="690" r:id="rId21"/>
    <p:sldId id="691" r:id="rId22"/>
    <p:sldId id="692" r:id="rId23"/>
    <p:sldId id="693" r:id="rId24"/>
    <p:sldId id="694" r:id="rId25"/>
    <p:sldId id="695" r:id="rId26"/>
    <p:sldId id="696" r:id="rId27"/>
    <p:sldId id="697"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320DBB-FCC9-419F-B253-4CF2E875D8D0}" v="28" dt="2022-07-04T02:07:59.3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745" autoAdjust="0"/>
    <p:restoredTop sz="94660"/>
  </p:normalViewPr>
  <p:slideViewPr>
    <p:cSldViewPr>
      <p:cViewPr varScale="1">
        <p:scale>
          <a:sx n="84" d="100"/>
          <a:sy n="84" d="100"/>
        </p:scale>
        <p:origin x="114" y="444"/>
      </p:cViewPr>
      <p:guideLst>
        <p:guide orient="horz" pos="2160"/>
        <p:guide pos="3840"/>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ei-hsung Lin" userId="27d5a8ae643e4031" providerId="LiveId" clId="{B4320DBB-FCC9-419F-B253-4CF2E875D8D0}"/>
    <pc:docChg chg="undo custSel addSld delSld modSld">
      <pc:chgData name="Wei-hsung Lin" userId="27d5a8ae643e4031" providerId="LiveId" clId="{B4320DBB-FCC9-419F-B253-4CF2E875D8D0}" dt="2022-07-04T02:12:03.117" v="364" actId="6549"/>
      <pc:docMkLst>
        <pc:docMk/>
      </pc:docMkLst>
      <pc:sldChg chg="modSp mod">
        <pc:chgData name="Wei-hsung Lin" userId="27d5a8ae643e4031" providerId="LiveId" clId="{B4320DBB-FCC9-419F-B253-4CF2E875D8D0}" dt="2022-07-03T21:03:00.310" v="2"/>
        <pc:sldMkLst>
          <pc:docMk/>
          <pc:sldMk cId="0" sldId="256"/>
        </pc:sldMkLst>
        <pc:spChg chg="mod">
          <ac:chgData name="Wei-hsung Lin" userId="27d5a8ae643e4031" providerId="LiveId" clId="{B4320DBB-FCC9-419F-B253-4CF2E875D8D0}" dt="2022-07-03T21:02:54.551" v="1" actId="20577"/>
          <ac:spMkLst>
            <pc:docMk/>
            <pc:sldMk cId="0" sldId="256"/>
            <ac:spMk id="2050" creationId="{AEE374CF-E32B-4E20-9125-EC278CE685C5}"/>
          </ac:spMkLst>
        </pc:spChg>
        <pc:spChg chg="mod">
          <ac:chgData name="Wei-hsung Lin" userId="27d5a8ae643e4031" providerId="LiveId" clId="{B4320DBB-FCC9-419F-B253-4CF2E875D8D0}" dt="2022-07-03T21:03:00.310" v="2"/>
          <ac:spMkLst>
            <pc:docMk/>
            <pc:sldMk cId="0" sldId="256"/>
            <ac:spMk id="2051" creationId="{D978EAF2-4A61-489B-B3FF-9FE5E3C8BC2E}"/>
          </ac:spMkLst>
        </pc:spChg>
      </pc:sldChg>
      <pc:sldChg chg="del">
        <pc:chgData name="Wei-hsung Lin" userId="27d5a8ae643e4031" providerId="LiveId" clId="{B4320DBB-FCC9-419F-B253-4CF2E875D8D0}" dt="2022-07-03T21:07:56.921" v="3" actId="47"/>
        <pc:sldMkLst>
          <pc:docMk/>
          <pc:sldMk cId="3707465669" sldId="644"/>
        </pc:sldMkLst>
      </pc:sldChg>
      <pc:sldChg chg="del">
        <pc:chgData name="Wei-hsung Lin" userId="27d5a8ae643e4031" providerId="LiveId" clId="{B4320DBB-FCC9-419F-B253-4CF2E875D8D0}" dt="2022-07-03T21:07:56.921" v="3" actId="47"/>
        <pc:sldMkLst>
          <pc:docMk/>
          <pc:sldMk cId="1039393565" sldId="648"/>
        </pc:sldMkLst>
      </pc:sldChg>
      <pc:sldChg chg="del">
        <pc:chgData name="Wei-hsung Lin" userId="27d5a8ae643e4031" providerId="LiveId" clId="{B4320DBB-FCC9-419F-B253-4CF2E875D8D0}" dt="2022-07-03T21:07:56.921" v="3" actId="47"/>
        <pc:sldMkLst>
          <pc:docMk/>
          <pc:sldMk cId="238217671" sldId="650"/>
        </pc:sldMkLst>
      </pc:sldChg>
      <pc:sldChg chg="del">
        <pc:chgData name="Wei-hsung Lin" userId="27d5a8ae643e4031" providerId="LiveId" clId="{B4320DBB-FCC9-419F-B253-4CF2E875D8D0}" dt="2022-07-03T21:07:56.921" v="3" actId="47"/>
        <pc:sldMkLst>
          <pc:docMk/>
          <pc:sldMk cId="3009416599" sldId="651"/>
        </pc:sldMkLst>
      </pc:sldChg>
      <pc:sldChg chg="del">
        <pc:chgData name="Wei-hsung Lin" userId="27d5a8ae643e4031" providerId="LiveId" clId="{B4320DBB-FCC9-419F-B253-4CF2E875D8D0}" dt="2022-07-03T21:07:56.921" v="3" actId="47"/>
        <pc:sldMkLst>
          <pc:docMk/>
          <pc:sldMk cId="2694542591" sldId="652"/>
        </pc:sldMkLst>
      </pc:sldChg>
      <pc:sldChg chg="del">
        <pc:chgData name="Wei-hsung Lin" userId="27d5a8ae643e4031" providerId="LiveId" clId="{B4320DBB-FCC9-419F-B253-4CF2E875D8D0}" dt="2022-07-03T21:07:56.921" v="3" actId="47"/>
        <pc:sldMkLst>
          <pc:docMk/>
          <pc:sldMk cId="2636121574" sldId="653"/>
        </pc:sldMkLst>
      </pc:sldChg>
      <pc:sldChg chg="del">
        <pc:chgData name="Wei-hsung Lin" userId="27d5a8ae643e4031" providerId="LiveId" clId="{B4320DBB-FCC9-419F-B253-4CF2E875D8D0}" dt="2022-07-03T21:07:56.921" v="3" actId="47"/>
        <pc:sldMkLst>
          <pc:docMk/>
          <pc:sldMk cId="2039636593" sldId="654"/>
        </pc:sldMkLst>
      </pc:sldChg>
      <pc:sldChg chg="del">
        <pc:chgData name="Wei-hsung Lin" userId="27d5a8ae643e4031" providerId="LiveId" clId="{B4320DBB-FCC9-419F-B253-4CF2E875D8D0}" dt="2022-07-03T21:07:56.921" v="3" actId="47"/>
        <pc:sldMkLst>
          <pc:docMk/>
          <pc:sldMk cId="992305240" sldId="655"/>
        </pc:sldMkLst>
      </pc:sldChg>
      <pc:sldChg chg="del">
        <pc:chgData name="Wei-hsung Lin" userId="27d5a8ae643e4031" providerId="LiveId" clId="{B4320DBB-FCC9-419F-B253-4CF2E875D8D0}" dt="2022-07-03T21:07:56.921" v="3" actId="47"/>
        <pc:sldMkLst>
          <pc:docMk/>
          <pc:sldMk cId="2496117060" sldId="656"/>
        </pc:sldMkLst>
      </pc:sldChg>
      <pc:sldChg chg="del">
        <pc:chgData name="Wei-hsung Lin" userId="27d5a8ae643e4031" providerId="LiveId" clId="{B4320DBB-FCC9-419F-B253-4CF2E875D8D0}" dt="2022-07-03T21:07:56.921" v="3" actId="47"/>
        <pc:sldMkLst>
          <pc:docMk/>
          <pc:sldMk cId="1611762629" sldId="657"/>
        </pc:sldMkLst>
      </pc:sldChg>
      <pc:sldChg chg="del">
        <pc:chgData name="Wei-hsung Lin" userId="27d5a8ae643e4031" providerId="LiveId" clId="{B4320DBB-FCC9-419F-B253-4CF2E875D8D0}" dt="2022-07-03T21:07:56.921" v="3" actId="47"/>
        <pc:sldMkLst>
          <pc:docMk/>
          <pc:sldMk cId="3626006624" sldId="658"/>
        </pc:sldMkLst>
      </pc:sldChg>
      <pc:sldChg chg="del">
        <pc:chgData name="Wei-hsung Lin" userId="27d5a8ae643e4031" providerId="LiveId" clId="{B4320DBB-FCC9-419F-B253-4CF2E875D8D0}" dt="2022-07-03T21:07:56.921" v="3" actId="47"/>
        <pc:sldMkLst>
          <pc:docMk/>
          <pc:sldMk cId="2694994818" sldId="659"/>
        </pc:sldMkLst>
      </pc:sldChg>
      <pc:sldChg chg="del">
        <pc:chgData name="Wei-hsung Lin" userId="27d5a8ae643e4031" providerId="LiveId" clId="{B4320DBB-FCC9-419F-B253-4CF2E875D8D0}" dt="2022-07-03T21:07:56.921" v="3" actId="47"/>
        <pc:sldMkLst>
          <pc:docMk/>
          <pc:sldMk cId="3436704060" sldId="660"/>
        </pc:sldMkLst>
      </pc:sldChg>
      <pc:sldChg chg="del">
        <pc:chgData name="Wei-hsung Lin" userId="27d5a8ae643e4031" providerId="LiveId" clId="{B4320DBB-FCC9-419F-B253-4CF2E875D8D0}" dt="2022-07-03T21:07:56.921" v="3" actId="47"/>
        <pc:sldMkLst>
          <pc:docMk/>
          <pc:sldMk cId="2413560453" sldId="661"/>
        </pc:sldMkLst>
      </pc:sldChg>
      <pc:sldChg chg="del">
        <pc:chgData name="Wei-hsung Lin" userId="27d5a8ae643e4031" providerId="LiveId" clId="{B4320DBB-FCC9-419F-B253-4CF2E875D8D0}" dt="2022-07-03T21:07:56.921" v="3" actId="47"/>
        <pc:sldMkLst>
          <pc:docMk/>
          <pc:sldMk cId="2807258764" sldId="662"/>
        </pc:sldMkLst>
      </pc:sldChg>
      <pc:sldChg chg="del">
        <pc:chgData name="Wei-hsung Lin" userId="27d5a8ae643e4031" providerId="LiveId" clId="{B4320DBB-FCC9-419F-B253-4CF2E875D8D0}" dt="2022-07-03T21:07:56.921" v="3" actId="47"/>
        <pc:sldMkLst>
          <pc:docMk/>
          <pc:sldMk cId="3930118372" sldId="663"/>
        </pc:sldMkLst>
      </pc:sldChg>
      <pc:sldChg chg="del">
        <pc:chgData name="Wei-hsung Lin" userId="27d5a8ae643e4031" providerId="LiveId" clId="{B4320DBB-FCC9-419F-B253-4CF2E875D8D0}" dt="2022-07-03T21:07:56.921" v="3" actId="47"/>
        <pc:sldMkLst>
          <pc:docMk/>
          <pc:sldMk cId="1892625193" sldId="664"/>
        </pc:sldMkLst>
      </pc:sldChg>
      <pc:sldChg chg="modSp mod">
        <pc:chgData name="Wei-hsung Lin" userId="27d5a8ae643e4031" providerId="LiveId" clId="{B4320DBB-FCC9-419F-B253-4CF2E875D8D0}" dt="2022-07-03T21:59:04.271" v="14" actId="20577"/>
        <pc:sldMkLst>
          <pc:docMk/>
          <pc:sldMk cId="4219401789" sldId="665"/>
        </pc:sldMkLst>
        <pc:spChg chg="mod">
          <ac:chgData name="Wei-hsung Lin" userId="27d5a8ae643e4031" providerId="LiveId" clId="{B4320DBB-FCC9-419F-B253-4CF2E875D8D0}" dt="2022-07-03T21:59:04.271" v="14" actId="20577"/>
          <ac:spMkLst>
            <pc:docMk/>
            <pc:sldMk cId="4219401789" sldId="665"/>
            <ac:spMk id="3075" creationId="{F379C238-48C0-4405-B3A4-02E525A8B4C4}"/>
          </ac:spMkLst>
        </pc:spChg>
      </pc:sldChg>
      <pc:sldChg chg="modSp del mod">
        <pc:chgData name="Wei-hsung Lin" userId="27d5a8ae643e4031" providerId="LiveId" clId="{B4320DBB-FCC9-419F-B253-4CF2E875D8D0}" dt="2022-07-03T21:59:07.433" v="15" actId="47"/>
        <pc:sldMkLst>
          <pc:docMk/>
          <pc:sldMk cId="2546944549" sldId="666"/>
        </pc:sldMkLst>
        <pc:spChg chg="mod">
          <ac:chgData name="Wei-hsung Lin" userId="27d5a8ae643e4031" providerId="LiveId" clId="{B4320DBB-FCC9-419F-B253-4CF2E875D8D0}" dt="2022-07-03T21:58:36.297" v="10" actId="6549"/>
          <ac:spMkLst>
            <pc:docMk/>
            <pc:sldMk cId="2546944549" sldId="666"/>
            <ac:spMk id="3075" creationId="{F379C238-48C0-4405-B3A4-02E525A8B4C4}"/>
          </ac:spMkLst>
        </pc:spChg>
      </pc:sldChg>
      <pc:sldChg chg="modSp mod">
        <pc:chgData name="Wei-hsung Lin" userId="27d5a8ae643e4031" providerId="LiveId" clId="{B4320DBB-FCC9-419F-B253-4CF2E875D8D0}" dt="2022-07-03T22:08:24.775" v="66" actId="207"/>
        <pc:sldMkLst>
          <pc:docMk/>
          <pc:sldMk cId="884950034" sldId="667"/>
        </pc:sldMkLst>
        <pc:spChg chg="mod">
          <ac:chgData name="Wei-hsung Lin" userId="27d5a8ae643e4031" providerId="LiveId" clId="{B4320DBB-FCC9-419F-B253-4CF2E875D8D0}" dt="2022-07-03T22:08:24.775" v="66" actId="207"/>
          <ac:spMkLst>
            <pc:docMk/>
            <pc:sldMk cId="884950034" sldId="667"/>
            <ac:spMk id="3074" creationId="{A0BE27F2-B76E-4F1B-95CC-EEA20737F5CB}"/>
          </ac:spMkLst>
        </pc:spChg>
        <pc:spChg chg="mod">
          <ac:chgData name="Wei-hsung Lin" userId="27d5a8ae643e4031" providerId="LiveId" clId="{B4320DBB-FCC9-419F-B253-4CF2E875D8D0}" dt="2022-07-03T22:01:14.292" v="32"/>
          <ac:spMkLst>
            <pc:docMk/>
            <pc:sldMk cId="884950034" sldId="667"/>
            <ac:spMk id="3075" creationId="{F379C238-48C0-4405-B3A4-02E525A8B4C4}"/>
          </ac:spMkLst>
        </pc:spChg>
      </pc:sldChg>
      <pc:sldChg chg="del">
        <pc:chgData name="Wei-hsung Lin" userId="27d5a8ae643e4031" providerId="LiveId" clId="{B4320DBB-FCC9-419F-B253-4CF2E875D8D0}" dt="2022-07-03T22:00:15.318" v="20" actId="47"/>
        <pc:sldMkLst>
          <pc:docMk/>
          <pc:sldMk cId="2827056556" sldId="668"/>
        </pc:sldMkLst>
      </pc:sldChg>
      <pc:sldChg chg="del">
        <pc:chgData name="Wei-hsung Lin" userId="27d5a8ae643e4031" providerId="LiveId" clId="{B4320DBB-FCC9-419F-B253-4CF2E875D8D0}" dt="2022-07-03T22:00:19.806" v="21" actId="47"/>
        <pc:sldMkLst>
          <pc:docMk/>
          <pc:sldMk cId="3937569862" sldId="669"/>
        </pc:sldMkLst>
      </pc:sldChg>
      <pc:sldChg chg="del">
        <pc:chgData name="Wei-hsung Lin" userId="27d5a8ae643e4031" providerId="LiveId" clId="{B4320DBB-FCC9-419F-B253-4CF2E875D8D0}" dt="2022-07-03T22:00:49.815" v="28" actId="47"/>
        <pc:sldMkLst>
          <pc:docMk/>
          <pc:sldMk cId="258702374" sldId="670"/>
        </pc:sldMkLst>
      </pc:sldChg>
      <pc:sldChg chg="del">
        <pc:chgData name="Wei-hsung Lin" userId="27d5a8ae643e4031" providerId="LiveId" clId="{B4320DBB-FCC9-419F-B253-4CF2E875D8D0}" dt="2022-07-03T22:00:52.113" v="29" actId="47"/>
        <pc:sldMkLst>
          <pc:docMk/>
          <pc:sldMk cId="725199933" sldId="671"/>
        </pc:sldMkLst>
      </pc:sldChg>
      <pc:sldChg chg="del">
        <pc:chgData name="Wei-hsung Lin" userId="27d5a8ae643e4031" providerId="LiveId" clId="{B4320DBB-FCC9-419F-B253-4CF2E875D8D0}" dt="2022-07-03T22:01:19.735" v="33" actId="47"/>
        <pc:sldMkLst>
          <pc:docMk/>
          <pc:sldMk cId="932282385" sldId="673"/>
        </pc:sldMkLst>
      </pc:sldChg>
      <pc:sldChg chg="modSp mod">
        <pc:chgData name="Wei-hsung Lin" userId="27d5a8ae643e4031" providerId="LiveId" clId="{B4320DBB-FCC9-419F-B253-4CF2E875D8D0}" dt="2022-07-03T22:05:54.513" v="57" actId="6549"/>
        <pc:sldMkLst>
          <pc:docMk/>
          <pc:sldMk cId="3614681501" sldId="674"/>
        </pc:sldMkLst>
        <pc:spChg chg="mod">
          <ac:chgData name="Wei-hsung Lin" userId="27d5a8ae643e4031" providerId="LiveId" clId="{B4320DBB-FCC9-419F-B253-4CF2E875D8D0}" dt="2022-07-03T22:01:39.377" v="34"/>
          <ac:spMkLst>
            <pc:docMk/>
            <pc:sldMk cId="3614681501" sldId="674"/>
            <ac:spMk id="3074" creationId="{A0BE27F2-B76E-4F1B-95CC-EEA20737F5CB}"/>
          </ac:spMkLst>
        </pc:spChg>
        <pc:spChg chg="mod">
          <ac:chgData name="Wei-hsung Lin" userId="27d5a8ae643e4031" providerId="LiveId" clId="{B4320DBB-FCC9-419F-B253-4CF2E875D8D0}" dt="2022-07-03T22:05:54.513" v="57" actId="6549"/>
          <ac:spMkLst>
            <pc:docMk/>
            <pc:sldMk cId="3614681501" sldId="674"/>
            <ac:spMk id="3075" creationId="{F379C238-48C0-4405-B3A4-02E525A8B4C4}"/>
          </ac:spMkLst>
        </pc:spChg>
      </pc:sldChg>
      <pc:sldChg chg="modSp add mod">
        <pc:chgData name="Wei-hsung Lin" userId="27d5a8ae643e4031" providerId="LiveId" clId="{B4320DBB-FCC9-419F-B253-4CF2E875D8D0}" dt="2022-07-03T22:07:08.469" v="64" actId="6549"/>
        <pc:sldMkLst>
          <pc:docMk/>
          <pc:sldMk cId="655243455" sldId="675"/>
        </pc:sldMkLst>
        <pc:spChg chg="mod">
          <ac:chgData name="Wei-hsung Lin" userId="27d5a8ae643e4031" providerId="LiveId" clId="{B4320DBB-FCC9-419F-B253-4CF2E875D8D0}" dt="2022-07-03T22:07:08.469" v="64" actId="6549"/>
          <ac:spMkLst>
            <pc:docMk/>
            <pc:sldMk cId="655243455" sldId="675"/>
            <ac:spMk id="3075" creationId="{F379C238-48C0-4405-B3A4-02E525A8B4C4}"/>
          </ac:spMkLst>
        </pc:spChg>
      </pc:sldChg>
      <pc:sldChg chg="modSp add mod">
        <pc:chgData name="Wei-hsung Lin" userId="27d5a8ae643e4031" providerId="LiveId" clId="{B4320DBB-FCC9-419F-B253-4CF2E875D8D0}" dt="2022-07-03T22:10:39.646" v="77" actId="6549"/>
        <pc:sldMkLst>
          <pc:docMk/>
          <pc:sldMk cId="1806741376" sldId="676"/>
        </pc:sldMkLst>
        <pc:spChg chg="mod">
          <ac:chgData name="Wei-hsung Lin" userId="27d5a8ae643e4031" providerId="LiveId" clId="{B4320DBB-FCC9-419F-B253-4CF2E875D8D0}" dt="2022-07-03T22:10:39.646" v="77" actId="6549"/>
          <ac:spMkLst>
            <pc:docMk/>
            <pc:sldMk cId="1806741376" sldId="676"/>
            <ac:spMk id="3075" creationId="{F379C238-48C0-4405-B3A4-02E525A8B4C4}"/>
          </ac:spMkLst>
        </pc:spChg>
      </pc:sldChg>
      <pc:sldChg chg="modSp add mod">
        <pc:chgData name="Wei-hsung Lin" userId="27d5a8ae643e4031" providerId="LiveId" clId="{B4320DBB-FCC9-419F-B253-4CF2E875D8D0}" dt="2022-07-03T22:15:02.154" v="88" actId="6549"/>
        <pc:sldMkLst>
          <pc:docMk/>
          <pc:sldMk cId="4277929950" sldId="677"/>
        </pc:sldMkLst>
        <pc:spChg chg="mod">
          <ac:chgData name="Wei-hsung Lin" userId="27d5a8ae643e4031" providerId="LiveId" clId="{B4320DBB-FCC9-419F-B253-4CF2E875D8D0}" dt="2022-07-03T22:13:26.193" v="82" actId="207"/>
          <ac:spMkLst>
            <pc:docMk/>
            <pc:sldMk cId="4277929950" sldId="677"/>
            <ac:spMk id="3074" creationId="{A0BE27F2-B76E-4F1B-95CC-EEA20737F5CB}"/>
          </ac:spMkLst>
        </pc:spChg>
        <pc:spChg chg="mod">
          <ac:chgData name="Wei-hsung Lin" userId="27d5a8ae643e4031" providerId="LiveId" clId="{B4320DBB-FCC9-419F-B253-4CF2E875D8D0}" dt="2022-07-03T22:15:02.154" v="88" actId="6549"/>
          <ac:spMkLst>
            <pc:docMk/>
            <pc:sldMk cId="4277929950" sldId="677"/>
            <ac:spMk id="3075" creationId="{F379C238-48C0-4405-B3A4-02E525A8B4C4}"/>
          </ac:spMkLst>
        </pc:spChg>
      </pc:sldChg>
      <pc:sldChg chg="modSp add mod">
        <pc:chgData name="Wei-hsung Lin" userId="27d5a8ae643e4031" providerId="LiveId" clId="{B4320DBB-FCC9-419F-B253-4CF2E875D8D0}" dt="2022-07-03T22:17:37.692" v="98" actId="6549"/>
        <pc:sldMkLst>
          <pc:docMk/>
          <pc:sldMk cId="170235" sldId="678"/>
        </pc:sldMkLst>
        <pc:spChg chg="mod">
          <ac:chgData name="Wei-hsung Lin" userId="27d5a8ae643e4031" providerId="LiveId" clId="{B4320DBB-FCC9-419F-B253-4CF2E875D8D0}" dt="2022-07-03T22:17:37.692" v="98" actId="6549"/>
          <ac:spMkLst>
            <pc:docMk/>
            <pc:sldMk cId="170235" sldId="678"/>
            <ac:spMk id="3075" creationId="{F379C238-48C0-4405-B3A4-02E525A8B4C4}"/>
          </ac:spMkLst>
        </pc:spChg>
      </pc:sldChg>
      <pc:sldChg chg="modSp add mod">
        <pc:chgData name="Wei-hsung Lin" userId="27d5a8ae643e4031" providerId="LiveId" clId="{B4320DBB-FCC9-419F-B253-4CF2E875D8D0}" dt="2022-07-03T22:20:10.589" v="114" actId="20577"/>
        <pc:sldMkLst>
          <pc:docMk/>
          <pc:sldMk cId="2388026078" sldId="679"/>
        </pc:sldMkLst>
        <pc:spChg chg="mod">
          <ac:chgData name="Wei-hsung Lin" userId="27d5a8ae643e4031" providerId="LiveId" clId="{B4320DBB-FCC9-419F-B253-4CF2E875D8D0}" dt="2022-07-03T22:20:10.589" v="114" actId="20577"/>
          <ac:spMkLst>
            <pc:docMk/>
            <pc:sldMk cId="2388026078" sldId="679"/>
            <ac:spMk id="3075" creationId="{F379C238-48C0-4405-B3A4-02E525A8B4C4}"/>
          </ac:spMkLst>
        </pc:spChg>
      </pc:sldChg>
      <pc:sldChg chg="modSp add mod">
        <pc:chgData name="Wei-hsung Lin" userId="27d5a8ae643e4031" providerId="LiveId" clId="{B4320DBB-FCC9-419F-B253-4CF2E875D8D0}" dt="2022-07-03T22:31:43.216" v="162"/>
        <pc:sldMkLst>
          <pc:docMk/>
          <pc:sldMk cId="2848386368" sldId="680"/>
        </pc:sldMkLst>
        <pc:spChg chg="mod">
          <ac:chgData name="Wei-hsung Lin" userId="27d5a8ae643e4031" providerId="LiveId" clId="{B4320DBB-FCC9-419F-B253-4CF2E875D8D0}" dt="2022-07-03T22:31:43.216" v="162"/>
          <ac:spMkLst>
            <pc:docMk/>
            <pc:sldMk cId="2848386368" sldId="680"/>
            <ac:spMk id="3075" creationId="{F379C238-48C0-4405-B3A4-02E525A8B4C4}"/>
          </ac:spMkLst>
        </pc:spChg>
      </pc:sldChg>
      <pc:sldChg chg="modSp add mod">
        <pc:chgData name="Wei-hsung Lin" userId="27d5a8ae643e4031" providerId="LiveId" clId="{B4320DBB-FCC9-419F-B253-4CF2E875D8D0}" dt="2022-07-03T22:33:29.597" v="184" actId="20577"/>
        <pc:sldMkLst>
          <pc:docMk/>
          <pc:sldMk cId="1130970830" sldId="681"/>
        </pc:sldMkLst>
        <pc:spChg chg="mod">
          <ac:chgData name="Wei-hsung Lin" userId="27d5a8ae643e4031" providerId="LiveId" clId="{B4320DBB-FCC9-419F-B253-4CF2E875D8D0}" dt="2022-07-03T22:33:29.597" v="184" actId="20577"/>
          <ac:spMkLst>
            <pc:docMk/>
            <pc:sldMk cId="1130970830" sldId="681"/>
            <ac:spMk id="3075" creationId="{F379C238-48C0-4405-B3A4-02E525A8B4C4}"/>
          </ac:spMkLst>
        </pc:spChg>
      </pc:sldChg>
      <pc:sldChg chg="add del">
        <pc:chgData name="Wei-hsung Lin" userId="27d5a8ae643e4031" providerId="LiveId" clId="{B4320DBB-FCC9-419F-B253-4CF2E875D8D0}" dt="2022-07-03T22:23:51.068" v="117" actId="47"/>
        <pc:sldMkLst>
          <pc:docMk/>
          <pc:sldMk cId="3557169878" sldId="681"/>
        </pc:sldMkLst>
      </pc:sldChg>
      <pc:sldChg chg="modSp add mod">
        <pc:chgData name="Wei-hsung Lin" userId="27d5a8ae643e4031" providerId="LiveId" clId="{B4320DBB-FCC9-419F-B253-4CF2E875D8D0}" dt="2022-07-03T22:46:07.899" v="197" actId="6549"/>
        <pc:sldMkLst>
          <pc:docMk/>
          <pc:sldMk cId="3157242820" sldId="682"/>
        </pc:sldMkLst>
        <pc:spChg chg="mod">
          <ac:chgData name="Wei-hsung Lin" userId="27d5a8ae643e4031" providerId="LiveId" clId="{B4320DBB-FCC9-419F-B253-4CF2E875D8D0}" dt="2022-07-03T22:34:06.357" v="189" actId="207"/>
          <ac:spMkLst>
            <pc:docMk/>
            <pc:sldMk cId="3157242820" sldId="682"/>
            <ac:spMk id="3074" creationId="{A0BE27F2-B76E-4F1B-95CC-EEA20737F5CB}"/>
          </ac:spMkLst>
        </pc:spChg>
        <pc:spChg chg="mod">
          <ac:chgData name="Wei-hsung Lin" userId="27d5a8ae643e4031" providerId="LiveId" clId="{B4320DBB-FCC9-419F-B253-4CF2E875D8D0}" dt="2022-07-03T22:46:07.899" v="197" actId="6549"/>
          <ac:spMkLst>
            <pc:docMk/>
            <pc:sldMk cId="3157242820" sldId="682"/>
            <ac:spMk id="3075" creationId="{F379C238-48C0-4405-B3A4-02E525A8B4C4}"/>
          </ac:spMkLst>
        </pc:spChg>
      </pc:sldChg>
      <pc:sldChg chg="modSp add mod">
        <pc:chgData name="Wei-hsung Lin" userId="27d5a8ae643e4031" providerId="LiveId" clId="{B4320DBB-FCC9-419F-B253-4CF2E875D8D0}" dt="2022-07-03T22:49:33.100" v="208" actId="403"/>
        <pc:sldMkLst>
          <pc:docMk/>
          <pc:sldMk cId="1657092576" sldId="683"/>
        </pc:sldMkLst>
        <pc:spChg chg="mod">
          <ac:chgData name="Wei-hsung Lin" userId="27d5a8ae643e4031" providerId="LiveId" clId="{B4320DBB-FCC9-419F-B253-4CF2E875D8D0}" dt="2022-07-03T22:49:33.100" v="208" actId="403"/>
          <ac:spMkLst>
            <pc:docMk/>
            <pc:sldMk cId="1657092576" sldId="683"/>
            <ac:spMk id="3075" creationId="{F379C238-48C0-4405-B3A4-02E525A8B4C4}"/>
          </ac:spMkLst>
        </pc:spChg>
      </pc:sldChg>
      <pc:sldChg chg="modSp add mod">
        <pc:chgData name="Wei-hsung Lin" userId="27d5a8ae643e4031" providerId="LiveId" clId="{B4320DBB-FCC9-419F-B253-4CF2E875D8D0}" dt="2022-07-04T01:49:56.005" v="231"/>
        <pc:sldMkLst>
          <pc:docMk/>
          <pc:sldMk cId="955086582" sldId="684"/>
        </pc:sldMkLst>
        <pc:spChg chg="mod">
          <ac:chgData name="Wei-hsung Lin" userId="27d5a8ae643e4031" providerId="LiveId" clId="{B4320DBB-FCC9-419F-B253-4CF2E875D8D0}" dt="2022-07-04T01:49:56.005" v="231"/>
          <ac:spMkLst>
            <pc:docMk/>
            <pc:sldMk cId="955086582" sldId="684"/>
            <ac:spMk id="3075" creationId="{F379C238-48C0-4405-B3A4-02E525A8B4C4}"/>
          </ac:spMkLst>
        </pc:spChg>
      </pc:sldChg>
      <pc:sldChg chg="modSp add mod">
        <pc:chgData name="Wei-hsung Lin" userId="27d5a8ae643e4031" providerId="LiveId" clId="{B4320DBB-FCC9-419F-B253-4CF2E875D8D0}" dt="2022-07-04T01:51:45.814" v="241"/>
        <pc:sldMkLst>
          <pc:docMk/>
          <pc:sldMk cId="2556220157" sldId="685"/>
        </pc:sldMkLst>
        <pc:spChg chg="mod">
          <ac:chgData name="Wei-hsung Lin" userId="27d5a8ae643e4031" providerId="LiveId" clId="{B4320DBB-FCC9-419F-B253-4CF2E875D8D0}" dt="2022-07-04T01:51:45.814" v="241"/>
          <ac:spMkLst>
            <pc:docMk/>
            <pc:sldMk cId="2556220157" sldId="685"/>
            <ac:spMk id="3075" creationId="{F379C238-48C0-4405-B3A4-02E525A8B4C4}"/>
          </ac:spMkLst>
        </pc:spChg>
      </pc:sldChg>
      <pc:sldChg chg="modSp add mod">
        <pc:chgData name="Wei-hsung Lin" userId="27d5a8ae643e4031" providerId="LiveId" clId="{B4320DBB-FCC9-419F-B253-4CF2E875D8D0}" dt="2022-07-04T01:53:01.378" v="252" actId="6549"/>
        <pc:sldMkLst>
          <pc:docMk/>
          <pc:sldMk cId="2418021578" sldId="686"/>
        </pc:sldMkLst>
        <pc:spChg chg="mod">
          <ac:chgData name="Wei-hsung Lin" userId="27d5a8ae643e4031" providerId="LiveId" clId="{B4320DBB-FCC9-419F-B253-4CF2E875D8D0}" dt="2022-07-04T01:53:01.378" v="252" actId="6549"/>
          <ac:spMkLst>
            <pc:docMk/>
            <pc:sldMk cId="2418021578" sldId="686"/>
            <ac:spMk id="3075" creationId="{F379C238-48C0-4405-B3A4-02E525A8B4C4}"/>
          </ac:spMkLst>
        </pc:spChg>
      </pc:sldChg>
      <pc:sldChg chg="modSp add mod">
        <pc:chgData name="Wei-hsung Lin" userId="27d5a8ae643e4031" providerId="LiveId" clId="{B4320DBB-FCC9-419F-B253-4CF2E875D8D0}" dt="2022-07-04T01:54:04.478" v="259" actId="6549"/>
        <pc:sldMkLst>
          <pc:docMk/>
          <pc:sldMk cId="3151144294" sldId="687"/>
        </pc:sldMkLst>
        <pc:spChg chg="mod">
          <ac:chgData name="Wei-hsung Lin" userId="27d5a8ae643e4031" providerId="LiveId" clId="{B4320DBB-FCC9-419F-B253-4CF2E875D8D0}" dt="2022-07-04T01:54:04.478" v="259" actId="6549"/>
          <ac:spMkLst>
            <pc:docMk/>
            <pc:sldMk cId="3151144294" sldId="687"/>
            <ac:spMk id="3075" creationId="{F379C238-48C0-4405-B3A4-02E525A8B4C4}"/>
          </ac:spMkLst>
        </pc:spChg>
      </pc:sldChg>
      <pc:sldChg chg="modSp add mod">
        <pc:chgData name="Wei-hsung Lin" userId="27d5a8ae643e4031" providerId="LiveId" clId="{B4320DBB-FCC9-419F-B253-4CF2E875D8D0}" dt="2022-07-04T01:54:57.699" v="267" actId="6549"/>
        <pc:sldMkLst>
          <pc:docMk/>
          <pc:sldMk cId="2948726178" sldId="688"/>
        </pc:sldMkLst>
        <pc:spChg chg="mod">
          <ac:chgData name="Wei-hsung Lin" userId="27d5a8ae643e4031" providerId="LiveId" clId="{B4320DBB-FCC9-419F-B253-4CF2E875D8D0}" dt="2022-07-04T01:54:57.699" v="267" actId="6549"/>
          <ac:spMkLst>
            <pc:docMk/>
            <pc:sldMk cId="2948726178" sldId="688"/>
            <ac:spMk id="3075" creationId="{F379C238-48C0-4405-B3A4-02E525A8B4C4}"/>
          </ac:spMkLst>
        </pc:spChg>
      </pc:sldChg>
      <pc:sldChg chg="modSp add mod">
        <pc:chgData name="Wei-hsung Lin" userId="27d5a8ae643e4031" providerId="LiveId" clId="{B4320DBB-FCC9-419F-B253-4CF2E875D8D0}" dt="2022-07-04T01:56:27.332" v="276" actId="207"/>
        <pc:sldMkLst>
          <pc:docMk/>
          <pc:sldMk cId="2307980984" sldId="689"/>
        </pc:sldMkLst>
        <pc:spChg chg="mod">
          <ac:chgData name="Wei-hsung Lin" userId="27d5a8ae643e4031" providerId="LiveId" clId="{B4320DBB-FCC9-419F-B253-4CF2E875D8D0}" dt="2022-07-04T01:56:27.332" v="276" actId="207"/>
          <ac:spMkLst>
            <pc:docMk/>
            <pc:sldMk cId="2307980984" sldId="689"/>
            <ac:spMk id="3074" creationId="{A0BE27F2-B76E-4F1B-95CC-EEA20737F5CB}"/>
          </ac:spMkLst>
        </pc:spChg>
        <pc:spChg chg="mod">
          <ac:chgData name="Wei-hsung Lin" userId="27d5a8ae643e4031" providerId="LiveId" clId="{B4320DBB-FCC9-419F-B253-4CF2E875D8D0}" dt="2022-07-04T01:56:18.929" v="275" actId="6549"/>
          <ac:spMkLst>
            <pc:docMk/>
            <pc:sldMk cId="2307980984" sldId="689"/>
            <ac:spMk id="3075" creationId="{F379C238-48C0-4405-B3A4-02E525A8B4C4}"/>
          </ac:spMkLst>
        </pc:spChg>
      </pc:sldChg>
      <pc:sldChg chg="modSp add mod">
        <pc:chgData name="Wei-hsung Lin" userId="27d5a8ae643e4031" providerId="LiveId" clId="{B4320DBB-FCC9-419F-B253-4CF2E875D8D0}" dt="2022-07-04T01:57:26.597" v="285" actId="6549"/>
        <pc:sldMkLst>
          <pc:docMk/>
          <pc:sldMk cId="3316288453" sldId="690"/>
        </pc:sldMkLst>
        <pc:spChg chg="mod">
          <ac:chgData name="Wei-hsung Lin" userId="27d5a8ae643e4031" providerId="LiveId" clId="{B4320DBB-FCC9-419F-B253-4CF2E875D8D0}" dt="2022-07-04T01:57:26.597" v="285" actId="6549"/>
          <ac:spMkLst>
            <pc:docMk/>
            <pc:sldMk cId="3316288453" sldId="690"/>
            <ac:spMk id="3075" creationId="{F379C238-48C0-4405-B3A4-02E525A8B4C4}"/>
          </ac:spMkLst>
        </pc:spChg>
      </pc:sldChg>
      <pc:sldChg chg="modSp add mod">
        <pc:chgData name="Wei-hsung Lin" userId="27d5a8ae643e4031" providerId="LiveId" clId="{B4320DBB-FCC9-419F-B253-4CF2E875D8D0}" dt="2022-07-04T01:59:34.947" v="301" actId="1076"/>
        <pc:sldMkLst>
          <pc:docMk/>
          <pc:sldMk cId="3324076665" sldId="691"/>
        </pc:sldMkLst>
        <pc:spChg chg="mod">
          <ac:chgData name="Wei-hsung Lin" userId="27d5a8ae643e4031" providerId="LiveId" clId="{B4320DBB-FCC9-419F-B253-4CF2E875D8D0}" dt="2022-07-04T01:59:34.947" v="301" actId="1076"/>
          <ac:spMkLst>
            <pc:docMk/>
            <pc:sldMk cId="3324076665" sldId="691"/>
            <ac:spMk id="3075" creationId="{F379C238-48C0-4405-B3A4-02E525A8B4C4}"/>
          </ac:spMkLst>
        </pc:spChg>
      </pc:sldChg>
      <pc:sldChg chg="modSp add mod">
        <pc:chgData name="Wei-hsung Lin" userId="27d5a8ae643e4031" providerId="LiveId" clId="{B4320DBB-FCC9-419F-B253-4CF2E875D8D0}" dt="2022-07-04T02:04:36.403" v="313"/>
        <pc:sldMkLst>
          <pc:docMk/>
          <pc:sldMk cId="780508392" sldId="692"/>
        </pc:sldMkLst>
        <pc:spChg chg="mod">
          <ac:chgData name="Wei-hsung Lin" userId="27d5a8ae643e4031" providerId="LiveId" clId="{B4320DBB-FCC9-419F-B253-4CF2E875D8D0}" dt="2022-07-04T02:04:36.403" v="313"/>
          <ac:spMkLst>
            <pc:docMk/>
            <pc:sldMk cId="780508392" sldId="692"/>
            <ac:spMk id="3075" creationId="{F379C238-48C0-4405-B3A4-02E525A8B4C4}"/>
          </ac:spMkLst>
        </pc:spChg>
      </pc:sldChg>
      <pc:sldChg chg="modSp add mod">
        <pc:chgData name="Wei-hsung Lin" userId="27d5a8ae643e4031" providerId="LiveId" clId="{B4320DBB-FCC9-419F-B253-4CF2E875D8D0}" dt="2022-07-04T02:06:05.846" v="324" actId="20577"/>
        <pc:sldMkLst>
          <pc:docMk/>
          <pc:sldMk cId="32438079" sldId="693"/>
        </pc:sldMkLst>
        <pc:spChg chg="mod">
          <ac:chgData name="Wei-hsung Lin" userId="27d5a8ae643e4031" providerId="LiveId" clId="{B4320DBB-FCC9-419F-B253-4CF2E875D8D0}" dt="2022-07-04T02:06:05.846" v="324" actId="20577"/>
          <ac:spMkLst>
            <pc:docMk/>
            <pc:sldMk cId="32438079" sldId="693"/>
            <ac:spMk id="3075" creationId="{F379C238-48C0-4405-B3A4-02E525A8B4C4}"/>
          </ac:spMkLst>
        </pc:spChg>
      </pc:sldChg>
      <pc:sldChg chg="modSp add mod">
        <pc:chgData name="Wei-hsung Lin" userId="27d5a8ae643e4031" providerId="LiveId" clId="{B4320DBB-FCC9-419F-B253-4CF2E875D8D0}" dt="2022-07-04T02:07:44.731" v="332" actId="6549"/>
        <pc:sldMkLst>
          <pc:docMk/>
          <pc:sldMk cId="1034461299" sldId="694"/>
        </pc:sldMkLst>
        <pc:spChg chg="mod">
          <ac:chgData name="Wei-hsung Lin" userId="27d5a8ae643e4031" providerId="LiveId" clId="{B4320DBB-FCC9-419F-B253-4CF2E875D8D0}" dt="2022-07-04T02:07:44.731" v="332" actId="6549"/>
          <ac:spMkLst>
            <pc:docMk/>
            <pc:sldMk cId="1034461299" sldId="694"/>
            <ac:spMk id="3075" creationId="{F379C238-48C0-4405-B3A4-02E525A8B4C4}"/>
          </ac:spMkLst>
        </pc:spChg>
      </pc:sldChg>
      <pc:sldChg chg="modSp add mod">
        <pc:chgData name="Wei-hsung Lin" userId="27d5a8ae643e4031" providerId="LiveId" clId="{B4320DBB-FCC9-419F-B253-4CF2E875D8D0}" dt="2022-07-04T02:10:20.672" v="346"/>
        <pc:sldMkLst>
          <pc:docMk/>
          <pc:sldMk cId="713506020" sldId="695"/>
        </pc:sldMkLst>
        <pc:spChg chg="mod">
          <ac:chgData name="Wei-hsung Lin" userId="27d5a8ae643e4031" providerId="LiveId" clId="{B4320DBB-FCC9-419F-B253-4CF2E875D8D0}" dt="2022-07-04T02:07:59.374" v="334" actId="207"/>
          <ac:spMkLst>
            <pc:docMk/>
            <pc:sldMk cId="713506020" sldId="695"/>
            <ac:spMk id="3074" creationId="{A0BE27F2-B76E-4F1B-95CC-EEA20737F5CB}"/>
          </ac:spMkLst>
        </pc:spChg>
        <pc:spChg chg="mod">
          <ac:chgData name="Wei-hsung Lin" userId="27d5a8ae643e4031" providerId="LiveId" clId="{B4320DBB-FCC9-419F-B253-4CF2E875D8D0}" dt="2022-07-04T02:10:20.672" v="346"/>
          <ac:spMkLst>
            <pc:docMk/>
            <pc:sldMk cId="713506020" sldId="695"/>
            <ac:spMk id="3075" creationId="{F379C238-48C0-4405-B3A4-02E525A8B4C4}"/>
          </ac:spMkLst>
        </pc:spChg>
      </pc:sldChg>
      <pc:sldChg chg="modSp add mod">
        <pc:chgData name="Wei-hsung Lin" userId="27d5a8ae643e4031" providerId="LiveId" clId="{B4320DBB-FCC9-419F-B253-4CF2E875D8D0}" dt="2022-07-04T02:11:17.907" v="355"/>
        <pc:sldMkLst>
          <pc:docMk/>
          <pc:sldMk cId="3148874851" sldId="696"/>
        </pc:sldMkLst>
        <pc:spChg chg="mod">
          <ac:chgData name="Wei-hsung Lin" userId="27d5a8ae643e4031" providerId="LiveId" clId="{B4320DBB-FCC9-419F-B253-4CF2E875D8D0}" dt="2022-07-04T02:11:17.907" v="355"/>
          <ac:spMkLst>
            <pc:docMk/>
            <pc:sldMk cId="3148874851" sldId="696"/>
            <ac:spMk id="3075" creationId="{F379C238-48C0-4405-B3A4-02E525A8B4C4}"/>
          </ac:spMkLst>
        </pc:spChg>
      </pc:sldChg>
      <pc:sldChg chg="modSp add mod">
        <pc:chgData name="Wei-hsung Lin" userId="27d5a8ae643e4031" providerId="LiveId" clId="{B4320DBB-FCC9-419F-B253-4CF2E875D8D0}" dt="2022-07-04T02:12:03.117" v="364" actId="6549"/>
        <pc:sldMkLst>
          <pc:docMk/>
          <pc:sldMk cId="1293438374" sldId="697"/>
        </pc:sldMkLst>
        <pc:spChg chg="mod">
          <ac:chgData name="Wei-hsung Lin" userId="27d5a8ae643e4031" providerId="LiveId" clId="{B4320DBB-FCC9-419F-B253-4CF2E875D8D0}" dt="2022-07-04T02:12:03.117" v="364" actId="6549"/>
          <ac:spMkLst>
            <pc:docMk/>
            <pc:sldMk cId="1293438374" sldId="697"/>
            <ac:spMk id="3075" creationId="{F379C238-48C0-4405-B3A4-02E525A8B4C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7EC525-C967-4571-9C15-652ADCAD87F7}" type="datetimeFigureOut">
              <a:rPr lang="en-US" smtClean="0"/>
              <a:t>7/3/2022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CA238F-B821-4FA7-A22D-D41ED811E2B3}" type="slidenum">
              <a:rPr lang="en-US" smtClean="0"/>
              <a:t>‹#›</a:t>
            </a:fld>
            <a:endParaRPr lang="en-US"/>
          </a:p>
        </p:txBody>
      </p:sp>
    </p:spTree>
    <p:extLst>
      <p:ext uri="{BB962C8B-B14F-4D97-AF65-F5344CB8AC3E}">
        <p14:creationId xmlns:p14="http://schemas.microsoft.com/office/powerpoint/2010/main" val="10011197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CA238F-B821-4FA7-A22D-D41ED811E2B3}" type="slidenum">
              <a:rPr lang="en-US" smtClean="0"/>
              <a:t>2</a:t>
            </a:fld>
            <a:endParaRPr lang="en-US"/>
          </a:p>
        </p:txBody>
      </p:sp>
    </p:spTree>
    <p:extLst>
      <p:ext uri="{BB962C8B-B14F-4D97-AF65-F5344CB8AC3E}">
        <p14:creationId xmlns:p14="http://schemas.microsoft.com/office/powerpoint/2010/main" val="29471089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CA238F-B821-4FA7-A22D-D41ED811E2B3}" type="slidenum">
              <a:rPr lang="en-US" smtClean="0"/>
              <a:t>11</a:t>
            </a:fld>
            <a:endParaRPr lang="en-US"/>
          </a:p>
        </p:txBody>
      </p:sp>
    </p:spTree>
    <p:extLst>
      <p:ext uri="{BB962C8B-B14F-4D97-AF65-F5344CB8AC3E}">
        <p14:creationId xmlns:p14="http://schemas.microsoft.com/office/powerpoint/2010/main" val="42529502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CA238F-B821-4FA7-A22D-D41ED811E2B3}" type="slidenum">
              <a:rPr lang="en-US" smtClean="0"/>
              <a:t>12</a:t>
            </a:fld>
            <a:endParaRPr lang="en-US"/>
          </a:p>
        </p:txBody>
      </p:sp>
    </p:spTree>
    <p:extLst>
      <p:ext uri="{BB962C8B-B14F-4D97-AF65-F5344CB8AC3E}">
        <p14:creationId xmlns:p14="http://schemas.microsoft.com/office/powerpoint/2010/main" val="795347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CA238F-B821-4FA7-A22D-D41ED811E2B3}" type="slidenum">
              <a:rPr lang="en-US" smtClean="0"/>
              <a:t>13</a:t>
            </a:fld>
            <a:endParaRPr lang="en-US"/>
          </a:p>
        </p:txBody>
      </p:sp>
    </p:spTree>
    <p:extLst>
      <p:ext uri="{BB962C8B-B14F-4D97-AF65-F5344CB8AC3E}">
        <p14:creationId xmlns:p14="http://schemas.microsoft.com/office/powerpoint/2010/main" val="29601826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CA238F-B821-4FA7-A22D-D41ED811E2B3}" type="slidenum">
              <a:rPr lang="en-US" smtClean="0"/>
              <a:t>14</a:t>
            </a:fld>
            <a:endParaRPr lang="en-US"/>
          </a:p>
        </p:txBody>
      </p:sp>
    </p:spTree>
    <p:extLst>
      <p:ext uri="{BB962C8B-B14F-4D97-AF65-F5344CB8AC3E}">
        <p14:creationId xmlns:p14="http://schemas.microsoft.com/office/powerpoint/2010/main" val="38699407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CA238F-B821-4FA7-A22D-D41ED811E2B3}" type="slidenum">
              <a:rPr lang="en-US" smtClean="0"/>
              <a:t>15</a:t>
            </a:fld>
            <a:endParaRPr lang="en-US"/>
          </a:p>
        </p:txBody>
      </p:sp>
    </p:spTree>
    <p:extLst>
      <p:ext uri="{BB962C8B-B14F-4D97-AF65-F5344CB8AC3E}">
        <p14:creationId xmlns:p14="http://schemas.microsoft.com/office/powerpoint/2010/main" val="33470097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CA238F-B821-4FA7-A22D-D41ED811E2B3}" type="slidenum">
              <a:rPr lang="en-US" smtClean="0"/>
              <a:t>16</a:t>
            </a:fld>
            <a:endParaRPr lang="en-US"/>
          </a:p>
        </p:txBody>
      </p:sp>
    </p:spTree>
    <p:extLst>
      <p:ext uri="{BB962C8B-B14F-4D97-AF65-F5344CB8AC3E}">
        <p14:creationId xmlns:p14="http://schemas.microsoft.com/office/powerpoint/2010/main" val="40757584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CA238F-B821-4FA7-A22D-D41ED811E2B3}" type="slidenum">
              <a:rPr lang="en-US" smtClean="0"/>
              <a:t>17</a:t>
            </a:fld>
            <a:endParaRPr lang="en-US"/>
          </a:p>
        </p:txBody>
      </p:sp>
    </p:spTree>
    <p:extLst>
      <p:ext uri="{BB962C8B-B14F-4D97-AF65-F5344CB8AC3E}">
        <p14:creationId xmlns:p14="http://schemas.microsoft.com/office/powerpoint/2010/main" val="11316903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CA238F-B821-4FA7-A22D-D41ED811E2B3}" type="slidenum">
              <a:rPr lang="en-US" smtClean="0"/>
              <a:t>18</a:t>
            </a:fld>
            <a:endParaRPr lang="en-US"/>
          </a:p>
        </p:txBody>
      </p:sp>
    </p:spTree>
    <p:extLst>
      <p:ext uri="{BB962C8B-B14F-4D97-AF65-F5344CB8AC3E}">
        <p14:creationId xmlns:p14="http://schemas.microsoft.com/office/powerpoint/2010/main" val="15885624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CA238F-B821-4FA7-A22D-D41ED811E2B3}" type="slidenum">
              <a:rPr lang="en-US" smtClean="0"/>
              <a:t>19</a:t>
            </a:fld>
            <a:endParaRPr lang="en-US"/>
          </a:p>
        </p:txBody>
      </p:sp>
    </p:spTree>
    <p:extLst>
      <p:ext uri="{BB962C8B-B14F-4D97-AF65-F5344CB8AC3E}">
        <p14:creationId xmlns:p14="http://schemas.microsoft.com/office/powerpoint/2010/main" val="35766827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CA238F-B821-4FA7-A22D-D41ED811E2B3}" type="slidenum">
              <a:rPr lang="en-US" smtClean="0"/>
              <a:t>20</a:t>
            </a:fld>
            <a:endParaRPr lang="en-US"/>
          </a:p>
        </p:txBody>
      </p:sp>
    </p:spTree>
    <p:extLst>
      <p:ext uri="{BB962C8B-B14F-4D97-AF65-F5344CB8AC3E}">
        <p14:creationId xmlns:p14="http://schemas.microsoft.com/office/powerpoint/2010/main" val="3033076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CA238F-B821-4FA7-A22D-D41ED811E2B3}" type="slidenum">
              <a:rPr lang="en-US" smtClean="0"/>
              <a:t>3</a:t>
            </a:fld>
            <a:endParaRPr lang="en-US"/>
          </a:p>
        </p:txBody>
      </p:sp>
    </p:spTree>
    <p:extLst>
      <p:ext uri="{BB962C8B-B14F-4D97-AF65-F5344CB8AC3E}">
        <p14:creationId xmlns:p14="http://schemas.microsoft.com/office/powerpoint/2010/main" val="1948664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CA238F-B821-4FA7-A22D-D41ED811E2B3}" type="slidenum">
              <a:rPr lang="en-US" smtClean="0"/>
              <a:t>21</a:t>
            </a:fld>
            <a:endParaRPr lang="en-US"/>
          </a:p>
        </p:txBody>
      </p:sp>
    </p:spTree>
    <p:extLst>
      <p:ext uri="{BB962C8B-B14F-4D97-AF65-F5344CB8AC3E}">
        <p14:creationId xmlns:p14="http://schemas.microsoft.com/office/powerpoint/2010/main" val="34791838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CA238F-B821-4FA7-A22D-D41ED811E2B3}" type="slidenum">
              <a:rPr lang="en-US" smtClean="0"/>
              <a:t>22</a:t>
            </a:fld>
            <a:endParaRPr lang="en-US"/>
          </a:p>
        </p:txBody>
      </p:sp>
    </p:spTree>
    <p:extLst>
      <p:ext uri="{BB962C8B-B14F-4D97-AF65-F5344CB8AC3E}">
        <p14:creationId xmlns:p14="http://schemas.microsoft.com/office/powerpoint/2010/main" val="417055865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CA238F-B821-4FA7-A22D-D41ED811E2B3}" type="slidenum">
              <a:rPr lang="en-US" smtClean="0"/>
              <a:t>23</a:t>
            </a:fld>
            <a:endParaRPr lang="en-US"/>
          </a:p>
        </p:txBody>
      </p:sp>
    </p:spTree>
    <p:extLst>
      <p:ext uri="{BB962C8B-B14F-4D97-AF65-F5344CB8AC3E}">
        <p14:creationId xmlns:p14="http://schemas.microsoft.com/office/powerpoint/2010/main" val="42506226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CA238F-B821-4FA7-A22D-D41ED811E2B3}" type="slidenum">
              <a:rPr lang="en-US" smtClean="0"/>
              <a:t>24</a:t>
            </a:fld>
            <a:endParaRPr lang="en-US"/>
          </a:p>
        </p:txBody>
      </p:sp>
    </p:spTree>
    <p:extLst>
      <p:ext uri="{BB962C8B-B14F-4D97-AF65-F5344CB8AC3E}">
        <p14:creationId xmlns:p14="http://schemas.microsoft.com/office/powerpoint/2010/main" val="357779059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CA238F-B821-4FA7-A22D-D41ED811E2B3}" type="slidenum">
              <a:rPr lang="en-US" smtClean="0"/>
              <a:t>25</a:t>
            </a:fld>
            <a:endParaRPr lang="en-US"/>
          </a:p>
        </p:txBody>
      </p:sp>
    </p:spTree>
    <p:extLst>
      <p:ext uri="{BB962C8B-B14F-4D97-AF65-F5344CB8AC3E}">
        <p14:creationId xmlns:p14="http://schemas.microsoft.com/office/powerpoint/2010/main" val="31602395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CA238F-B821-4FA7-A22D-D41ED811E2B3}" type="slidenum">
              <a:rPr lang="en-US" smtClean="0"/>
              <a:t>26</a:t>
            </a:fld>
            <a:endParaRPr lang="en-US"/>
          </a:p>
        </p:txBody>
      </p:sp>
    </p:spTree>
    <p:extLst>
      <p:ext uri="{BB962C8B-B14F-4D97-AF65-F5344CB8AC3E}">
        <p14:creationId xmlns:p14="http://schemas.microsoft.com/office/powerpoint/2010/main" val="63783259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CA238F-B821-4FA7-A22D-D41ED811E2B3}" type="slidenum">
              <a:rPr lang="en-US" smtClean="0"/>
              <a:t>27</a:t>
            </a:fld>
            <a:endParaRPr lang="en-US"/>
          </a:p>
        </p:txBody>
      </p:sp>
    </p:spTree>
    <p:extLst>
      <p:ext uri="{BB962C8B-B14F-4D97-AF65-F5344CB8AC3E}">
        <p14:creationId xmlns:p14="http://schemas.microsoft.com/office/powerpoint/2010/main" val="570033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CA238F-B821-4FA7-A22D-D41ED811E2B3}" type="slidenum">
              <a:rPr lang="en-US" smtClean="0"/>
              <a:t>4</a:t>
            </a:fld>
            <a:endParaRPr lang="en-US"/>
          </a:p>
        </p:txBody>
      </p:sp>
    </p:spTree>
    <p:extLst>
      <p:ext uri="{BB962C8B-B14F-4D97-AF65-F5344CB8AC3E}">
        <p14:creationId xmlns:p14="http://schemas.microsoft.com/office/powerpoint/2010/main" val="28496120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CA238F-B821-4FA7-A22D-D41ED811E2B3}" type="slidenum">
              <a:rPr lang="en-US" smtClean="0"/>
              <a:t>5</a:t>
            </a:fld>
            <a:endParaRPr lang="en-US"/>
          </a:p>
        </p:txBody>
      </p:sp>
    </p:spTree>
    <p:extLst>
      <p:ext uri="{BB962C8B-B14F-4D97-AF65-F5344CB8AC3E}">
        <p14:creationId xmlns:p14="http://schemas.microsoft.com/office/powerpoint/2010/main" val="39537562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CA238F-B821-4FA7-A22D-D41ED811E2B3}" type="slidenum">
              <a:rPr lang="en-US" smtClean="0"/>
              <a:t>6</a:t>
            </a:fld>
            <a:endParaRPr lang="en-US"/>
          </a:p>
        </p:txBody>
      </p:sp>
    </p:spTree>
    <p:extLst>
      <p:ext uri="{BB962C8B-B14F-4D97-AF65-F5344CB8AC3E}">
        <p14:creationId xmlns:p14="http://schemas.microsoft.com/office/powerpoint/2010/main" val="29462461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CA238F-B821-4FA7-A22D-D41ED811E2B3}" type="slidenum">
              <a:rPr lang="en-US" smtClean="0"/>
              <a:t>7</a:t>
            </a:fld>
            <a:endParaRPr lang="en-US"/>
          </a:p>
        </p:txBody>
      </p:sp>
    </p:spTree>
    <p:extLst>
      <p:ext uri="{BB962C8B-B14F-4D97-AF65-F5344CB8AC3E}">
        <p14:creationId xmlns:p14="http://schemas.microsoft.com/office/powerpoint/2010/main" val="14985871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CA238F-B821-4FA7-A22D-D41ED811E2B3}" type="slidenum">
              <a:rPr lang="en-US" smtClean="0"/>
              <a:t>8</a:t>
            </a:fld>
            <a:endParaRPr lang="en-US"/>
          </a:p>
        </p:txBody>
      </p:sp>
    </p:spTree>
    <p:extLst>
      <p:ext uri="{BB962C8B-B14F-4D97-AF65-F5344CB8AC3E}">
        <p14:creationId xmlns:p14="http://schemas.microsoft.com/office/powerpoint/2010/main" val="2904357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CA238F-B821-4FA7-A22D-D41ED811E2B3}" type="slidenum">
              <a:rPr lang="en-US" smtClean="0"/>
              <a:t>9</a:t>
            </a:fld>
            <a:endParaRPr lang="en-US"/>
          </a:p>
        </p:txBody>
      </p:sp>
    </p:spTree>
    <p:extLst>
      <p:ext uri="{BB962C8B-B14F-4D97-AF65-F5344CB8AC3E}">
        <p14:creationId xmlns:p14="http://schemas.microsoft.com/office/powerpoint/2010/main" val="9999261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9CA238F-B821-4FA7-A22D-D41ED811E2B3}" type="slidenum">
              <a:rPr lang="en-US" smtClean="0"/>
              <a:t>10</a:t>
            </a:fld>
            <a:endParaRPr lang="en-US"/>
          </a:p>
        </p:txBody>
      </p:sp>
    </p:spTree>
    <p:extLst>
      <p:ext uri="{BB962C8B-B14F-4D97-AF65-F5344CB8AC3E}">
        <p14:creationId xmlns:p14="http://schemas.microsoft.com/office/powerpoint/2010/main" val="39162324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zh-CN"/>
          </a:p>
        </p:txBody>
      </p:sp>
      <p:sp>
        <p:nvSpPr>
          <p:cNvPr id="5" name="Footer Placeholder 4"/>
          <p:cNvSpPr>
            <a:spLocks noGrp="1"/>
          </p:cNvSpPr>
          <p:nvPr>
            <p:ph type="ftr" sz="quarter" idx="11"/>
          </p:nvPr>
        </p:nvSpPr>
        <p:spPr/>
        <p:txBody>
          <a:bodyPr/>
          <a:lstStyle/>
          <a:p>
            <a:endParaRPr lang="en-US" altLang="zh-CN"/>
          </a:p>
        </p:txBody>
      </p:sp>
      <p:sp>
        <p:nvSpPr>
          <p:cNvPr id="6" name="Slide Number Placeholder 5"/>
          <p:cNvSpPr>
            <a:spLocks noGrp="1"/>
          </p:cNvSpPr>
          <p:nvPr>
            <p:ph type="sldNum" sz="quarter" idx="12"/>
          </p:nvPr>
        </p:nvSpPr>
        <p:spPr/>
        <p:txBody>
          <a:bodyPr/>
          <a:lstStyle/>
          <a:p>
            <a:fld id="{C9C83A87-F439-4777-B719-CAC28092BF75}" type="slidenum">
              <a:rPr lang="en-US" altLang="zh-CN" smtClean="0"/>
              <a:pPr/>
              <a:t>‹#›</a:t>
            </a:fld>
            <a:endParaRPr lang="en-US" altLang="zh-CN"/>
          </a:p>
        </p:txBody>
      </p:sp>
    </p:spTree>
    <p:extLst>
      <p:ext uri="{BB962C8B-B14F-4D97-AF65-F5344CB8AC3E}">
        <p14:creationId xmlns:p14="http://schemas.microsoft.com/office/powerpoint/2010/main" val="15795636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zh-CN"/>
          </a:p>
        </p:txBody>
      </p:sp>
      <p:sp>
        <p:nvSpPr>
          <p:cNvPr id="5" name="Footer Placeholder 4"/>
          <p:cNvSpPr>
            <a:spLocks noGrp="1"/>
          </p:cNvSpPr>
          <p:nvPr>
            <p:ph type="ftr" sz="quarter" idx="11"/>
          </p:nvPr>
        </p:nvSpPr>
        <p:spPr/>
        <p:txBody>
          <a:bodyPr/>
          <a:lstStyle/>
          <a:p>
            <a:endParaRPr lang="en-US" altLang="zh-CN"/>
          </a:p>
        </p:txBody>
      </p:sp>
      <p:sp>
        <p:nvSpPr>
          <p:cNvPr id="6" name="Slide Number Placeholder 5"/>
          <p:cNvSpPr>
            <a:spLocks noGrp="1"/>
          </p:cNvSpPr>
          <p:nvPr>
            <p:ph type="sldNum" sz="quarter" idx="12"/>
          </p:nvPr>
        </p:nvSpPr>
        <p:spPr/>
        <p:txBody>
          <a:bodyPr/>
          <a:lstStyle/>
          <a:p>
            <a:fld id="{01FC445A-8D52-4C98-BF38-81A557F47A0A}" type="slidenum">
              <a:rPr lang="en-US" altLang="zh-CN" smtClean="0"/>
              <a:pPr/>
              <a:t>‹#›</a:t>
            </a:fld>
            <a:endParaRPr lang="en-US" altLang="zh-CN"/>
          </a:p>
        </p:txBody>
      </p:sp>
    </p:spTree>
    <p:extLst>
      <p:ext uri="{BB962C8B-B14F-4D97-AF65-F5344CB8AC3E}">
        <p14:creationId xmlns:p14="http://schemas.microsoft.com/office/powerpoint/2010/main" val="2469583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zh-CN"/>
          </a:p>
        </p:txBody>
      </p:sp>
      <p:sp>
        <p:nvSpPr>
          <p:cNvPr id="5" name="Footer Placeholder 4"/>
          <p:cNvSpPr>
            <a:spLocks noGrp="1"/>
          </p:cNvSpPr>
          <p:nvPr>
            <p:ph type="ftr" sz="quarter" idx="11"/>
          </p:nvPr>
        </p:nvSpPr>
        <p:spPr/>
        <p:txBody>
          <a:bodyPr/>
          <a:lstStyle/>
          <a:p>
            <a:endParaRPr lang="en-US" altLang="zh-CN"/>
          </a:p>
        </p:txBody>
      </p:sp>
      <p:sp>
        <p:nvSpPr>
          <p:cNvPr id="6" name="Slide Number Placeholder 5"/>
          <p:cNvSpPr>
            <a:spLocks noGrp="1"/>
          </p:cNvSpPr>
          <p:nvPr>
            <p:ph type="sldNum" sz="quarter" idx="12"/>
          </p:nvPr>
        </p:nvSpPr>
        <p:spPr/>
        <p:txBody>
          <a:bodyPr/>
          <a:lstStyle/>
          <a:p>
            <a:fld id="{8151121D-2401-426D-9BD7-285F0D402968}" type="slidenum">
              <a:rPr lang="en-US" altLang="zh-CN" smtClean="0"/>
              <a:pPr/>
              <a:t>‹#›</a:t>
            </a:fld>
            <a:endParaRPr lang="en-US" altLang="zh-CN"/>
          </a:p>
        </p:txBody>
      </p:sp>
    </p:spTree>
    <p:extLst>
      <p:ext uri="{BB962C8B-B14F-4D97-AF65-F5344CB8AC3E}">
        <p14:creationId xmlns:p14="http://schemas.microsoft.com/office/powerpoint/2010/main" val="3439088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320675"/>
            <a:ext cx="10363200" cy="1203325"/>
          </a:xfrm>
        </p:spPr>
        <p:txBody>
          <a:bodyPr/>
          <a:lstStyle>
            <a:lvl1pPr>
              <a:defRPr b="1"/>
            </a:lvl1pPr>
          </a:lstStyle>
          <a:p>
            <a:r>
              <a:rPr lang="en-US" dirty="0"/>
              <a:t>Click to edit Master title style</a:t>
            </a:r>
          </a:p>
        </p:txBody>
      </p:sp>
      <p:sp>
        <p:nvSpPr>
          <p:cNvPr id="3" name="Content Placeholder 2"/>
          <p:cNvSpPr>
            <a:spLocks noGrp="1"/>
          </p:cNvSpPr>
          <p:nvPr>
            <p:ph idx="1"/>
          </p:nvPr>
        </p:nvSpPr>
        <p:spPr>
          <a:xfrm>
            <a:off x="357909" y="1752600"/>
            <a:ext cx="10386291" cy="4343400"/>
          </a:xfrm>
          <a:solidFill>
            <a:schemeClr val="bg1">
              <a:alpha val="43000"/>
            </a:schemeClr>
          </a:solidFill>
        </p:spPr>
        <p:txBody>
          <a:bodyPr/>
          <a:lstStyle>
            <a:lvl1pPr>
              <a:defRPr b="1"/>
            </a:lvl1pPr>
            <a:lvl2pPr>
              <a:defRPr b="1"/>
            </a:lvl2pPr>
            <a:lvl3pPr>
              <a:defRPr b="1"/>
            </a:lvl3pPr>
            <a:lvl4pPr>
              <a:defRPr b="1"/>
            </a:lvl4pPr>
            <a:lvl5pPr>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ltLang="zh-CN"/>
          </a:p>
        </p:txBody>
      </p:sp>
      <p:sp>
        <p:nvSpPr>
          <p:cNvPr id="5" name="Footer Placeholder 4"/>
          <p:cNvSpPr>
            <a:spLocks noGrp="1"/>
          </p:cNvSpPr>
          <p:nvPr>
            <p:ph type="ftr" sz="quarter" idx="11"/>
          </p:nvPr>
        </p:nvSpPr>
        <p:spPr/>
        <p:txBody>
          <a:bodyPr/>
          <a:lstStyle/>
          <a:p>
            <a:endParaRPr lang="en-US" altLang="zh-CN"/>
          </a:p>
        </p:txBody>
      </p:sp>
      <p:sp>
        <p:nvSpPr>
          <p:cNvPr id="6" name="Slide Number Placeholder 5"/>
          <p:cNvSpPr>
            <a:spLocks noGrp="1"/>
          </p:cNvSpPr>
          <p:nvPr>
            <p:ph type="sldNum" sz="quarter" idx="12"/>
          </p:nvPr>
        </p:nvSpPr>
        <p:spPr/>
        <p:txBody>
          <a:bodyPr/>
          <a:lstStyle/>
          <a:p>
            <a:fld id="{AF1F4137-F667-446A-8028-43E7E9170869}" type="slidenum">
              <a:rPr lang="en-US" altLang="zh-CN" smtClean="0"/>
              <a:pPr/>
              <a:t>‹#›</a:t>
            </a:fld>
            <a:endParaRPr lang="en-US" altLang="zh-CN"/>
          </a:p>
        </p:txBody>
      </p:sp>
    </p:spTree>
    <p:extLst>
      <p:ext uri="{BB962C8B-B14F-4D97-AF65-F5344CB8AC3E}">
        <p14:creationId xmlns:p14="http://schemas.microsoft.com/office/powerpoint/2010/main" val="505851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ltLang="zh-CN"/>
          </a:p>
        </p:txBody>
      </p:sp>
      <p:sp>
        <p:nvSpPr>
          <p:cNvPr id="5" name="Footer Placeholder 4"/>
          <p:cNvSpPr>
            <a:spLocks noGrp="1"/>
          </p:cNvSpPr>
          <p:nvPr>
            <p:ph type="ftr" sz="quarter" idx="11"/>
          </p:nvPr>
        </p:nvSpPr>
        <p:spPr/>
        <p:txBody>
          <a:bodyPr/>
          <a:lstStyle/>
          <a:p>
            <a:endParaRPr lang="en-US" altLang="zh-CN"/>
          </a:p>
        </p:txBody>
      </p:sp>
      <p:sp>
        <p:nvSpPr>
          <p:cNvPr id="6" name="Slide Number Placeholder 5"/>
          <p:cNvSpPr>
            <a:spLocks noGrp="1"/>
          </p:cNvSpPr>
          <p:nvPr>
            <p:ph type="sldNum" sz="quarter" idx="12"/>
          </p:nvPr>
        </p:nvSpPr>
        <p:spPr/>
        <p:txBody>
          <a:bodyPr/>
          <a:lstStyle/>
          <a:p>
            <a:fld id="{87FF8A53-213C-4B04-BBCB-00EA0501C8F1}" type="slidenum">
              <a:rPr lang="en-US" altLang="zh-CN" smtClean="0"/>
              <a:pPr/>
              <a:t>‹#›</a:t>
            </a:fld>
            <a:endParaRPr lang="en-US" altLang="zh-CN"/>
          </a:p>
        </p:txBody>
      </p:sp>
    </p:spTree>
    <p:extLst>
      <p:ext uri="{BB962C8B-B14F-4D97-AF65-F5344CB8AC3E}">
        <p14:creationId xmlns:p14="http://schemas.microsoft.com/office/powerpoint/2010/main" val="3623877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zh-CN"/>
          </a:p>
        </p:txBody>
      </p:sp>
      <p:sp>
        <p:nvSpPr>
          <p:cNvPr id="6" name="Footer Placeholder 5"/>
          <p:cNvSpPr>
            <a:spLocks noGrp="1"/>
          </p:cNvSpPr>
          <p:nvPr>
            <p:ph type="ftr" sz="quarter" idx="11"/>
          </p:nvPr>
        </p:nvSpPr>
        <p:spPr/>
        <p:txBody>
          <a:bodyPr/>
          <a:lstStyle/>
          <a:p>
            <a:endParaRPr lang="en-US" altLang="zh-CN"/>
          </a:p>
        </p:txBody>
      </p:sp>
      <p:sp>
        <p:nvSpPr>
          <p:cNvPr id="7" name="Slide Number Placeholder 6"/>
          <p:cNvSpPr>
            <a:spLocks noGrp="1"/>
          </p:cNvSpPr>
          <p:nvPr>
            <p:ph type="sldNum" sz="quarter" idx="12"/>
          </p:nvPr>
        </p:nvSpPr>
        <p:spPr/>
        <p:txBody>
          <a:bodyPr/>
          <a:lstStyle/>
          <a:p>
            <a:fld id="{FA620081-D04E-459C-999C-80F7DE4E54A3}" type="slidenum">
              <a:rPr lang="en-US" altLang="zh-CN" smtClean="0"/>
              <a:pPr/>
              <a:t>‹#›</a:t>
            </a:fld>
            <a:endParaRPr lang="en-US" altLang="zh-CN"/>
          </a:p>
        </p:txBody>
      </p:sp>
    </p:spTree>
    <p:extLst>
      <p:ext uri="{BB962C8B-B14F-4D97-AF65-F5344CB8AC3E}">
        <p14:creationId xmlns:p14="http://schemas.microsoft.com/office/powerpoint/2010/main" val="206321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zh-CN"/>
          </a:p>
        </p:txBody>
      </p:sp>
      <p:sp>
        <p:nvSpPr>
          <p:cNvPr id="8" name="Footer Placeholder 7"/>
          <p:cNvSpPr>
            <a:spLocks noGrp="1"/>
          </p:cNvSpPr>
          <p:nvPr>
            <p:ph type="ftr" sz="quarter" idx="11"/>
          </p:nvPr>
        </p:nvSpPr>
        <p:spPr/>
        <p:txBody>
          <a:bodyPr/>
          <a:lstStyle/>
          <a:p>
            <a:endParaRPr lang="en-US" altLang="zh-CN"/>
          </a:p>
        </p:txBody>
      </p:sp>
      <p:sp>
        <p:nvSpPr>
          <p:cNvPr id="9" name="Slide Number Placeholder 8"/>
          <p:cNvSpPr>
            <a:spLocks noGrp="1"/>
          </p:cNvSpPr>
          <p:nvPr>
            <p:ph type="sldNum" sz="quarter" idx="12"/>
          </p:nvPr>
        </p:nvSpPr>
        <p:spPr/>
        <p:txBody>
          <a:bodyPr/>
          <a:lstStyle/>
          <a:p>
            <a:fld id="{008DDD6E-363F-4F3E-89B6-9A645B6F6718}" type="slidenum">
              <a:rPr lang="en-US" altLang="zh-CN" smtClean="0"/>
              <a:pPr/>
              <a:t>‹#›</a:t>
            </a:fld>
            <a:endParaRPr lang="en-US" altLang="zh-CN"/>
          </a:p>
        </p:txBody>
      </p:sp>
    </p:spTree>
    <p:extLst>
      <p:ext uri="{BB962C8B-B14F-4D97-AF65-F5344CB8AC3E}">
        <p14:creationId xmlns:p14="http://schemas.microsoft.com/office/powerpoint/2010/main" val="887323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zh-CN"/>
          </a:p>
        </p:txBody>
      </p:sp>
      <p:sp>
        <p:nvSpPr>
          <p:cNvPr id="4" name="Footer Placeholder 3"/>
          <p:cNvSpPr>
            <a:spLocks noGrp="1"/>
          </p:cNvSpPr>
          <p:nvPr>
            <p:ph type="ftr" sz="quarter" idx="11"/>
          </p:nvPr>
        </p:nvSpPr>
        <p:spPr/>
        <p:txBody>
          <a:bodyPr/>
          <a:lstStyle/>
          <a:p>
            <a:endParaRPr lang="en-US" altLang="zh-CN"/>
          </a:p>
        </p:txBody>
      </p:sp>
      <p:sp>
        <p:nvSpPr>
          <p:cNvPr id="5" name="Slide Number Placeholder 4"/>
          <p:cNvSpPr>
            <a:spLocks noGrp="1"/>
          </p:cNvSpPr>
          <p:nvPr>
            <p:ph type="sldNum" sz="quarter" idx="12"/>
          </p:nvPr>
        </p:nvSpPr>
        <p:spPr/>
        <p:txBody>
          <a:bodyPr/>
          <a:lstStyle/>
          <a:p>
            <a:fld id="{488D030F-12C8-44AB-8940-6E5771081AE2}" type="slidenum">
              <a:rPr lang="en-US" altLang="zh-CN" smtClean="0"/>
              <a:pPr/>
              <a:t>‹#›</a:t>
            </a:fld>
            <a:endParaRPr lang="en-US" altLang="zh-CN"/>
          </a:p>
        </p:txBody>
      </p:sp>
    </p:spTree>
    <p:extLst>
      <p:ext uri="{BB962C8B-B14F-4D97-AF65-F5344CB8AC3E}">
        <p14:creationId xmlns:p14="http://schemas.microsoft.com/office/powerpoint/2010/main" val="4154081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zh-CN"/>
          </a:p>
        </p:txBody>
      </p:sp>
      <p:sp>
        <p:nvSpPr>
          <p:cNvPr id="3" name="Footer Placeholder 2"/>
          <p:cNvSpPr>
            <a:spLocks noGrp="1"/>
          </p:cNvSpPr>
          <p:nvPr>
            <p:ph type="ftr" sz="quarter" idx="11"/>
          </p:nvPr>
        </p:nvSpPr>
        <p:spPr/>
        <p:txBody>
          <a:bodyPr/>
          <a:lstStyle/>
          <a:p>
            <a:endParaRPr lang="en-US" altLang="zh-CN"/>
          </a:p>
        </p:txBody>
      </p:sp>
      <p:sp>
        <p:nvSpPr>
          <p:cNvPr id="4" name="Slide Number Placeholder 3"/>
          <p:cNvSpPr>
            <a:spLocks noGrp="1"/>
          </p:cNvSpPr>
          <p:nvPr>
            <p:ph type="sldNum" sz="quarter" idx="12"/>
          </p:nvPr>
        </p:nvSpPr>
        <p:spPr/>
        <p:txBody>
          <a:bodyPr/>
          <a:lstStyle/>
          <a:p>
            <a:fld id="{3CDF4EC3-31B4-45FE-8395-2026F997BDD5}" type="slidenum">
              <a:rPr lang="en-US" altLang="zh-CN" smtClean="0"/>
              <a:pPr/>
              <a:t>‹#›</a:t>
            </a:fld>
            <a:endParaRPr lang="en-US" altLang="zh-CN"/>
          </a:p>
        </p:txBody>
      </p:sp>
    </p:spTree>
    <p:extLst>
      <p:ext uri="{BB962C8B-B14F-4D97-AF65-F5344CB8AC3E}">
        <p14:creationId xmlns:p14="http://schemas.microsoft.com/office/powerpoint/2010/main" val="31467344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zh-CN"/>
          </a:p>
        </p:txBody>
      </p:sp>
      <p:sp>
        <p:nvSpPr>
          <p:cNvPr id="6" name="Footer Placeholder 5"/>
          <p:cNvSpPr>
            <a:spLocks noGrp="1"/>
          </p:cNvSpPr>
          <p:nvPr>
            <p:ph type="ftr" sz="quarter" idx="11"/>
          </p:nvPr>
        </p:nvSpPr>
        <p:spPr/>
        <p:txBody>
          <a:bodyPr/>
          <a:lstStyle/>
          <a:p>
            <a:endParaRPr lang="en-US" altLang="zh-CN"/>
          </a:p>
        </p:txBody>
      </p:sp>
      <p:sp>
        <p:nvSpPr>
          <p:cNvPr id="7" name="Slide Number Placeholder 6"/>
          <p:cNvSpPr>
            <a:spLocks noGrp="1"/>
          </p:cNvSpPr>
          <p:nvPr>
            <p:ph type="sldNum" sz="quarter" idx="12"/>
          </p:nvPr>
        </p:nvSpPr>
        <p:spPr/>
        <p:txBody>
          <a:bodyPr/>
          <a:lstStyle/>
          <a:p>
            <a:fld id="{8476CAE8-8003-43E6-92FB-CC9AB4BC8A37}" type="slidenum">
              <a:rPr lang="en-US" altLang="zh-CN" smtClean="0"/>
              <a:pPr/>
              <a:t>‹#›</a:t>
            </a:fld>
            <a:endParaRPr lang="en-US" altLang="zh-CN"/>
          </a:p>
        </p:txBody>
      </p:sp>
    </p:spTree>
    <p:extLst>
      <p:ext uri="{BB962C8B-B14F-4D97-AF65-F5344CB8AC3E}">
        <p14:creationId xmlns:p14="http://schemas.microsoft.com/office/powerpoint/2010/main" val="3013386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zh-CN"/>
          </a:p>
        </p:txBody>
      </p:sp>
      <p:sp>
        <p:nvSpPr>
          <p:cNvPr id="6" name="Footer Placeholder 5"/>
          <p:cNvSpPr>
            <a:spLocks noGrp="1"/>
          </p:cNvSpPr>
          <p:nvPr>
            <p:ph type="ftr" sz="quarter" idx="11"/>
          </p:nvPr>
        </p:nvSpPr>
        <p:spPr/>
        <p:txBody>
          <a:bodyPr/>
          <a:lstStyle/>
          <a:p>
            <a:endParaRPr lang="en-US" altLang="zh-CN"/>
          </a:p>
        </p:txBody>
      </p:sp>
      <p:sp>
        <p:nvSpPr>
          <p:cNvPr id="7" name="Slide Number Placeholder 6"/>
          <p:cNvSpPr>
            <a:spLocks noGrp="1"/>
          </p:cNvSpPr>
          <p:nvPr>
            <p:ph type="sldNum" sz="quarter" idx="12"/>
          </p:nvPr>
        </p:nvSpPr>
        <p:spPr/>
        <p:txBody>
          <a:bodyPr/>
          <a:lstStyle/>
          <a:p>
            <a:fld id="{E8A8CE4B-8EE3-4EF3-965B-08D9ACA5AD86}" type="slidenum">
              <a:rPr lang="en-US" altLang="zh-CN" smtClean="0"/>
              <a:pPr/>
              <a:t>‹#›</a:t>
            </a:fld>
            <a:endParaRPr lang="en-US" altLang="zh-CN"/>
          </a:p>
        </p:txBody>
      </p:sp>
    </p:spTree>
    <p:extLst>
      <p:ext uri="{BB962C8B-B14F-4D97-AF65-F5344CB8AC3E}">
        <p14:creationId xmlns:p14="http://schemas.microsoft.com/office/powerpoint/2010/main" val="39706051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6000" b="-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ltLang="zh-C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ltLang="zh-C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E77B00-3B17-44FD-8D67-5FD682ADCD69}" type="slidenum">
              <a:rPr lang="en-US" altLang="zh-CN" smtClean="0"/>
              <a:pPr/>
              <a:t>‹#›</a:t>
            </a:fld>
            <a:endParaRPr lang="en-US" altLang="zh-CN"/>
          </a:p>
        </p:txBody>
      </p:sp>
    </p:spTree>
    <p:extLst>
      <p:ext uri="{BB962C8B-B14F-4D97-AF65-F5344CB8AC3E}">
        <p14:creationId xmlns:p14="http://schemas.microsoft.com/office/powerpoint/2010/main" val="243573573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500"/>
                                        <p:tgtEl>
                                          <p:spTgt spid="3">
                                            <p:txEl>
                                              <p:pRg st="3" end="3"/>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AEE374CF-E32B-4E20-9125-EC278CE685C5}"/>
              </a:ext>
            </a:extLst>
          </p:cNvPr>
          <p:cNvSpPr>
            <a:spLocks noGrp="1" noChangeArrowheads="1"/>
          </p:cNvSpPr>
          <p:nvPr>
            <p:ph type="ctrTitle"/>
          </p:nvPr>
        </p:nvSpPr>
        <p:spPr>
          <a:xfrm>
            <a:off x="762000" y="990600"/>
            <a:ext cx="6553200" cy="1544637"/>
          </a:xfrm>
        </p:spPr>
        <p:txBody>
          <a:bodyPr>
            <a:normAutofit/>
          </a:bodyPr>
          <a:lstStyle/>
          <a:p>
            <a:r>
              <a:rPr lang="zh-CN" altLang="en-US" b="1" dirty="0"/>
              <a:t>磐石之上（</a:t>
            </a:r>
            <a:r>
              <a:rPr lang="en-US" altLang="zh-CN" b="1" dirty="0"/>
              <a:t>18</a:t>
            </a:r>
            <a:r>
              <a:rPr lang="zh-CN" altLang="en-US" b="1" dirty="0"/>
              <a:t>）</a:t>
            </a:r>
            <a:endParaRPr lang="en-US" altLang="zh-CN" b="1" dirty="0"/>
          </a:p>
        </p:txBody>
      </p:sp>
      <p:sp>
        <p:nvSpPr>
          <p:cNvPr id="2051" name="Rectangle 3">
            <a:extLst>
              <a:ext uri="{FF2B5EF4-FFF2-40B4-BE49-F238E27FC236}">
                <a16:creationId xmlns:a16="http://schemas.microsoft.com/office/drawing/2014/main" id="{D978EAF2-4A61-489B-B3FF-9FE5E3C8BC2E}"/>
              </a:ext>
            </a:extLst>
          </p:cNvPr>
          <p:cNvSpPr>
            <a:spLocks noGrp="1" noChangeArrowheads="1"/>
          </p:cNvSpPr>
          <p:nvPr>
            <p:ph type="subTitle" idx="1"/>
          </p:nvPr>
        </p:nvSpPr>
        <p:spPr>
          <a:xfrm>
            <a:off x="762000" y="3048000"/>
            <a:ext cx="6934200" cy="1447800"/>
          </a:xfrm>
        </p:spPr>
        <p:txBody>
          <a:bodyPr>
            <a:normAutofit fontScale="77500" lnSpcReduction="20000"/>
          </a:bodyPr>
          <a:lstStyle/>
          <a:p>
            <a:r>
              <a:rPr lang="zh-TW" altLang="en-US" sz="9600" dirty="0">
                <a:latin typeface="STKaiti" panose="02010600040101010101" pitchFamily="2" charset="-122"/>
                <a:ea typeface="STKaiti" panose="02010600040101010101" pitchFamily="2" charset="-122"/>
              </a:rPr>
              <a:t>在永恆裏得榮耀</a:t>
            </a:r>
            <a:endParaRPr lang="zh-CN" altLang="en-US" sz="4800" b="1" dirty="0">
              <a:latin typeface="STKaiti" panose="02010600040101010101" pitchFamily="2" charset="-122"/>
              <a:ea typeface="STKaiti" panose="02010600040101010101" pitchFamily="2"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0BE27F2-B76E-4F1B-95CC-EEA20737F5CB}"/>
              </a:ext>
            </a:extLst>
          </p:cNvPr>
          <p:cNvSpPr>
            <a:spLocks noGrp="1" noChangeArrowheads="1"/>
          </p:cNvSpPr>
          <p:nvPr>
            <p:ph type="title"/>
          </p:nvPr>
        </p:nvSpPr>
        <p:spPr>
          <a:xfrm>
            <a:off x="304800" y="228601"/>
            <a:ext cx="9753600" cy="685799"/>
          </a:xfrm>
        </p:spPr>
        <p:txBody>
          <a:bodyPr>
            <a:normAutofit fontScale="90000"/>
          </a:bodyPr>
          <a:lstStyle/>
          <a:p>
            <a:pPr algn="ctr"/>
            <a:r>
              <a:rPr lang="zh-TW" altLang="en-US" dirty="0">
                <a:solidFill>
                  <a:srgbClr val="FF0000"/>
                </a:solidFill>
              </a:rPr>
              <a:t>在永恆裏得榮耀</a:t>
            </a:r>
          </a:p>
        </p:txBody>
      </p:sp>
      <p:sp>
        <p:nvSpPr>
          <p:cNvPr id="3075" name="Rectangle 3">
            <a:extLst>
              <a:ext uri="{FF2B5EF4-FFF2-40B4-BE49-F238E27FC236}">
                <a16:creationId xmlns:a16="http://schemas.microsoft.com/office/drawing/2014/main" id="{F379C238-48C0-4405-B3A4-02E525A8B4C4}"/>
              </a:ext>
            </a:extLst>
          </p:cNvPr>
          <p:cNvSpPr>
            <a:spLocks noGrp="1" noChangeArrowheads="1"/>
          </p:cNvSpPr>
          <p:nvPr>
            <p:ph idx="1"/>
          </p:nvPr>
        </p:nvSpPr>
        <p:spPr>
          <a:xfrm>
            <a:off x="228600" y="914400"/>
            <a:ext cx="11125200" cy="5791200"/>
          </a:xfrm>
          <a:solidFill>
            <a:schemeClr val="bg1">
              <a:alpha val="69000"/>
            </a:schemeClr>
          </a:solidFill>
        </p:spPr>
        <p:txBody>
          <a:bodyPr>
            <a:noAutofit/>
          </a:bodyPr>
          <a:lstStyle/>
          <a:p>
            <a:pPr marL="0" indent="0">
              <a:buNone/>
            </a:pPr>
            <a:r>
              <a:rPr lang="en-US" altLang="zh-TW" sz="3200" dirty="0"/>
              <a:t>3) </a:t>
            </a:r>
            <a:r>
              <a:rPr lang="zh-TW" altLang="en-US" sz="3200" dirty="0"/>
              <a:t>基督徒為何得以與基督一同得榮耀呢？因為當基督顯現時，基督徒就會被改變，變成像他一樣，不是說到了那時候，我們才得到的潔淨。</a:t>
            </a:r>
            <a:endParaRPr lang="en-US" altLang="zh-TW" sz="3200" dirty="0"/>
          </a:p>
          <a:p>
            <a:pPr marL="0" indent="0">
              <a:buNone/>
            </a:pPr>
            <a:r>
              <a:rPr lang="zh-TW" altLang="en-US" sz="3200" dirty="0"/>
              <a:t>正如基督在第一個復活日的清晨從死裏復活一樣，他的靈和他的身體原先是短暫地被分離了。照樣，基督徒也是如此，基督徒的身體和他的靈魂會暫時被死亡分割開來（或許需要數個世紀）。 當然，這乃是一個奧秘</a:t>
            </a:r>
            <a:r>
              <a:rPr lang="zh-CN" altLang="en-US" sz="3200" dirty="0"/>
              <a:t>，</a:t>
            </a:r>
            <a:r>
              <a:rPr lang="zh-TW" altLang="en-US" sz="3200" dirty="0"/>
              <a:t> 是要用信心接受的。</a:t>
            </a:r>
            <a:endParaRPr lang="en-US" altLang="zh-TW" sz="3200" dirty="0"/>
          </a:p>
          <a:p>
            <a:pPr marL="0" indent="0">
              <a:buNone/>
            </a:pPr>
            <a:r>
              <a:rPr lang="zh-TW" altLang="en-US" sz="3200" dirty="0"/>
              <a:t>正因為「自然律」是在受罪污染的世界中運作，我們可以想像得到，當基督的救恩產生了宇宙性的影響，連自然律也要被改變！死人復活</a:t>
            </a:r>
            <a:r>
              <a:rPr lang="zh-CN" altLang="en-US" sz="3200" dirty="0"/>
              <a:t>是</a:t>
            </a:r>
            <a:r>
              <a:rPr lang="zh-TW" altLang="en-US" sz="3200" dirty="0"/>
              <a:t>奇妙的事了，我們的主的復活，</a:t>
            </a:r>
            <a:r>
              <a:rPr lang="zh-CN" altLang="en-US" sz="3200" dirty="0"/>
              <a:t>即使</a:t>
            </a:r>
            <a:r>
              <a:rPr lang="en-US" altLang="zh-CN" sz="3200" dirty="0"/>
              <a:t>2</a:t>
            </a:r>
            <a:r>
              <a:rPr lang="zh-CN" altLang="en-US" sz="3200" dirty="0"/>
              <a:t>千年过去，依然另</a:t>
            </a:r>
            <a:r>
              <a:rPr lang="zh-TW" altLang="en-US" sz="3200" dirty="0"/>
              <a:t>人驚歎不已了。</a:t>
            </a:r>
            <a:endParaRPr lang="en-US" altLang="zh-TW" sz="3200" dirty="0"/>
          </a:p>
          <a:p>
            <a:pPr marL="0" indent="0">
              <a:buNone/>
            </a:pPr>
            <a:r>
              <a:rPr lang="zh-TW" altLang="en-US" sz="3200" dirty="0"/>
              <a:t>只有到那時候，我們整個人性也會變得「像基督」。</a:t>
            </a:r>
            <a:endParaRPr lang="zh-CN" altLang="en-US" sz="3200" dirty="0"/>
          </a:p>
        </p:txBody>
      </p:sp>
    </p:spTree>
    <p:extLst>
      <p:ext uri="{BB962C8B-B14F-4D97-AF65-F5344CB8AC3E}">
        <p14:creationId xmlns:p14="http://schemas.microsoft.com/office/powerpoint/2010/main" val="28483863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0BE27F2-B76E-4F1B-95CC-EEA20737F5CB}"/>
              </a:ext>
            </a:extLst>
          </p:cNvPr>
          <p:cNvSpPr>
            <a:spLocks noGrp="1" noChangeArrowheads="1"/>
          </p:cNvSpPr>
          <p:nvPr>
            <p:ph type="title"/>
          </p:nvPr>
        </p:nvSpPr>
        <p:spPr>
          <a:xfrm>
            <a:off x="304800" y="228601"/>
            <a:ext cx="9753600" cy="685799"/>
          </a:xfrm>
        </p:spPr>
        <p:txBody>
          <a:bodyPr>
            <a:normAutofit fontScale="90000"/>
          </a:bodyPr>
          <a:lstStyle/>
          <a:p>
            <a:pPr algn="ctr"/>
            <a:r>
              <a:rPr lang="zh-TW" altLang="en-US" dirty="0">
                <a:solidFill>
                  <a:srgbClr val="FF0000"/>
                </a:solidFill>
              </a:rPr>
              <a:t>在永恆裏得榮耀</a:t>
            </a:r>
          </a:p>
        </p:txBody>
      </p:sp>
      <p:sp>
        <p:nvSpPr>
          <p:cNvPr id="3075" name="Rectangle 3">
            <a:extLst>
              <a:ext uri="{FF2B5EF4-FFF2-40B4-BE49-F238E27FC236}">
                <a16:creationId xmlns:a16="http://schemas.microsoft.com/office/drawing/2014/main" id="{F379C238-48C0-4405-B3A4-02E525A8B4C4}"/>
              </a:ext>
            </a:extLst>
          </p:cNvPr>
          <p:cNvSpPr>
            <a:spLocks noGrp="1" noChangeArrowheads="1"/>
          </p:cNvSpPr>
          <p:nvPr>
            <p:ph idx="1"/>
          </p:nvPr>
        </p:nvSpPr>
        <p:spPr>
          <a:xfrm>
            <a:off x="228600" y="914400"/>
            <a:ext cx="11125200" cy="5791200"/>
          </a:xfrm>
          <a:solidFill>
            <a:schemeClr val="bg1">
              <a:alpha val="69000"/>
            </a:schemeClr>
          </a:solidFill>
        </p:spPr>
        <p:txBody>
          <a:bodyPr>
            <a:noAutofit/>
          </a:bodyPr>
          <a:lstStyle/>
          <a:p>
            <a:pPr marL="0" indent="0">
              <a:buNone/>
            </a:pPr>
            <a:r>
              <a:rPr lang="en-US" altLang="zh-TW" sz="3200" dirty="0"/>
              <a:t>4) </a:t>
            </a:r>
            <a:r>
              <a:rPr lang="zh-TW" altLang="en-US" sz="3200" dirty="0"/>
              <a:t>第四點要注意的是，新約強調說，到時候，整個教會將在同一時間一同經歷此事。到時，我們每個人，各自在自己不同的靈命階段中，有的信主多年了，有的剛信主，有的大有恩賜，有的則在恩典上軟弱、恩賜也不及他人。</a:t>
            </a:r>
            <a:r>
              <a:rPr lang="zh-CN" altLang="en-US" sz="3200" dirty="0"/>
              <a:t>数不清</a:t>
            </a:r>
            <a:r>
              <a:rPr lang="zh-TW" altLang="en-US" sz="3200" dirty="0"/>
              <a:t>的信徒</a:t>
            </a:r>
            <a:r>
              <a:rPr lang="zh-CN" altLang="en-US" sz="3200" dirty="0"/>
              <a:t>已经</a:t>
            </a:r>
            <a:r>
              <a:rPr lang="zh-TW" altLang="en-US" sz="3200" dirty="0"/>
              <a:t>離世</a:t>
            </a:r>
            <a:r>
              <a:rPr lang="zh-CN" altLang="en-US" sz="3200" dirty="0"/>
              <a:t>。</a:t>
            </a:r>
            <a:r>
              <a:rPr lang="zh-TW" altLang="en-US" sz="3200" dirty="0"/>
              <a:t>但在那日，我們將一同分享主的榮耀，並且與他一同得榮耀。那時上帝好像要對他自己說：「我曾經個別的，或一小群一小群的，多多地賜福過我的兒女；現在，我要以這最後決定性的行動，公開地，在我兒子出現之際，把一切最後的特別祝福，同一時間傾予他們。」（ 參西 </a:t>
            </a:r>
            <a:r>
              <a:rPr lang="en-US" altLang="zh-TW" sz="3200" dirty="0"/>
              <a:t>3:4;</a:t>
            </a:r>
            <a:r>
              <a:rPr lang="zh-TW" altLang="en-US" sz="3200" dirty="0"/>
              <a:t>帖前 </a:t>
            </a:r>
            <a:r>
              <a:rPr lang="en-US" altLang="zh-TW" sz="3200" dirty="0"/>
              <a:t>4:16 </a:t>
            </a:r>
            <a:r>
              <a:rPr lang="zh-TW" altLang="en-US" sz="3200" dirty="0"/>
              <a:t>及帖後</a:t>
            </a:r>
            <a:r>
              <a:rPr lang="en-US" altLang="zh-TW" sz="3200" dirty="0"/>
              <a:t>;</a:t>
            </a:r>
            <a:r>
              <a:rPr lang="zh-TW" altLang="en-US" sz="3200" dirty="0"/>
              <a:t>約壹 </a:t>
            </a:r>
            <a:r>
              <a:rPr lang="en-US" altLang="zh-TW" sz="3200" dirty="0"/>
              <a:t>3:2 </a:t>
            </a:r>
            <a:r>
              <a:rPr lang="zh-TW" altLang="en-US" sz="3200" dirty="0"/>
              <a:t>有關這一點的提示）</a:t>
            </a:r>
            <a:endParaRPr lang="zh-CN" altLang="en-US" sz="3200" dirty="0"/>
          </a:p>
        </p:txBody>
      </p:sp>
    </p:spTree>
    <p:extLst>
      <p:ext uri="{BB962C8B-B14F-4D97-AF65-F5344CB8AC3E}">
        <p14:creationId xmlns:p14="http://schemas.microsoft.com/office/powerpoint/2010/main" val="113097083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0BE27F2-B76E-4F1B-95CC-EEA20737F5CB}"/>
              </a:ext>
            </a:extLst>
          </p:cNvPr>
          <p:cNvSpPr>
            <a:spLocks noGrp="1" noChangeArrowheads="1"/>
          </p:cNvSpPr>
          <p:nvPr>
            <p:ph type="title"/>
          </p:nvPr>
        </p:nvSpPr>
        <p:spPr>
          <a:xfrm>
            <a:off x="304800" y="228601"/>
            <a:ext cx="9753600" cy="685799"/>
          </a:xfrm>
        </p:spPr>
        <p:txBody>
          <a:bodyPr>
            <a:normAutofit fontScale="90000"/>
          </a:bodyPr>
          <a:lstStyle/>
          <a:p>
            <a:pPr algn="ctr"/>
            <a:r>
              <a:rPr lang="zh-TW" altLang="en-US" dirty="0"/>
              <a:t>得榮耀時會發生什麼事情</a:t>
            </a:r>
          </a:p>
        </p:txBody>
      </p:sp>
      <p:sp>
        <p:nvSpPr>
          <p:cNvPr id="3075" name="Rectangle 3">
            <a:extLst>
              <a:ext uri="{FF2B5EF4-FFF2-40B4-BE49-F238E27FC236}">
                <a16:creationId xmlns:a16="http://schemas.microsoft.com/office/drawing/2014/main" id="{F379C238-48C0-4405-B3A4-02E525A8B4C4}"/>
              </a:ext>
            </a:extLst>
          </p:cNvPr>
          <p:cNvSpPr>
            <a:spLocks noGrp="1" noChangeArrowheads="1"/>
          </p:cNvSpPr>
          <p:nvPr>
            <p:ph idx="1"/>
          </p:nvPr>
        </p:nvSpPr>
        <p:spPr>
          <a:xfrm>
            <a:off x="228600" y="914400"/>
            <a:ext cx="11125200" cy="5791200"/>
          </a:xfrm>
          <a:solidFill>
            <a:schemeClr val="bg1">
              <a:alpha val="69000"/>
            </a:schemeClr>
          </a:solidFill>
        </p:spPr>
        <p:txBody>
          <a:bodyPr>
            <a:noAutofit/>
          </a:bodyPr>
          <a:lstStyle/>
          <a:p>
            <a:pPr marL="0" indent="0">
              <a:buNone/>
            </a:pPr>
            <a:r>
              <a:rPr lang="en-US" altLang="zh-TW" sz="3200" dirty="0"/>
              <a:t>(</a:t>
            </a:r>
            <a:r>
              <a:rPr lang="en-US" altLang="zh-TW" sz="3200" dirty="0" err="1"/>
              <a:t>i</a:t>
            </a:r>
            <a:r>
              <a:rPr lang="en-US" altLang="zh-TW" sz="3200" dirty="0"/>
              <a:t>) </a:t>
            </a:r>
            <a:r>
              <a:rPr lang="zh-TW" altLang="en-US" sz="3200" dirty="0"/>
              <a:t>復活－我們已經講過復活為什麼是必須的－－ 因為人乃是由物質所組成的，不僅是靈體而矣，並且，基督來乃為了要救贖並恢復人在罪中所失去的。正如聖靈在基督生命中最後的一件偉大工作，就是復活的工作（參羅 </a:t>
            </a:r>
            <a:r>
              <a:rPr lang="en-US" altLang="zh-TW" sz="3200" dirty="0"/>
              <a:t>1:4</a:t>
            </a:r>
            <a:r>
              <a:rPr lang="zh-TW" altLang="en-US" sz="3200" dirty="0"/>
              <a:t>）， 照樣，基督在我們身上所要成就的也是一樣，聖靈在我們身上要做的最後一件事，也就是他先在基督身上做成的事。此乃他工作的必然方向，這工作絕不會在我們復活前就改變或終止的。</a:t>
            </a:r>
          </a:p>
          <a:p>
            <a:pPr marL="0" indent="0">
              <a:buNone/>
            </a:pPr>
            <a:r>
              <a:rPr lang="zh-TW" altLang="en-US" sz="3200" dirty="0"/>
              <a:t>如果我們因此就容讓我們的思想過度地集中在復活一事的神秘細節上，那是很可惜的事。這既然是一件獨特的、超自然的事，就意味著這裏頭所隱含的奧秘根本就是我們無法瞭解的，唯一可以幫助我們理解此事的途徑，就是基督的復活。</a:t>
            </a:r>
            <a:endParaRPr lang="zh-CN" altLang="en-US" sz="3200" dirty="0"/>
          </a:p>
        </p:txBody>
      </p:sp>
    </p:spTree>
    <p:extLst>
      <p:ext uri="{BB962C8B-B14F-4D97-AF65-F5344CB8AC3E}">
        <p14:creationId xmlns:p14="http://schemas.microsoft.com/office/powerpoint/2010/main" val="31572428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0BE27F2-B76E-4F1B-95CC-EEA20737F5CB}"/>
              </a:ext>
            </a:extLst>
          </p:cNvPr>
          <p:cNvSpPr>
            <a:spLocks noGrp="1" noChangeArrowheads="1"/>
          </p:cNvSpPr>
          <p:nvPr>
            <p:ph type="title"/>
          </p:nvPr>
        </p:nvSpPr>
        <p:spPr>
          <a:xfrm>
            <a:off x="304800" y="228601"/>
            <a:ext cx="9753600" cy="685799"/>
          </a:xfrm>
        </p:spPr>
        <p:txBody>
          <a:bodyPr>
            <a:normAutofit fontScale="90000"/>
          </a:bodyPr>
          <a:lstStyle/>
          <a:p>
            <a:pPr algn="ctr"/>
            <a:r>
              <a:rPr lang="zh-TW" altLang="en-US" dirty="0"/>
              <a:t>得榮耀時會發生什麼事情</a:t>
            </a:r>
          </a:p>
        </p:txBody>
      </p:sp>
      <p:sp>
        <p:nvSpPr>
          <p:cNvPr id="3075" name="Rectangle 3">
            <a:extLst>
              <a:ext uri="{FF2B5EF4-FFF2-40B4-BE49-F238E27FC236}">
                <a16:creationId xmlns:a16="http://schemas.microsoft.com/office/drawing/2014/main" id="{F379C238-48C0-4405-B3A4-02E525A8B4C4}"/>
              </a:ext>
            </a:extLst>
          </p:cNvPr>
          <p:cNvSpPr>
            <a:spLocks noGrp="1" noChangeArrowheads="1"/>
          </p:cNvSpPr>
          <p:nvPr>
            <p:ph idx="1"/>
          </p:nvPr>
        </p:nvSpPr>
        <p:spPr>
          <a:xfrm>
            <a:off x="228600" y="914400"/>
            <a:ext cx="11125200" cy="5791200"/>
          </a:xfrm>
          <a:solidFill>
            <a:schemeClr val="bg1">
              <a:alpha val="69000"/>
            </a:schemeClr>
          </a:solidFill>
        </p:spPr>
        <p:txBody>
          <a:bodyPr>
            <a:noAutofit/>
          </a:bodyPr>
          <a:lstStyle/>
          <a:p>
            <a:pPr marL="0" indent="0">
              <a:buNone/>
            </a:pPr>
            <a:r>
              <a:rPr lang="zh-TW" altLang="en-US" sz="3200" dirty="0"/>
              <a:t>此乃我們最大的確據，由於基督以復活的大能活著，所以我們也會照樣活著；由於那曾經死過一次的基督是永遠不會死的；由於叫他活著的是一種永遠不朽的生命；也由於我們已經與他聯合－－ 所以那曾經叫他從死裏復活的大能，也會從他那裏流向我們這會朽壞的身體（見羅 </a:t>
            </a:r>
            <a:r>
              <a:rPr lang="en-US" altLang="zh-TW" sz="3200" dirty="0"/>
              <a:t>6:8-10;</a:t>
            </a:r>
            <a:r>
              <a:rPr lang="zh-TW" altLang="en-US" sz="3200" dirty="0"/>
              <a:t>來 </a:t>
            </a:r>
            <a:r>
              <a:rPr lang="en-US" altLang="zh-TW" sz="3200" dirty="0"/>
              <a:t>7:16;</a:t>
            </a:r>
            <a:r>
              <a:rPr lang="zh-TW" altLang="en-US" sz="3200" dirty="0"/>
              <a:t>羅 </a:t>
            </a:r>
            <a:r>
              <a:rPr lang="en-US" altLang="zh-TW" sz="3200" dirty="0"/>
              <a:t>8:11</a:t>
            </a:r>
            <a:r>
              <a:rPr lang="zh-TW" altLang="en-US" sz="3200" dirty="0"/>
              <a:t>）。 </a:t>
            </a:r>
            <a:endParaRPr lang="en-US" altLang="zh-TW" sz="3200" dirty="0"/>
          </a:p>
          <a:p>
            <a:pPr marL="0" indent="0">
              <a:buNone/>
            </a:pPr>
            <a:r>
              <a:rPr lang="zh-TW" altLang="en-US" sz="3200" dirty="0"/>
              <a:t>當保羅面對死亡時，他所持的就是這樣的信仰（參腓 </a:t>
            </a:r>
            <a:r>
              <a:rPr lang="en-US" altLang="zh-TW" sz="3200" dirty="0"/>
              <a:t>1:20-26;2:17</a:t>
            </a:r>
            <a:r>
              <a:rPr lang="zh-TW" altLang="en-US" sz="3200" dirty="0"/>
              <a:t>）。</a:t>
            </a:r>
          </a:p>
          <a:p>
            <a:pPr marL="457200" lvl="1" indent="0">
              <a:buNone/>
            </a:pPr>
            <a:r>
              <a:rPr lang="en-US" altLang="zh-CN" sz="3200" dirty="0"/>
              <a:t>20 </a:t>
            </a:r>
            <a:r>
              <a:rPr lang="zh-CN" altLang="en-US" sz="3200" dirty="0"/>
              <a:t>我们却是天上的国民，并且等候救主，就是主耶稣基督，从天上降临。 </a:t>
            </a:r>
            <a:r>
              <a:rPr lang="en-US" altLang="zh-CN" sz="3200" dirty="0"/>
              <a:t>21 </a:t>
            </a:r>
            <a:r>
              <a:rPr lang="zh-CN" altLang="en-US" sz="3200" dirty="0"/>
              <a:t>他要按着那能叫万有归服自己的大能，将我们这卑贱的身体改变形状，和他自己荣耀的身体相似。</a:t>
            </a:r>
            <a:r>
              <a:rPr lang="zh-TW" altLang="en-US" sz="3200" dirty="0"/>
              <a:t>（ 腓立比書 </a:t>
            </a:r>
            <a:r>
              <a:rPr lang="en-US" altLang="zh-TW" sz="3200" dirty="0"/>
              <a:t>3:20-21</a:t>
            </a:r>
            <a:r>
              <a:rPr lang="zh-TW" altLang="en-US" sz="3200" dirty="0"/>
              <a:t>）</a:t>
            </a:r>
            <a:endParaRPr lang="zh-CN" altLang="en-US" sz="3200" dirty="0"/>
          </a:p>
        </p:txBody>
      </p:sp>
    </p:spTree>
    <p:extLst>
      <p:ext uri="{BB962C8B-B14F-4D97-AF65-F5344CB8AC3E}">
        <p14:creationId xmlns:p14="http://schemas.microsoft.com/office/powerpoint/2010/main" val="16570925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0BE27F2-B76E-4F1B-95CC-EEA20737F5CB}"/>
              </a:ext>
            </a:extLst>
          </p:cNvPr>
          <p:cNvSpPr>
            <a:spLocks noGrp="1" noChangeArrowheads="1"/>
          </p:cNvSpPr>
          <p:nvPr>
            <p:ph type="title"/>
          </p:nvPr>
        </p:nvSpPr>
        <p:spPr>
          <a:xfrm>
            <a:off x="304800" y="228601"/>
            <a:ext cx="9753600" cy="685799"/>
          </a:xfrm>
        </p:spPr>
        <p:txBody>
          <a:bodyPr>
            <a:normAutofit fontScale="90000"/>
          </a:bodyPr>
          <a:lstStyle/>
          <a:p>
            <a:pPr algn="ctr"/>
            <a:r>
              <a:rPr lang="zh-TW" altLang="en-US" dirty="0"/>
              <a:t>得榮耀時會發生什麼事情</a:t>
            </a:r>
          </a:p>
        </p:txBody>
      </p:sp>
      <p:sp>
        <p:nvSpPr>
          <p:cNvPr id="3075" name="Rectangle 3">
            <a:extLst>
              <a:ext uri="{FF2B5EF4-FFF2-40B4-BE49-F238E27FC236}">
                <a16:creationId xmlns:a16="http://schemas.microsoft.com/office/drawing/2014/main" id="{F379C238-48C0-4405-B3A4-02E525A8B4C4}"/>
              </a:ext>
            </a:extLst>
          </p:cNvPr>
          <p:cNvSpPr>
            <a:spLocks noGrp="1" noChangeArrowheads="1"/>
          </p:cNvSpPr>
          <p:nvPr>
            <p:ph idx="1"/>
          </p:nvPr>
        </p:nvSpPr>
        <p:spPr>
          <a:xfrm>
            <a:off x="228600" y="914400"/>
            <a:ext cx="11125200" cy="5791200"/>
          </a:xfrm>
          <a:solidFill>
            <a:schemeClr val="bg1">
              <a:alpha val="69000"/>
            </a:schemeClr>
          </a:solidFill>
        </p:spPr>
        <p:txBody>
          <a:bodyPr>
            <a:noAutofit/>
          </a:bodyPr>
          <a:lstStyle/>
          <a:p>
            <a:pPr marL="0" indent="0">
              <a:buNone/>
            </a:pPr>
            <a:r>
              <a:rPr lang="zh-TW" altLang="en-US" sz="3200" dirty="0"/>
              <a:t>這裏所強調的， 是今生和來生之間一個延續和更新，而最突出的重點乃是，在我們卑賤的身體將會奇妙地更新變化，變成像基督那樣榮耀的身體。</a:t>
            </a:r>
            <a:endParaRPr lang="en-US" altLang="zh-TW" sz="3200" dirty="0"/>
          </a:p>
          <a:p>
            <a:pPr marL="0" indent="0">
              <a:buNone/>
            </a:pPr>
            <a:r>
              <a:rPr lang="zh-TW" altLang="en-US" sz="3200" dirty="0"/>
              <a:t>保羅自己深切盼望獲得一個更新的身體，更適合這更新了的靈居住。這身體帶給他軟弱、疾病及死亡；「有一根刺加在</a:t>
            </a:r>
            <a:r>
              <a:rPr lang="en-US" altLang="zh-TW" sz="3200" dirty="0"/>
              <a:t>〔</a:t>
            </a:r>
            <a:r>
              <a:rPr lang="zh-TW" altLang="en-US" sz="3200" dirty="0"/>
              <a:t>他</a:t>
            </a:r>
            <a:r>
              <a:rPr lang="en-US" altLang="zh-TW" sz="3200" dirty="0"/>
              <a:t>〕</a:t>
            </a:r>
            <a:r>
              <a:rPr lang="zh-TW" altLang="en-US" sz="3200" dirty="0"/>
              <a:t>身上」叫他得不到解脫，那痛苦是什麼滋味（林後 </a:t>
            </a:r>
            <a:r>
              <a:rPr lang="en-US" altLang="zh-TW" sz="3200" dirty="0"/>
              <a:t>12:7-8</a:t>
            </a:r>
            <a:r>
              <a:rPr lang="zh-TW" altLang="en-US" sz="3200" dirty="0"/>
              <a:t>）； 當他寫信給加拉太教會的時候，他因眼睛有毛病，要把字寫得很大，並以此來提醒加拉太教會的信徒，他曾經是如何在病痛中向他們傳道的。保羅知道這身體所帶來的痛苦，以至基督徒會期待有一天上帝會給他另外一個身體，好讓他住在其中，永享榮耀和尊貴。從這個角度來講，福音所帶來的好消息，乃是救恩所救贖的，即是身體也是靈魂</a:t>
            </a:r>
            <a:r>
              <a:rPr lang="zh-CN" altLang="en-US" sz="3200" dirty="0"/>
              <a:t>。</a:t>
            </a:r>
          </a:p>
        </p:txBody>
      </p:sp>
    </p:spTree>
    <p:extLst>
      <p:ext uri="{BB962C8B-B14F-4D97-AF65-F5344CB8AC3E}">
        <p14:creationId xmlns:p14="http://schemas.microsoft.com/office/powerpoint/2010/main" val="9550865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0BE27F2-B76E-4F1B-95CC-EEA20737F5CB}"/>
              </a:ext>
            </a:extLst>
          </p:cNvPr>
          <p:cNvSpPr>
            <a:spLocks noGrp="1" noChangeArrowheads="1"/>
          </p:cNvSpPr>
          <p:nvPr>
            <p:ph type="title"/>
          </p:nvPr>
        </p:nvSpPr>
        <p:spPr>
          <a:xfrm>
            <a:off x="304800" y="228601"/>
            <a:ext cx="9753600" cy="685799"/>
          </a:xfrm>
        </p:spPr>
        <p:txBody>
          <a:bodyPr>
            <a:normAutofit fontScale="90000"/>
          </a:bodyPr>
          <a:lstStyle/>
          <a:p>
            <a:pPr algn="ctr"/>
            <a:r>
              <a:rPr lang="zh-TW" altLang="en-US" dirty="0"/>
              <a:t>得榮耀時會發生什麼事情</a:t>
            </a:r>
          </a:p>
        </p:txBody>
      </p:sp>
      <p:sp>
        <p:nvSpPr>
          <p:cNvPr id="3075" name="Rectangle 3">
            <a:extLst>
              <a:ext uri="{FF2B5EF4-FFF2-40B4-BE49-F238E27FC236}">
                <a16:creationId xmlns:a16="http://schemas.microsoft.com/office/drawing/2014/main" id="{F379C238-48C0-4405-B3A4-02E525A8B4C4}"/>
              </a:ext>
            </a:extLst>
          </p:cNvPr>
          <p:cNvSpPr>
            <a:spLocks noGrp="1" noChangeArrowheads="1"/>
          </p:cNvSpPr>
          <p:nvPr>
            <p:ph idx="1"/>
          </p:nvPr>
        </p:nvSpPr>
        <p:spPr>
          <a:xfrm>
            <a:off x="228600" y="914400"/>
            <a:ext cx="11125200" cy="5791200"/>
          </a:xfrm>
          <a:solidFill>
            <a:schemeClr val="bg1">
              <a:alpha val="69000"/>
            </a:schemeClr>
          </a:solidFill>
        </p:spPr>
        <p:txBody>
          <a:bodyPr>
            <a:noAutofit/>
          </a:bodyPr>
          <a:lstStyle/>
          <a:p>
            <a:pPr marL="0" indent="0">
              <a:buNone/>
            </a:pPr>
            <a:r>
              <a:rPr lang="en-US" altLang="zh-TW" sz="3200" dirty="0"/>
              <a:t>(ii) </a:t>
            </a:r>
            <a:r>
              <a:rPr lang="zh-TW" altLang="en-US" sz="3200" dirty="0"/>
              <a:t>改變－隨著復活而來的這個改變，也是使徒教導中的一個重點。我們不僅只是「再次取回一個身體」， 好像從前的那個一樣，而是會更新了的身體以至可以像基督的那個一樣。在這最後的改變裏，帶有上帝起初計畫的璀燦成就。保羅說，他預定我們，為要使我們與他兒子一模一樣的形象（羅</a:t>
            </a:r>
            <a:r>
              <a:rPr lang="en-US" altLang="zh-TW" sz="3200" dirty="0"/>
              <a:t>8:29</a:t>
            </a:r>
            <a:r>
              <a:rPr lang="zh-TW" altLang="en-US" sz="3200" dirty="0"/>
              <a:t>）。</a:t>
            </a:r>
            <a:endParaRPr lang="en-US" altLang="zh-TW" sz="3200" dirty="0"/>
          </a:p>
          <a:p>
            <a:pPr marL="0" indent="0">
              <a:buNone/>
            </a:pPr>
            <a:r>
              <a:rPr lang="zh-TW" altLang="en-US" sz="3200" dirty="0"/>
              <a:t>保羅在哥林多前書 </a:t>
            </a:r>
            <a:r>
              <a:rPr lang="en-US" altLang="zh-TW" sz="3200" dirty="0"/>
              <a:t>15 </a:t>
            </a:r>
            <a:r>
              <a:rPr lang="zh-TW" altLang="en-US" sz="3200" dirty="0"/>
              <a:t>章論及有關復活的事情時，他用了三個比喻，使這種更新更容易瞭解。</a:t>
            </a:r>
            <a:endParaRPr lang="zh-CN" altLang="en-US" sz="3200" dirty="0"/>
          </a:p>
        </p:txBody>
      </p:sp>
    </p:spTree>
    <p:extLst>
      <p:ext uri="{BB962C8B-B14F-4D97-AF65-F5344CB8AC3E}">
        <p14:creationId xmlns:p14="http://schemas.microsoft.com/office/powerpoint/2010/main" val="25562201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0BE27F2-B76E-4F1B-95CC-EEA20737F5CB}"/>
              </a:ext>
            </a:extLst>
          </p:cNvPr>
          <p:cNvSpPr>
            <a:spLocks noGrp="1" noChangeArrowheads="1"/>
          </p:cNvSpPr>
          <p:nvPr>
            <p:ph type="title"/>
          </p:nvPr>
        </p:nvSpPr>
        <p:spPr>
          <a:xfrm>
            <a:off x="304800" y="228601"/>
            <a:ext cx="9753600" cy="685799"/>
          </a:xfrm>
        </p:spPr>
        <p:txBody>
          <a:bodyPr>
            <a:normAutofit fontScale="90000"/>
          </a:bodyPr>
          <a:lstStyle/>
          <a:p>
            <a:pPr algn="ctr"/>
            <a:r>
              <a:rPr lang="zh-TW" altLang="en-US" dirty="0"/>
              <a:t>得榮耀時會發生什麼事情</a:t>
            </a:r>
          </a:p>
        </p:txBody>
      </p:sp>
      <p:sp>
        <p:nvSpPr>
          <p:cNvPr id="3075" name="Rectangle 3">
            <a:extLst>
              <a:ext uri="{FF2B5EF4-FFF2-40B4-BE49-F238E27FC236}">
                <a16:creationId xmlns:a16="http://schemas.microsoft.com/office/drawing/2014/main" id="{F379C238-48C0-4405-B3A4-02E525A8B4C4}"/>
              </a:ext>
            </a:extLst>
          </p:cNvPr>
          <p:cNvSpPr>
            <a:spLocks noGrp="1" noChangeArrowheads="1"/>
          </p:cNvSpPr>
          <p:nvPr>
            <p:ph idx="1"/>
          </p:nvPr>
        </p:nvSpPr>
        <p:spPr>
          <a:xfrm>
            <a:off x="228600" y="914400"/>
            <a:ext cx="11125200" cy="5791200"/>
          </a:xfrm>
          <a:solidFill>
            <a:schemeClr val="bg1">
              <a:alpha val="69000"/>
            </a:schemeClr>
          </a:solidFill>
        </p:spPr>
        <p:txBody>
          <a:bodyPr>
            <a:noAutofit/>
          </a:bodyPr>
          <a:lstStyle/>
          <a:p>
            <a:pPr marL="0" indent="0">
              <a:buNone/>
            </a:pPr>
            <a:r>
              <a:rPr lang="en-US" altLang="zh-TW" sz="3200" dirty="0"/>
              <a:t>(a) </a:t>
            </a:r>
            <a:r>
              <a:rPr lang="zh-TW" altLang="en-US" sz="3200" dirty="0"/>
              <a:t>種子長出穀類或花朵， 我們能朽壞的身體雖被安置在這地上，但可以確定的是它必然能再復活，帶來完全新的生命模式。這既是個從舊到新的連續性，也是個換舊易新的改變。這種復活身體的巨大變化，就像種子變成花朵一樣，這個新身體乃是從我們死亡時那個身體變化而來的，雖然如此，到那時，我們還是會認得從前的自己（如果我們以耶穌復活為先例的話）（ 林前 </a:t>
            </a:r>
            <a:r>
              <a:rPr lang="en-US" altLang="zh-TW" sz="3200" dirty="0"/>
              <a:t>15:35-39</a:t>
            </a:r>
            <a:r>
              <a:rPr lang="zh-TW" altLang="en-US" sz="3200" dirty="0"/>
              <a:t>）。</a:t>
            </a:r>
            <a:endParaRPr lang="zh-CN" altLang="en-US" sz="3200" dirty="0"/>
          </a:p>
        </p:txBody>
      </p:sp>
    </p:spTree>
    <p:extLst>
      <p:ext uri="{BB962C8B-B14F-4D97-AF65-F5344CB8AC3E}">
        <p14:creationId xmlns:p14="http://schemas.microsoft.com/office/powerpoint/2010/main" val="24180215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0BE27F2-B76E-4F1B-95CC-EEA20737F5CB}"/>
              </a:ext>
            </a:extLst>
          </p:cNvPr>
          <p:cNvSpPr>
            <a:spLocks noGrp="1" noChangeArrowheads="1"/>
          </p:cNvSpPr>
          <p:nvPr>
            <p:ph type="title"/>
          </p:nvPr>
        </p:nvSpPr>
        <p:spPr>
          <a:xfrm>
            <a:off x="304800" y="228601"/>
            <a:ext cx="9753600" cy="685799"/>
          </a:xfrm>
        </p:spPr>
        <p:txBody>
          <a:bodyPr>
            <a:normAutofit fontScale="90000"/>
          </a:bodyPr>
          <a:lstStyle/>
          <a:p>
            <a:pPr algn="ctr"/>
            <a:r>
              <a:rPr lang="zh-TW" altLang="en-US" dirty="0"/>
              <a:t>得榮耀時會發生什麼事情</a:t>
            </a:r>
          </a:p>
        </p:txBody>
      </p:sp>
      <p:sp>
        <p:nvSpPr>
          <p:cNvPr id="3075" name="Rectangle 3">
            <a:extLst>
              <a:ext uri="{FF2B5EF4-FFF2-40B4-BE49-F238E27FC236}">
                <a16:creationId xmlns:a16="http://schemas.microsoft.com/office/drawing/2014/main" id="{F379C238-48C0-4405-B3A4-02E525A8B4C4}"/>
              </a:ext>
            </a:extLst>
          </p:cNvPr>
          <p:cNvSpPr>
            <a:spLocks noGrp="1" noChangeArrowheads="1"/>
          </p:cNvSpPr>
          <p:nvPr>
            <p:ph idx="1"/>
          </p:nvPr>
        </p:nvSpPr>
        <p:spPr>
          <a:xfrm>
            <a:off x="228600" y="914400"/>
            <a:ext cx="11125200" cy="5791200"/>
          </a:xfrm>
          <a:solidFill>
            <a:schemeClr val="bg1">
              <a:alpha val="69000"/>
            </a:schemeClr>
          </a:solidFill>
        </p:spPr>
        <p:txBody>
          <a:bodyPr>
            <a:noAutofit/>
          </a:bodyPr>
          <a:lstStyle/>
          <a:p>
            <a:pPr marL="0" indent="0">
              <a:buNone/>
            </a:pPr>
            <a:r>
              <a:rPr lang="en-US" altLang="zh-TW" sz="3200" dirty="0"/>
              <a:t>(b) </a:t>
            </a:r>
            <a:r>
              <a:rPr lang="zh-TW" altLang="en-US" sz="3200" dirty="0"/>
              <a:t>正如被造之物的身體各有區別，復活的身體也會與死了的身體有別。保羅說，以星宿為例，它們與地上的動物、飛鳥、魚類有極不一樣的榮美。同時，太陽的光和月亮或其他星宿的光芒也都不一樣。照樣，復活的身體也會有很巨大的差異。所種的是必朽壞的，復活的是不朽壞的；所種的是卑賤的，復活的是榮耀的；所種的是軟弱的，復活的是有能力的；所種的是屬血氣的身體，復活的是屬靈的身體。（哥林多前書 </a:t>
            </a:r>
            <a:r>
              <a:rPr lang="en-US" altLang="zh-TW" sz="3200" dirty="0"/>
              <a:t>15:42-44</a:t>
            </a:r>
            <a:r>
              <a:rPr lang="zh-TW" altLang="en-US" sz="3200" dirty="0"/>
              <a:t>）</a:t>
            </a:r>
            <a:endParaRPr lang="zh-CN" altLang="en-US" sz="3200" dirty="0"/>
          </a:p>
        </p:txBody>
      </p:sp>
    </p:spTree>
    <p:extLst>
      <p:ext uri="{BB962C8B-B14F-4D97-AF65-F5344CB8AC3E}">
        <p14:creationId xmlns:p14="http://schemas.microsoft.com/office/powerpoint/2010/main" val="31511442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0BE27F2-B76E-4F1B-95CC-EEA20737F5CB}"/>
              </a:ext>
            </a:extLst>
          </p:cNvPr>
          <p:cNvSpPr>
            <a:spLocks noGrp="1" noChangeArrowheads="1"/>
          </p:cNvSpPr>
          <p:nvPr>
            <p:ph type="title"/>
          </p:nvPr>
        </p:nvSpPr>
        <p:spPr>
          <a:xfrm>
            <a:off x="304800" y="228601"/>
            <a:ext cx="9753600" cy="685799"/>
          </a:xfrm>
        </p:spPr>
        <p:txBody>
          <a:bodyPr>
            <a:normAutofit fontScale="90000"/>
          </a:bodyPr>
          <a:lstStyle/>
          <a:p>
            <a:pPr algn="ctr"/>
            <a:r>
              <a:rPr lang="zh-TW" altLang="en-US" dirty="0"/>
              <a:t>得榮耀時會發生什麼事情</a:t>
            </a:r>
          </a:p>
        </p:txBody>
      </p:sp>
      <p:sp>
        <p:nvSpPr>
          <p:cNvPr id="3075" name="Rectangle 3">
            <a:extLst>
              <a:ext uri="{FF2B5EF4-FFF2-40B4-BE49-F238E27FC236}">
                <a16:creationId xmlns:a16="http://schemas.microsoft.com/office/drawing/2014/main" id="{F379C238-48C0-4405-B3A4-02E525A8B4C4}"/>
              </a:ext>
            </a:extLst>
          </p:cNvPr>
          <p:cNvSpPr>
            <a:spLocks noGrp="1" noChangeArrowheads="1"/>
          </p:cNvSpPr>
          <p:nvPr>
            <p:ph idx="1"/>
          </p:nvPr>
        </p:nvSpPr>
        <p:spPr>
          <a:xfrm>
            <a:off x="228600" y="914400"/>
            <a:ext cx="11125200" cy="5791200"/>
          </a:xfrm>
          <a:solidFill>
            <a:schemeClr val="bg1">
              <a:alpha val="69000"/>
            </a:schemeClr>
          </a:solidFill>
        </p:spPr>
        <p:txBody>
          <a:bodyPr>
            <a:noAutofit/>
          </a:bodyPr>
          <a:lstStyle/>
          <a:p>
            <a:pPr marL="0" indent="0">
              <a:buNone/>
            </a:pPr>
            <a:r>
              <a:rPr lang="en-US" altLang="zh-TW" sz="3200" dirty="0"/>
              <a:t>(c) </a:t>
            </a:r>
            <a:r>
              <a:rPr lang="zh-TW" altLang="en-US" sz="3200" dirty="0"/>
              <a:t>復活的身體屬於另一個層次，與我們現有的身體不同。現有的身體是屬地的，將來的那個是屬天的（林前 </a:t>
            </a:r>
            <a:r>
              <a:rPr lang="en-US" altLang="zh-TW" sz="3200" dirty="0"/>
              <a:t>15:48</a:t>
            </a:r>
            <a:r>
              <a:rPr lang="zh-TW" altLang="en-US" sz="3200" dirty="0"/>
              <a:t>）。 保羅用基督徒的兩種人性來區別這件事，基督徒從前「在亞當裏」， 因此在亞當作為人和罪人一切的特徵上都有份。所以，他活在一種屬血氣、屬地的身體當中。</a:t>
            </a:r>
            <a:endParaRPr lang="en-US" altLang="zh-TW" sz="3200" dirty="0"/>
          </a:p>
          <a:p>
            <a:pPr marL="0" indent="0">
              <a:buNone/>
            </a:pPr>
            <a:r>
              <a:rPr lang="zh-TW" altLang="en-US" sz="3200" dirty="0"/>
              <a:t>然而，他這新的身體則截然不同了，這身體會擁有一切基督復活身體的特徵，整個新身體的存在是嶄新的。它不再是屬血氣的身體，只適應血氣的世界，而是一個屬靈的身體，適應由聖靈掌管的世界。</a:t>
            </a:r>
            <a:endParaRPr lang="zh-CN" altLang="en-US" sz="3200" dirty="0"/>
          </a:p>
        </p:txBody>
      </p:sp>
    </p:spTree>
    <p:extLst>
      <p:ext uri="{BB962C8B-B14F-4D97-AF65-F5344CB8AC3E}">
        <p14:creationId xmlns:p14="http://schemas.microsoft.com/office/powerpoint/2010/main" val="29487261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0BE27F2-B76E-4F1B-95CC-EEA20737F5CB}"/>
              </a:ext>
            </a:extLst>
          </p:cNvPr>
          <p:cNvSpPr>
            <a:spLocks noGrp="1" noChangeArrowheads="1"/>
          </p:cNvSpPr>
          <p:nvPr>
            <p:ph type="title"/>
          </p:nvPr>
        </p:nvSpPr>
        <p:spPr>
          <a:xfrm>
            <a:off x="304800" y="228601"/>
            <a:ext cx="9753600" cy="685799"/>
          </a:xfrm>
        </p:spPr>
        <p:txBody>
          <a:bodyPr>
            <a:normAutofit fontScale="90000"/>
          </a:bodyPr>
          <a:lstStyle/>
          <a:p>
            <a:pPr algn="ctr"/>
            <a:r>
              <a:rPr lang="zh-TW" altLang="en-US" dirty="0">
                <a:solidFill>
                  <a:srgbClr val="FF0000"/>
                </a:solidFill>
              </a:rPr>
              <a:t>得榮耀時會發生什麼事情</a:t>
            </a:r>
          </a:p>
        </p:txBody>
      </p:sp>
      <p:sp>
        <p:nvSpPr>
          <p:cNvPr id="3075" name="Rectangle 3">
            <a:extLst>
              <a:ext uri="{FF2B5EF4-FFF2-40B4-BE49-F238E27FC236}">
                <a16:creationId xmlns:a16="http://schemas.microsoft.com/office/drawing/2014/main" id="{F379C238-48C0-4405-B3A4-02E525A8B4C4}"/>
              </a:ext>
            </a:extLst>
          </p:cNvPr>
          <p:cNvSpPr>
            <a:spLocks noGrp="1" noChangeArrowheads="1"/>
          </p:cNvSpPr>
          <p:nvPr>
            <p:ph idx="1"/>
          </p:nvPr>
        </p:nvSpPr>
        <p:spPr>
          <a:xfrm>
            <a:off x="228600" y="914400"/>
            <a:ext cx="11125200" cy="5791200"/>
          </a:xfrm>
          <a:solidFill>
            <a:schemeClr val="bg1">
              <a:alpha val="69000"/>
            </a:schemeClr>
          </a:solidFill>
        </p:spPr>
        <p:txBody>
          <a:bodyPr>
            <a:noAutofit/>
          </a:bodyPr>
          <a:lstStyle/>
          <a:p>
            <a:pPr marL="0" indent="0">
              <a:buNone/>
            </a:pPr>
            <a:r>
              <a:rPr lang="zh-TW" altLang="en-US" sz="3200" dirty="0"/>
              <a:t>這就是為什麼保羅要暫且揭示將來的復活奧秘，他說：</a:t>
            </a:r>
          </a:p>
          <a:p>
            <a:pPr marL="0" indent="0">
              <a:buNone/>
            </a:pPr>
            <a:r>
              <a:rPr lang="zh-TW" altLang="en-US" sz="3200" dirty="0"/>
              <a:t>我們不是都要睡覺，而是在一刹那，眨眼之間，就是號角最後一次吹響的時候，我們都要改變；因為號角要吹響，死人要復活，成為不朽壞的，我們也要改變。這必朽壞的必須穿上不朽壞的，這必死的必須穿上不死的；這必朽壞的既穿上了不朽壞的，這必死的既穿上了不死的，那時，經上的話就應驗了：「勝利了！死亡已經被吞滅。」</a:t>
            </a:r>
          </a:p>
          <a:p>
            <a:pPr marL="0" indent="0">
              <a:buNone/>
            </a:pPr>
            <a:r>
              <a:rPr lang="zh-TW" altLang="en-US" sz="3200" dirty="0"/>
              <a:t>（哥林多前書 </a:t>
            </a:r>
            <a:r>
              <a:rPr lang="en-US" altLang="zh-TW" sz="3200" dirty="0"/>
              <a:t>15:51-54</a:t>
            </a:r>
            <a:r>
              <a:rPr lang="zh-TW" altLang="en-US" sz="3200" dirty="0"/>
              <a:t>）</a:t>
            </a:r>
            <a:endParaRPr lang="en-US" altLang="zh-TW" sz="3200" dirty="0"/>
          </a:p>
          <a:p>
            <a:pPr marL="0" indent="0">
              <a:buNone/>
            </a:pPr>
            <a:r>
              <a:rPr lang="zh-TW" altLang="en-US" sz="3200" dirty="0"/>
              <a:t>「我們都要改變！」 我們可能只能用比喻來幫助自己瞭解那將要發生在我們身上的事實，儘管對我們來說，這事究竟是怎麼發生的，仍然模糊不清，但這盼望是叫人興奮的。</a:t>
            </a:r>
            <a:endParaRPr lang="zh-CN" altLang="en-US" sz="3200" dirty="0"/>
          </a:p>
        </p:txBody>
      </p:sp>
    </p:spTree>
    <p:extLst>
      <p:ext uri="{BB962C8B-B14F-4D97-AF65-F5344CB8AC3E}">
        <p14:creationId xmlns:p14="http://schemas.microsoft.com/office/powerpoint/2010/main" val="23079809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0BE27F2-B76E-4F1B-95CC-EEA20737F5CB}"/>
              </a:ext>
            </a:extLst>
          </p:cNvPr>
          <p:cNvSpPr>
            <a:spLocks noGrp="1" noChangeArrowheads="1"/>
          </p:cNvSpPr>
          <p:nvPr>
            <p:ph type="title"/>
          </p:nvPr>
        </p:nvSpPr>
        <p:spPr>
          <a:xfrm>
            <a:off x="304800" y="228601"/>
            <a:ext cx="9753600" cy="685799"/>
          </a:xfrm>
        </p:spPr>
        <p:txBody>
          <a:bodyPr>
            <a:normAutofit fontScale="90000"/>
          </a:bodyPr>
          <a:lstStyle/>
          <a:p>
            <a:pPr algn="ctr"/>
            <a:r>
              <a:rPr lang="zh-TW" altLang="en-US" dirty="0"/>
              <a:t>死亡</a:t>
            </a:r>
            <a:r>
              <a:rPr lang="zh-CN" altLang="en-US" dirty="0"/>
              <a:t>之死</a:t>
            </a:r>
            <a:endParaRPr lang="zh-TW" altLang="en-US" dirty="0"/>
          </a:p>
        </p:txBody>
      </p:sp>
      <p:sp>
        <p:nvSpPr>
          <p:cNvPr id="3075" name="Rectangle 3">
            <a:extLst>
              <a:ext uri="{FF2B5EF4-FFF2-40B4-BE49-F238E27FC236}">
                <a16:creationId xmlns:a16="http://schemas.microsoft.com/office/drawing/2014/main" id="{F379C238-48C0-4405-B3A4-02E525A8B4C4}"/>
              </a:ext>
            </a:extLst>
          </p:cNvPr>
          <p:cNvSpPr>
            <a:spLocks noGrp="1" noChangeArrowheads="1"/>
          </p:cNvSpPr>
          <p:nvPr>
            <p:ph idx="1"/>
          </p:nvPr>
        </p:nvSpPr>
        <p:spPr>
          <a:xfrm>
            <a:off x="228600" y="914400"/>
            <a:ext cx="11125200" cy="5791200"/>
          </a:xfrm>
          <a:solidFill>
            <a:schemeClr val="bg1">
              <a:alpha val="69000"/>
            </a:schemeClr>
          </a:solidFill>
        </p:spPr>
        <p:txBody>
          <a:bodyPr>
            <a:noAutofit/>
          </a:bodyPr>
          <a:lstStyle/>
          <a:p>
            <a:pPr marL="0" indent="0">
              <a:buNone/>
            </a:pPr>
            <a:r>
              <a:rPr lang="zh-TW" altLang="en-US" sz="3200" dirty="0"/>
              <a:t>當死亡的毒鉤己經消失，死亡所帶來的恐懼已不足為懼時，死亡反倒變成了一道橋樑，在此橋樑的另一端，我們就會發現自己已經與上帝同在了。對那些把信心安定在基督身上的信徒來說，死亡只不過是安睡而矣。</a:t>
            </a:r>
            <a:endParaRPr lang="en-US" altLang="zh-TW" sz="3200" dirty="0"/>
          </a:p>
          <a:p>
            <a:pPr marL="0" indent="0">
              <a:buNone/>
            </a:pPr>
            <a:r>
              <a:rPr lang="zh-TW" altLang="en-US" sz="3200" dirty="0"/>
              <a:t>保羅說，這就好比一艘船解開了系泊繩，「離開了」我們靈魂今生今世所暫泊的居所，駛入更靠近基督，「與基督同在」 （ 腓 </a:t>
            </a:r>
            <a:r>
              <a:rPr lang="en-US" altLang="zh-TW" sz="3200" dirty="0"/>
              <a:t>1:23</a:t>
            </a:r>
            <a:r>
              <a:rPr lang="zh-TW" altLang="en-US" sz="3200" dirty="0"/>
              <a:t>）</a:t>
            </a:r>
            <a:r>
              <a:rPr lang="zh-CN" altLang="en-US" sz="3200" dirty="0"/>
              <a:t>的</a:t>
            </a:r>
            <a:r>
              <a:rPr lang="zh-TW" altLang="en-US" sz="3200" dirty="0"/>
              <a:t>無邊際的海洋</a:t>
            </a:r>
            <a:r>
              <a:rPr lang="zh-CN" altLang="en-US" sz="3200" dirty="0"/>
              <a:t>。</a:t>
            </a:r>
            <a:endParaRPr lang="en-US" altLang="zh-CN" sz="3200" dirty="0"/>
          </a:p>
          <a:p>
            <a:pPr marL="0" indent="0">
              <a:buNone/>
            </a:pPr>
            <a:r>
              <a:rPr lang="zh-TW" altLang="en-US" sz="3200" dirty="0"/>
              <a:t>基督徒要學會用一種正確的態度來面對死亡。</a:t>
            </a:r>
            <a:endParaRPr lang="en-US" altLang="zh-TW" sz="3200" dirty="0"/>
          </a:p>
          <a:p>
            <a:pPr marL="0" indent="0">
              <a:buNone/>
            </a:pPr>
            <a:r>
              <a:rPr lang="zh-TW" altLang="en-US" sz="3200" dirty="0"/>
              <a:t>我們不應當輕易地、很膚淺地視之為無物 </a:t>
            </a:r>
            <a:endParaRPr lang="en-US" altLang="zh-TW" sz="3200" dirty="0"/>
          </a:p>
          <a:p>
            <a:pPr marL="0" indent="0">
              <a:buNone/>
            </a:pPr>
            <a:r>
              <a:rPr lang="zh-TW" altLang="en-US" sz="3200" dirty="0"/>
              <a:t>也不應該容許自己怕死怕得要命</a:t>
            </a:r>
            <a:endParaRPr lang="zh-CN" altLang="en-US" sz="3200" dirty="0"/>
          </a:p>
        </p:txBody>
      </p:sp>
    </p:spTree>
    <p:extLst>
      <p:ext uri="{BB962C8B-B14F-4D97-AF65-F5344CB8AC3E}">
        <p14:creationId xmlns:p14="http://schemas.microsoft.com/office/powerpoint/2010/main" val="42194017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0BE27F2-B76E-4F1B-95CC-EEA20737F5CB}"/>
              </a:ext>
            </a:extLst>
          </p:cNvPr>
          <p:cNvSpPr>
            <a:spLocks noGrp="1" noChangeArrowheads="1"/>
          </p:cNvSpPr>
          <p:nvPr>
            <p:ph type="title"/>
          </p:nvPr>
        </p:nvSpPr>
        <p:spPr>
          <a:xfrm>
            <a:off x="304800" y="228601"/>
            <a:ext cx="9753600" cy="685799"/>
          </a:xfrm>
        </p:spPr>
        <p:txBody>
          <a:bodyPr>
            <a:normAutofit fontScale="90000"/>
          </a:bodyPr>
          <a:lstStyle/>
          <a:p>
            <a:pPr algn="ctr"/>
            <a:r>
              <a:rPr lang="zh-TW" altLang="en-US" dirty="0">
                <a:solidFill>
                  <a:srgbClr val="FF0000"/>
                </a:solidFill>
              </a:rPr>
              <a:t>得榮耀時會發生什麼事情</a:t>
            </a:r>
          </a:p>
        </p:txBody>
      </p:sp>
      <p:sp>
        <p:nvSpPr>
          <p:cNvPr id="3075" name="Rectangle 3">
            <a:extLst>
              <a:ext uri="{FF2B5EF4-FFF2-40B4-BE49-F238E27FC236}">
                <a16:creationId xmlns:a16="http://schemas.microsoft.com/office/drawing/2014/main" id="{F379C238-48C0-4405-B3A4-02E525A8B4C4}"/>
              </a:ext>
            </a:extLst>
          </p:cNvPr>
          <p:cNvSpPr>
            <a:spLocks noGrp="1" noChangeArrowheads="1"/>
          </p:cNvSpPr>
          <p:nvPr>
            <p:ph idx="1"/>
          </p:nvPr>
        </p:nvSpPr>
        <p:spPr>
          <a:xfrm>
            <a:off x="228600" y="914400"/>
            <a:ext cx="11125200" cy="5791200"/>
          </a:xfrm>
          <a:solidFill>
            <a:schemeClr val="bg1">
              <a:alpha val="69000"/>
            </a:schemeClr>
          </a:solidFill>
        </p:spPr>
        <p:txBody>
          <a:bodyPr>
            <a:noAutofit/>
          </a:bodyPr>
          <a:lstStyle/>
          <a:p>
            <a:pPr marL="0" indent="0">
              <a:buNone/>
            </a:pPr>
            <a:r>
              <a:rPr lang="en-US" altLang="zh-TW" sz="3200" dirty="0"/>
              <a:t>(iii) </a:t>
            </a:r>
            <a:r>
              <a:rPr lang="zh-TW" altLang="en-US" sz="3200" dirty="0"/>
              <a:t>更新－新約聖經所用的這詞句，是要讓我們看見，基督開始在個別信徒生命中掌權之時，和基督最終更新天地萬物，在一切事物中掌權之時，兩者間的關係。在這兩方面所用的都是「重生」、「更新」這類的詞（參太 </a:t>
            </a:r>
            <a:r>
              <a:rPr lang="en-US" altLang="zh-TW" sz="3200" dirty="0"/>
              <a:t>19:28;</a:t>
            </a:r>
            <a:r>
              <a:rPr lang="zh-TW" altLang="en-US" sz="3200" dirty="0"/>
              <a:t>多 </a:t>
            </a:r>
            <a:r>
              <a:rPr lang="en-US" altLang="zh-TW" sz="3200" dirty="0"/>
              <a:t>3:5</a:t>
            </a:r>
            <a:r>
              <a:rPr lang="zh-TW" altLang="en-US" sz="3200" dirty="0"/>
              <a:t>）。 </a:t>
            </a:r>
            <a:endParaRPr lang="en-US" altLang="zh-TW" sz="3200" dirty="0"/>
          </a:p>
          <a:p>
            <a:pPr marL="0" indent="0">
              <a:buNone/>
            </a:pPr>
            <a:r>
              <a:rPr lang="zh-TW" altLang="en-US" sz="3200" dirty="0"/>
              <a:t>他們彼此間的關係，就好像種籽與花朵間的關係。聖經暗示說基督徒得榮耀的日子，也就是他們所居住的這個宇宙更新的日子。天地會像衣服被脫去一樣，它會被卷起來，然後被更換（詩 </a:t>
            </a:r>
            <a:r>
              <a:rPr lang="en-US" altLang="zh-TW" sz="3200" dirty="0"/>
              <a:t>102:26;</a:t>
            </a:r>
            <a:r>
              <a:rPr lang="zh-TW" altLang="en-US" sz="3200" dirty="0"/>
              <a:t>來 </a:t>
            </a:r>
            <a:r>
              <a:rPr lang="en-US" altLang="zh-TW" sz="3200" dirty="0"/>
              <a:t>1:11-12</a:t>
            </a:r>
            <a:r>
              <a:rPr lang="zh-TW" altLang="en-US" sz="3200" dirty="0"/>
              <a:t>）。 正如信徒要被改變一樣，他周遭的環境也同樣需要改變，以迎合他這新的狀態。彼得後書和啟示錄同樣見證說，在新天新地中有義居於其中（彼後 </a:t>
            </a:r>
            <a:r>
              <a:rPr lang="en-US" altLang="zh-TW" sz="3200" dirty="0"/>
              <a:t>3:13;</a:t>
            </a:r>
            <a:r>
              <a:rPr lang="zh-TW" altLang="en-US" sz="3200" dirty="0"/>
              <a:t>啟 </a:t>
            </a:r>
            <a:r>
              <a:rPr lang="en-US" altLang="zh-TW" sz="3200" dirty="0"/>
              <a:t>21:1</a:t>
            </a:r>
            <a:r>
              <a:rPr lang="zh-TW" altLang="en-US" sz="3200" dirty="0"/>
              <a:t>）。</a:t>
            </a:r>
            <a:endParaRPr lang="zh-CN" altLang="en-US" sz="3200" dirty="0"/>
          </a:p>
        </p:txBody>
      </p:sp>
    </p:spTree>
    <p:extLst>
      <p:ext uri="{BB962C8B-B14F-4D97-AF65-F5344CB8AC3E}">
        <p14:creationId xmlns:p14="http://schemas.microsoft.com/office/powerpoint/2010/main" val="33162884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0BE27F2-B76E-4F1B-95CC-EEA20737F5CB}"/>
              </a:ext>
            </a:extLst>
          </p:cNvPr>
          <p:cNvSpPr>
            <a:spLocks noGrp="1" noChangeArrowheads="1"/>
          </p:cNvSpPr>
          <p:nvPr>
            <p:ph type="title"/>
          </p:nvPr>
        </p:nvSpPr>
        <p:spPr>
          <a:xfrm>
            <a:off x="304800" y="228601"/>
            <a:ext cx="9753600" cy="685799"/>
          </a:xfrm>
        </p:spPr>
        <p:txBody>
          <a:bodyPr>
            <a:normAutofit fontScale="90000"/>
          </a:bodyPr>
          <a:lstStyle/>
          <a:p>
            <a:pPr algn="ctr"/>
            <a:r>
              <a:rPr lang="zh-TW" altLang="en-US" dirty="0">
                <a:solidFill>
                  <a:srgbClr val="FF0000"/>
                </a:solidFill>
              </a:rPr>
              <a:t>得榮耀時會發生什麼事情</a:t>
            </a:r>
          </a:p>
        </p:txBody>
      </p:sp>
      <p:sp>
        <p:nvSpPr>
          <p:cNvPr id="3075" name="Rectangle 3">
            <a:extLst>
              <a:ext uri="{FF2B5EF4-FFF2-40B4-BE49-F238E27FC236}">
                <a16:creationId xmlns:a16="http://schemas.microsoft.com/office/drawing/2014/main" id="{F379C238-48C0-4405-B3A4-02E525A8B4C4}"/>
              </a:ext>
            </a:extLst>
          </p:cNvPr>
          <p:cNvSpPr>
            <a:spLocks noGrp="1" noChangeArrowheads="1"/>
          </p:cNvSpPr>
          <p:nvPr>
            <p:ph idx="1"/>
          </p:nvPr>
        </p:nvSpPr>
        <p:spPr>
          <a:xfrm>
            <a:off x="152400" y="830579"/>
            <a:ext cx="11582400" cy="5867400"/>
          </a:xfrm>
          <a:solidFill>
            <a:schemeClr val="bg1">
              <a:alpha val="69000"/>
            </a:schemeClr>
          </a:solidFill>
        </p:spPr>
        <p:txBody>
          <a:bodyPr>
            <a:noAutofit/>
          </a:bodyPr>
          <a:lstStyle/>
          <a:p>
            <a:pPr marL="0" indent="0">
              <a:buNone/>
            </a:pPr>
            <a:r>
              <a:rPr lang="zh-TW" altLang="en-US" sz="3200" dirty="0"/>
              <a:t>「被造的萬物盼望自己得著釋放，脫離敗壞的奴役，得著上帝兒女榮耀的自由。」（ 羅 </a:t>
            </a:r>
            <a:r>
              <a:rPr lang="en-US" altLang="zh-TW" sz="3200" dirty="0"/>
              <a:t>8:21</a:t>
            </a:r>
            <a:r>
              <a:rPr lang="zh-TW" altLang="en-US" sz="3200" dirty="0"/>
              <a:t>）。 保羅把被造萬物比作一個等候生產時痛苦的婦人，她將要誕下的是一個新生命！</a:t>
            </a:r>
            <a:endParaRPr lang="en-US" altLang="zh-TW" sz="3200" dirty="0"/>
          </a:p>
          <a:p>
            <a:pPr marL="0" indent="0">
              <a:buNone/>
            </a:pPr>
            <a:r>
              <a:rPr lang="zh-TW" altLang="en-US" sz="3200" dirty="0"/>
              <a:t>這個新生命會在更生時誕生下來。我們要仔細觀察保羅所描繪的這幅圖畫的震撼力，正如腓力斯（ </a:t>
            </a:r>
            <a:r>
              <a:rPr lang="en-US" altLang="zh-TW" sz="3200" dirty="0" err="1"/>
              <a:t>J.B.Phillips</a:t>
            </a:r>
            <a:r>
              <a:rPr lang="zh-TW" altLang="en-US" sz="3200" dirty="0"/>
              <a:t>）那樣，他對保羅這番話作了很美的詮釋：</a:t>
            </a:r>
            <a:endParaRPr lang="en-US" altLang="zh-TW" sz="3200" dirty="0"/>
          </a:p>
          <a:p>
            <a:pPr marL="0" indent="0">
              <a:buNone/>
            </a:pPr>
            <a:r>
              <a:rPr lang="zh-TW" altLang="en-US" sz="3200" dirty="0"/>
              <a:t>所有被造的萬物都顛著腳尖，熱切的渴望看見上帝的眾子歸回到屬於自己的地方來。被造的萬物現在還不能看見事情的實體，並非由於它們刻意閉眼不見，而是由於上帝定意要它們如此受限制－－ 然而上帝給它們有盼望。這盼望就是，到了末了的時候，被造之物整個生命都要從變化與朽壞之強暴中被拯救出來，並且得著唯有上帝的兒女才能得著的榮耀的自由。（ 羅馬書 </a:t>
            </a:r>
            <a:r>
              <a:rPr lang="en-US" altLang="zh-TW" sz="3200" dirty="0"/>
              <a:t>8:19-21</a:t>
            </a:r>
            <a:r>
              <a:rPr lang="zh-TW" altLang="en-US" sz="3200" dirty="0"/>
              <a:t>）</a:t>
            </a:r>
            <a:endParaRPr lang="zh-CN" altLang="en-US" sz="3200" dirty="0"/>
          </a:p>
        </p:txBody>
      </p:sp>
    </p:spTree>
    <p:extLst>
      <p:ext uri="{BB962C8B-B14F-4D97-AF65-F5344CB8AC3E}">
        <p14:creationId xmlns:p14="http://schemas.microsoft.com/office/powerpoint/2010/main" val="33240766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0BE27F2-B76E-4F1B-95CC-EEA20737F5CB}"/>
              </a:ext>
            </a:extLst>
          </p:cNvPr>
          <p:cNvSpPr>
            <a:spLocks noGrp="1" noChangeArrowheads="1"/>
          </p:cNvSpPr>
          <p:nvPr>
            <p:ph type="title"/>
          </p:nvPr>
        </p:nvSpPr>
        <p:spPr>
          <a:xfrm>
            <a:off x="304800" y="228601"/>
            <a:ext cx="9753600" cy="685799"/>
          </a:xfrm>
        </p:spPr>
        <p:txBody>
          <a:bodyPr>
            <a:normAutofit fontScale="90000"/>
          </a:bodyPr>
          <a:lstStyle/>
          <a:p>
            <a:pPr algn="ctr"/>
            <a:r>
              <a:rPr lang="zh-TW" altLang="en-US" dirty="0">
                <a:solidFill>
                  <a:srgbClr val="FF0000"/>
                </a:solidFill>
              </a:rPr>
              <a:t>得榮耀時會發生什麼事情</a:t>
            </a:r>
          </a:p>
        </p:txBody>
      </p:sp>
      <p:sp>
        <p:nvSpPr>
          <p:cNvPr id="3075" name="Rectangle 3">
            <a:extLst>
              <a:ext uri="{FF2B5EF4-FFF2-40B4-BE49-F238E27FC236}">
                <a16:creationId xmlns:a16="http://schemas.microsoft.com/office/drawing/2014/main" id="{F379C238-48C0-4405-B3A4-02E525A8B4C4}"/>
              </a:ext>
            </a:extLst>
          </p:cNvPr>
          <p:cNvSpPr>
            <a:spLocks noGrp="1" noChangeArrowheads="1"/>
          </p:cNvSpPr>
          <p:nvPr>
            <p:ph idx="1"/>
          </p:nvPr>
        </p:nvSpPr>
        <p:spPr>
          <a:xfrm>
            <a:off x="304800" y="914400"/>
            <a:ext cx="11125200" cy="5783579"/>
          </a:xfrm>
          <a:solidFill>
            <a:schemeClr val="bg1">
              <a:alpha val="69000"/>
            </a:schemeClr>
          </a:solidFill>
        </p:spPr>
        <p:txBody>
          <a:bodyPr>
            <a:noAutofit/>
          </a:bodyPr>
          <a:lstStyle/>
          <a:p>
            <a:pPr marL="0" indent="0">
              <a:buNone/>
            </a:pPr>
            <a:r>
              <a:rPr lang="zh-TW" altLang="en-US" sz="3200" dirty="0"/>
              <a:t>這種宇宙性的更新之所以是可能的，乃是由於基督以自己的死，已經除去了死亡的毒鉤。基督從人與上帝因罪而分隔這一根源上下手－－ 因此也就解決了叫萬物受捆綁的原因。他的目的不僅在於叫人得以從罪的權勢和罪的存在中釋放出來，也在於叫所有的萬物在他的恩典中歡欣：</a:t>
            </a:r>
            <a:endParaRPr lang="en-US" altLang="zh-TW" sz="3200" dirty="0"/>
          </a:p>
          <a:p>
            <a:pPr marL="0" indent="0">
              <a:buNone/>
            </a:pPr>
            <a:r>
              <a:rPr lang="en-US" altLang="zh-CN" sz="3200" dirty="0"/>
              <a:t>12 </a:t>
            </a:r>
            <a:r>
              <a:rPr lang="zh-CN" altLang="en-US" sz="3200" dirty="0"/>
              <a:t>你们必欢欢喜喜而出来，平平安安蒙引导，大山小山必在你们面前发声歌唱，田野的树木也都拍掌。 </a:t>
            </a:r>
            <a:r>
              <a:rPr lang="en-US" altLang="zh-CN" sz="3200" dirty="0"/>
              <a:t>13 </a:t>
            </a:r>
            <a:r>
              <a:rPr lang="zh-CN" altLang="en-US" sz="3200" dirty="0"/>
              <a:t>松树长出代替荆棘，番石榴长出代替蒺藜，这要为耶和华留名，作为永远的证据，不能剪除。”</a:t>
            </a:r>
            <a:r>
              <a:rPr lang="zh-TW" altLang="en-US" sz="3200" dirty="0"/>
              <a:t>（ 以賽亞書 </a:t>
            </a:r>
            <a:r>
              <a:rPr lang="en-US" altLang="zh-TW" sz="3200" dirty="0"/>
              <a:t>55:12-13</a:t>
            </a:r>
            <a:r>
              <a:rPr lang="zh-TW" altLang="en-US" sz="3200" dirty="0"/>
              <a:t>）</a:t>
            </a:r>
            <a:endParaRPr lang="zh-CN" altLang="en-US" sz="3200" dirty="0"/>
          </a:p>
        </p:txBody>
      </p:sp>
    </p:spTree>
    <p:extLst>
      <p:ext uri="{BB962C8B-B14F-4D97-AF65-F5344CB8AC3E}">
        <p14:creationId xmlns:p14="http://schemas.microsoft.com/office/powerpoint/2010/main" val="78050839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0BE27F2-B76E-4F1B-95CC-EEA20737F5CB}"/>
              </a:ext>
            </a:extLst>
          </p:cNvPr>
          <p:cNvSpPr>
            <a:spLocks noGrp="1" noChangeArrowheads="1"/>
          </p:cNvSpPr>
          <p:nvPr>
            <p:ph type="title"/>
          </p:nvPr>
        </p:nvSpPr>
        <p:spPr>
          <a:xfrm>
            <a:off x="304800" y="228601"/>
            <a:ext cx="9753600" cy="685799"/>
          </a:xfrm>
        </p:spPr>
        <p:txBody>
          <a:bodyPr>
            <a:normAutofit fontScale="90000"/>
          </a:bodyPr>
          <a:lstStyle/>
          <a:p>
            <a:pPr algn="ctr"/>
            <a:r>
              <a:rPr lang="zh-TW" altLang="en-US" dirty="0">
                <a:solidFill>
                  <a:srgbClr val="FF0000"/>
                </a:solidFill>
              </a:rPr>
              <a:t>得榮耀時會發生什麼事情</a:t>
            </a:r>
          </a:p>
        </p:txBody>
      </p:sp>
      <p:sp>
        <p:nvSpPr>
          <p:cNvPr id="3075" name="Rectangle 3">
            <a:extLst>
              <a:ext uri="{FF2B5EF4-FFF2-40B4-BE49-F238E27FC236}">
                <a16:creationId xmlns:a16="http://schemas.microsoft.com/office/drawing/2014/main" id="{F379C238-48C0-4405-B3A4-02E525A8B4C4}"/>
              </a:ext>
            </a:extLst>
          </p:cNvPr>
          <p:cNvSpPr>
            <a:spLocks noGrp="1" noChangeArrowheads="1"/>
          </p:cNvSpPr>
          <p:nvPr>
            <p:ph idx="1"/>
          </p:nvPr>
        </p:nvSpPr>
        <p:spPr>
          <a:xfrm>
            <a:off x="304800" y="914400"/>
            <a:ext cx="11125200" cy="5783579"/>
          </a:xfrm>
          <a:solidFill>
            <a:schemeClr val="bg1">
              <a:alpha val="69000"/>
            </a:schemeClr>
          </a:solidFill>
        </p:spPr>
        <p:txBody>
          <a:bodyPr>
            <a:noAutofit/>
          </a:bodyPr>
          <a:lstStyle/>
          <a:p>
            <a:pPr marL="0" indent="0">
              <a:buNone/>
            </a:pPr>
            <a:r>
              <a:rPr lang="en-US" altLang="zh-TW" sz="3200" dirty="0"/>
              <a:t>(iv) </a:t>
            </a:r>
            <a:r>
              <a:rPr lang="zh-TW" altLang="en-US" sz="3200" dirty="0"/>
              <a:t>作上帝后嗣位份的成全－我們已經從各方面看到，上帝最基本和最終的目的，乃是叫屬他的兒女變成和基督一模一樣，好叫基督在我們當中作長子、作長兄（羅 </a:t>
            </a:r>
            <a:r>
              <a:rPr lang="en-US" altLang="zh-TW" sz="3200" dirty="0"/>
              <a:t>8:29</a:t>
            </a:r>
            <a:r>
              <a:rPr lang="zh-TW" altLang="en-US" sz="3200" dirty="0"/>
              <a:t>）。 </a:t>
            </a:r>
            <a:endParaRPr lang="en-US" altLang="zh-TW" sz="3200" dirty="0"/>
          </a:p>
          <a:p>
            <a:pPr marL="0" indent="0">
              <a:buNone/>
            </a:pPr>
            <a:r>
              <a:rPr lang="zh-TW" altLang="en-US" sz="3200" dirty="0"/>
              <a:t>基督是頭生的，並不是指著他與父永恆的父子關係說的，而是指著他的復活和所進入的榮耀而言的。從這個角度來說，身為「死人中首先複生的」， 基督會以自己復活的生命模式來塑造我們，就正如我們現今在世上的生命也是被他行事的原則所雕塑一樣。</a:t>
            </a:r>
            <a:endParaRPr lang="en-US" altLang="zh-TW" sz="3200" dirty="0"/>
          </a:p>
          <a:p>
            <a:pPr marL="0" indent="0">
              <a:buNone/>
            </a:pPr>
            <a:r>
              <a:rPr lang="zh-TW" altLang="en-US" sz="3200" dirty="0"/>
              <a:t>我們現在已經是上帝的兒女了，但被造的萬物本身卻在等候「上帝的眾子顯現」（ 羅</a:t>
            </a:r>
            <a:r>
              <a:rPr lang="en-US" altLang="zh-TW" sz="3200" dirty="0"/>
              <a:t>8:19</a:t>
            </a:r>
            <a:r>
              <a:rPr lang="zh-TW" altLang="en-US" sz="3200" dirty="0"/>
              <a:t>）， 或者如 </a:t>
            </a:r>
            <a:r>
              <a:rPr lang="en-US" altLang="zh-TW" sz="3200" dirty="0"/>
              <a:t>Phillips </a:t>
            </a:r>
            <a:r>
              <a:rPr lang="zh-TW" altLang="en-US" sz="3200" dirty="0"/>
              <a:t>所說：等他們「歸回到屬於自己的地方來」， 因此，「作上帝兒女」還含有比「被上帝收納」、「被上帝重生」等，更豐富的意義。</a:t>
            </a:r>
            <a:endParaRPr lang="zh-CN" altLang="en-US" sz="3200" dirty="0"/>
          </a:p>
        </p:txBody>
      </p:sp>
    </p:spTree>
    <p:extLst>
      <p:ext uri="{BB962C8B-B14F-4D97-AF65-F5344CB8AC3E}">
        <p14:creationId xmlns:p14="http://schemas.microsoft.com/office/powerpoint/2010/main" val="324380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0BE27F2-B76E-4F1B-95CC-EEA20737F5CB}"/>
              </a:ext>
            </a:extLst>
          </p:cNvPr>
          <p:cNvSpPr>
            <a:spLocks noGrp="1" noChangeArrowheads="1"/>
          </p:cNvSpPr>
          <p:nvPr>
            <p:ph type="title"/>
          </p:nvPr>
        </p:nvSpPr>
        <p:spPr>
          <a:xfrm>
            <a:off x="304800" y="228601"/>
            <a:ext cx="9753600" cy="685799"/>
          </a:xfrm>
        </p:spPr>
        <p:txBody>
          <a:bodyPr>
            <a:normAutofit fontScale="90000"/>
          </a:bodyPr>
          <a:lstStyle/>
          <a:p>
            <a:pPr algn="ctr"/>
            <a:r>
              <a:rPr lang="zh-TW" altLang="en-US" dirty="0">
                <a:solidFill>
                  <a:srgbClr val="FF0000"/>
                </a:solidFill>
              </a:rPr>
              <a:t>得榮耀時會發生什麼事情</a:t>
            </a:r>
          </a:p>
        </p:txBody>
      </p:sp>
      <p:sp>
        <p:nvSpPr>
          <p:cNvPr id="3075" name="Rectangle 3">
            <a:extLst>
              <a:ext uri="{FF2B5EF4-FFF2-40B4-BE49-F238E27FC236}">
                <a16:creationId xmlns:a16="http://schemas.microsoft.com/office/drawing/2014/main" id="{F379C238-48C0-4405-B3A4-02E525A8B4C4}"/>
              </a:ext>
            </a:extLst>
          </p:cNvPr>
          <p:cNvSpPr>
            <a:spLocks noGrp="1" noChangeArrowheads="1"/>
          </p:cNvSpPr>
          <p:nvPr>
            <p:ph idx="1"/>
          </p:nvPr>
        </p:nvSpPr>
        <p:spPr>
          <a:xfrm>
            <a:off x="304800" y="914400"/>
            <a:ext cx="11125200" cy="5783579"/>
          </a:xfrm>
          <a:solidFill>
            <a:schemeClr val="bg1">
              <a:alpha val="69000"/>
            </a:schemeClr>
          </a:solidFill>
        </p:spPr>
        <p:txBody>
          <a:bodyPr>
            <a:noAutofit/>
          </a:bodyPr>
          <a:lstStyle/>
          <a:p>
            <a:pPr marL="0" indent="0">
              <a:buNone/>
            </a:pPr>
            <a:r>
              <a:rPr lang="zh-TW" altLang="en-US" sz="3200" dirty="0"/>
              <a:t>這也是約翰壹書要講的重點，約翰說，我們是上帝的兒子，這是上帝所承認，也是上帝所宣稱的。不但如此，上帝還在重生我們的時候，給了我們一種新的性情－－ 即我們被稱為上帝的兒女時，不僅是一種法律上的名義而矣。然而，不僅如此：</a:t>
            </a:r>
            <a:endParaRPr lang="en-US" altLang="zh-TW" sz="3200" dirty="0"/>
          </a:p>
          <a:p>
            <a:pPr marL="0" indent="0">
              <a:buNone/>
            </a:pPr>
            <a:r>
              <a:rPr lang="zh-TW" altLang="en-US" sz="3200" dirty="0"/>
              <a:t>你們看，父賜給我們的是怎樣的愛，就是讓我們可以稱為上帝的兒女，我們也真是他的兒女。 </a:t>
            </a:r>
            <a:r>
              <a:rPr lang="en-US" altLang="zh-TW" sz="3200" dirty="0"/>
              <a:t>.....</a:t>
            </a:r>
            <a:r>
              <a:rPr lang="zh-TW" altLang="en-US" sz="3200" dirty="0"/>
              <a:t>親愛的，現在我們是上帝的兒女，將來怎樣，還沒有顯明；然而我們知道：主若顯現，我們必像他，因為我們必要看見他本來是怎樣的。（ 約壹 </a:t>
            </a:r>
            <a:r>
              <a:rPr lang="en-US" altLang="zh-TW" sz="3200" dirty="0"/>
              <a:t>3:1-2</a:t>
            </a:r>
            <a:r>
              <a:rPr lang="zh-TW" altLang="en-US" sz="3200" dirty="0"/>
              <a:t>）</a:t>
            </a:r>
            <a:endParaRPr lang="zh-CN" altLang="en-US" sz="3200" dirty="0"/>
          </a:p>
        </p:txBody>
      </p:sp>
    </p:spTree>
    <p:extLst>
      <p:ext uri="{BB962C8B-B14F-4D97-AF65-F5344CB8AC3E}">
        <p14:creationId xmlns:p14="http://schemas.microsoft.com/office/powerpoint/2010/main" val="10344612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0BE27F2-B76E-4F1B-95CC-EEA20737F5CB}"/>
              </a:ext>
            </a:extLst>
          </p:cNvPr>
          <p:cNvSpPr>
            <a:spLocks noGrp="1" noChangeArrowheads="1"/>
          </p:cNvSpPr>
          <p:nvPr>
            <p:ph type="title"/>
          </p:nvPr>
        </p:nvSpPr>
        <p:spPr>
          <a:xfrm>
            <a:off x="304800" y="228601"/>
            <a:ext cx="9753600" cy="685799"/>
          </a:xfrm>
        </p:spPr>
        <p:txBody>
          <a:bodyPr>
            <a:normAutofit fontScale="90000"/>
          </a:bodyPr>
          <a:lstStyle/>
          <a:p>
            <a:pPr algn="ctr"/>
            <a:r>
              <a:rPr lang="zh-TW" altLang="en-US" dirty="0"/>
              <a:t>得榮耀時會發生什麼事情</a:t>
            </a:r>
          </a:p>
        </p:txBody>
      </p:sp>
      <p:sp>
        <p:nvSpPr>
          <p:cNvPr id="3075" name="Rectangle 3">
            <a:extLst>
              <a:ext uri="{FF2B5EF4-FFF2-40B4-BE49-F238E27FC236}">
                <a16:creationId xmlns:a16="http://schemas.microsoft.com/office/drawing/2014/main" id="{F379C238-48C0-4405-B3A4-02E525A8B4C4}"/>
              </a:ext>
            </a:extLst>
          </p:cNvPr>
          <p:cNvSpPr>
            <a:spLocks noGrp="1" noChangeArrowheads="1"/>
          </p:cNvSpPr>
          <p:nvPr>
            <p:ph idx="1"/>
          </p:nvPr>
        </p:nvSpPr>
        <p:spPr>
          <a:xfrm>
            <a:off x="304800" y="914400"/>
            <a:ext cx="11125200" cy="5783579"/>
          </a:xfrm>
          <a:solidFill>
            <a:schemeClr val="bg1">
              <a:alpha val="69000"/>
            </a:schemeClr>
          </a:solidFill>
        </p:spPr>
        <p:txBody>
          <a:bodyPr>
            <a:noAutofit/>
          </a:bodyPr>
          <a:lstStyle/>
          <a:p>
            <a:pPr marL="0" indent="0">
              <a:buNone/>
            </a:pPr>
            <a:r>
              <a:rPr lang="zh-TW" altLang="en-US" sz="3200" dirty="0"/>
              <a:t>到那時，上帝將完成他在我們身上開始了的工作，我們也會彰顯並享受與他完全的相交，和美滿的家庭生活。罪也好，身體、意念、肉體的軟弱也好，都不再能夠攔阻我們向上帝表達我們全然的愛，對他的敬拜，以及對他的忠誠和順服。這是何等的榮耀。</a:t>
            </a:r>
            <a:endParaRPr lang="en-US" altLang="zh-TW" sz="3200" dirty="0"/>
          </a:p>
          <a:p>
            <a:pPr marL="0" indent="0">
              <a:buNone/>
            </a:pPr>
            <a:r>
              <a:rPr lang="zh-TW" altLang="en-US" sz="3200" dirty="0"/>
              <a:t>上帝的兒女卻不是如此，他們的生命蒙過恩惠，因此他們要感恩，並且能很自由表達對上帝的愛意。到那日，他們將從一切肉體的攔阻當中釋放出來，然後得以真正地愛他們的父、讚美他們的父</a:t>
            </a:r>
            <a:endParaRPr lang="en-US" altLang="zh-TW" sz="3200" dirty="0"/>
          </a:p>
          <a:p>
            <a:pPr marL="0" indent="0">
              <a:buNone/>
            </a:pPr>
            <a:r>
              <a:rPr lang="zh-TW" altLang="en-US" sz="3200" dirty="0"/>
              <a:t>正是由於聖經給了我們每一個基督徒這樣的盼望，我們才會切切渴望那日子來臨</a:t>
            </a:r>
            <a:endParaRPr lang="en-US" altLang="zh-TW" sz="3200" dirty="0"/>
          </a:p>
        </p:txBody>
      </p:sp>
    </p:spTree>
    <p:extLst>
      <p:ext uri="{BB962C8B-B14F-4D97-AF65-F5344CB8AC3E}">
        <p14:creationId xmlns:p14="http://schemas.microsoft.com/office/powerpoint/2010/main" val="7135060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0BE27F2-B76E-4F1B-95CC-EEA20737F5CB}"/>
              </a:ext>
            </a:extLst>
          </p:cNvPr>
          <p:cNvSpPr>
            <a:spLocks noGrp="1" noChangeArrowheads="1"/>
          </p:cNvSpPr>
          <p:nvPr>
            <p:ph type="title"/>
          </p:nvPr>
        </p:nvSpPr>
        <p:spPr>
          <a:xfrm>
            <a:off x="304800" y="228601"/>
            <a:ext cx="9753600" cy="685799"/>
          </a:xfrm>
        </p:spPr>
        <p:txBody>
          <a:bodyPr>
            <a:normAutofit fontScale="90000"/>
          </a:bodyPr>
          <a:lstStyle/>
          <a:p>
            <a:pPr algn="ctr"/>
            <a:r>
              <a:rPr lang="zh-TW" altLang="en-US" dirty="0"/>
              <a:t>得榮耀時會發生什麼事情</a:t>
            </a:r>
          </a:p>
        </p:txBody>
      </p:sp>
      <p:sp>
        <p:nvSpPr>
          <p:cNvPr id="3075" name="Rectangle 3">
            <a:extLst>
              <a:ext uri="{FF2B5EF4-FFF2-40B4-BE49-F238E27FC236}">
                <a16:creationId xmlns:a16="http://schemas.microsoft.com/office/drawing/2014/main" id="{F379C238-48C0-4405-B3A4-02E525A8B4C4}"/>
              </a:ext>
            </a:extLst>
          </p:cNvPr>
          <p:cNvSpPr>
            <a:spLocks noGrp="1" noChangeArrowheads="1"/>
          </p:cNvSpPr>
          <p:nvPr>
            <p:ph idx="1"/>
          </p:nvPr>
        </p:nvSpPr>
        <p:spPr>
          <a:xfrm>
            <a:off x="304800" y="914400"/>
            <a:ext cx="11125200" cy="5783579"/>
          </a:xfrm>
          <a:solidFill>
            <a:schemeClr val="bg1">
              <a:alpha val="69000"/>
            </a:schemeClr>
          </a:solidFill>
        </p:spPr>
        <p:txBody>
          <a:bodyPr>
            <a:noAutofit/>
          </a:bodyPr>
          <a:lstStyle/>
          <a:p>
            <a:pPr marL="0" indent="0">
              <a:buNone/>
            </a:pPr>
            <a:r>
              <a:rPr lang="zh-TW" altLang="en-US" sz="3200" dirty="0"/>
              <a:t>保羅說：「再後，末期到了」（ 林前 </a:t>
            </a:r>
            <a:r>
              <a:rPr lang="en-US" altLang="zh-TW" sz="3200" dirty="0"/>
              <a:t>15:24</a:t>
            </a:r>
            <a:r>
              <a:rPr lang="zh-TW" altLang="en-US" sz="3200" dirty="0"/>
              <a:t>）。 也許我們可以從另一個角度來看這末後的事：當我們思想到，屆時我們都以復活的身體站在主前，每人都更新變化成為主的樣式，天地萬物也因我們被成全的後嗣身份而一同得到複生－－「我們</a:t>
            </a:r>
            <a:r>
              <a:rPr lang="en-US" altLang="zh-TW" sz="3200" dirty="0"/>
              <a:t>.....</a:t>
            </a:r>
            <a:r>
              <a:rPr lang="zh-TW" altLang="en-US" sz="3200" dirty="0"/>
              <a:t>成為嗣子</a:t>
            </a:r>
            <a:r>
              <a:rPr lang="en-US" altLang="zh-TW" sz="3200" dirty="0"/>
              <a:t>.....</a:t>
            </a:r>
            <a:r>
              <a:rPr lang="zh-TW" altLang="en-US" sz="3200" dirty="0"/>
              <a:t>我們的身體得贖」（ 羅 </a:t>
            </a:r>
            <a:r>
              <a:rPr lang="en-US" altLang="zh-TW" sz="3200" dirty="0"/>
              <a:t>8:23</a:t>
            </a:r>
            <a:r>
              <a:rPr lang="zh-TW" altLang="en-US" sz="3200" dirty="0"/>
              <a:t>）， 我們因此更可以說：「再後，新的開始到了。」 那時，我們將進入永恆的光明、榮耀和喜樂裏。</a:t>
            </a:r>
            <a:endParaRPr lang="en-US" altLang="zh-TW" sz="3200" dirty="0"/>
          </a:p>
          <a:p>
            <a:pPr marL="0" indent="0">
              <a:buNone/>
            </a:pPr>
            <a:r>
              <a:rPr lang="zh-TW" altLang="en-US" sz="3200" dirty="0"/>
              <a:t>但新約聖經並沒有停在這裏，這一認識是具有其實踐意義的：</a:t>
            </a:r>
            <a:endParaRPr lang="en-US" altLang="zh-TW" sz="3200" dirty="0"/>
          </a:p>
          <a:p>
            <a:pPr marL="0" indent="0">
              <a:buNone/>
            </a:pPr>
            <a:r>
              <a:rPr lang="zh-TW" altLang="en-US" sz="3200" dirty="0"/>
              <a:t>「凡對他存著這盼望的，就潔淨自己，像他潔淨一樣。」 約翰壹書 </a:t>
            </a:r>
            <a:r>
              <a:rPr lang="en-US" altLang="zh-TW" sz="3200" dirty="0"/>
              <a:t>3:3</a:t>
            </a:r>
          </a:p>
        </p:txBody>
      </p:sp>
    </p:spTree>
    <p:extLst>
      <p:ext uri="{BB962C8B-B14F-4D97-AF65-F5344CB8AC3E}">
        <p14:creationId xmlns:p14="http://schemas.microsoft.com/office/powerpoint/2010/main" val="31488748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0BE27F2-B76E-4F1B-95CC-EEA20737F5CB}"/>
              </a:ext>
            </a:extLst>
          </p:cNvPr>
          <p:cNvSpPr>
            <a:spLocks noGrp="1" noChangeArrowheads="1"/>
          </p:cNvSpPr>
          <p:nvPr>
            <p:ph type="title"/>
          </p:nvPr>
        </p:nvSpPr>
        <p:spPr>
          <a:xfrm>
            <a:off x="304800" y="228601"/>
            <a:ext cx="9753600" cy="685799"/>
          </a:xfrm>
        </p:spPr>
        <p:txBody>
          <a:bodyPr>
            <a:normAutofit fontScale="90000"/>
          </a:bodyPr>
          <a:lstStyle/>
          <a:p>
            <a:pPr algn="ctr"/>
            <a:r>
              <a:rPr lang="zh-TW" altLang="en-US" dirty="0"/>
              <a:t>得榮耀時會發生什麼事情</a:t>
            </a:r>
          </a:p>
        </p:txBody>
      </p:sp>
      <p:sp>
        <p:nvSpPr>
          <p:cNvPr id="3075" name="Rectangle 3">
            <a:extLst>
              <a:ext uri="{FF2B5EF4-FFF2-40B4-BE49-F238E27FC236}">
                <a16:creationId xmlns:a16="http://schemas.microsoft.com/office/drawing/2014/main" id="{F379C238-48C0-4405-B3A4-02E525A8B4C4}"/>
              </a:ext>
            </a:extLst>
          </p:cNvPr>
          <p:cNvSpPr>
            <a:spLocks noGrp="1" noChangeArrowheads="1"/>
          </p:cNvSpPr>
          <p:nvPr>
            <p:ph idx="1"/>
          </p:nvPr>
        </p:nvSpPr>
        <p:spPr>
          <a:xfrm>
            <a:off x="304800" y="914400"/>
            <a:ext cx="11125200" cy="5783579"/>
          </a:xfrm>
          <a:solidFill>
            <a:schemeClr val="bg1">
              <a:alpha val="69000"/>
            </a:schemeClr>
          </a:solidFill>
        </p:spPr>
        <p:txBody>
          <a:bodyPr>
            <a:noAutofit/>
          </a:bodyPr>
          <a:lstStyle/>
          <a:p>
            <a:pPr marL="0" indent="0">
              <a:buNone/>
            </a:pPr>
            <a:r>
              <a:rPr lang="zh-TW" altLang="en-US" sz="3200" dirty="0"/>
              <a:t>此乃新約聖經在凡提到救恩這些末後的事情時所給的一貫的教導。既然這些事情將要發生，那就是說，我們現在的生命要有不斷更新的必要。要是有人真的相信他將來會進入那般的榮耀中，變得有與基督一模一樣的形象，他現今的生活豈能絲毫不受此信念影響呢？</a:t>
            </a:r>
            <a:endParaRPr lang="en-US" altLang="zh-TW" sz="3200" dirty="0"/>
          </a:p>
          <a:p>
            <a:pPr marL="0" indent="0">
              <a:buNone/>
            </a:pPr>
            <a:r>
              <a:rPr lang="zh-TW" altLang="en-US" sz="3200"/>
              <a:t>正如聖經其他</a:t>
            </a:r>
            <a:r>
              <a:rPr lang="zh-TW" altLang="en-US" sz="3200" dirty="0"/>
              <a:t>教義一樣，基督徒得榮的教義也有它實用性的目的。這教義鼓勵我們，也挑戰我們</a:t>
            </a:r>
            <a:r>
              <a:rPr lang="zh-TW" altLang="en-US" sz="3200"/>
              <a:t>活出一個</a:t>
            </a:r>
            <a:r>
              <a:rPr lang="zh-TW" altLang="en-US" sz="3200" dirty="0"/>
              <a:t>與我們信仰相稱的基督徒生命。</a:t>
            </a:r>
            <a:endParaRPr lang="en-US" altLang="zh-TW" sz="3200" dirty="0"/>
          </a:p>
        </p:txBody>
      </p:sp>
    </p:spTree>
    <p:extLst>
      <p:ext uri="{BB962C8B-B14F-4D97-AF65-F5344CB8AC3E}">
        <p14:creationId xmlns:p14="http://schemas.microsoft.com/office/powerpoint/2010/main" val="12934383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0BE27F2-B76E-4F1B-95CC-EEA20737F5CB}"/>
              </a:ext>
            </a:extLst>
          </p:cNvPr>
          <p:cNvSpPr>
            <a:spLocks noGrp="1" noChangeArrowheads="1"/>
          </p:cNvSpPr>
          <p:nvPr>
            <p:ph type="title"/>
          </p:nvPr>
        </p:nvSpPr>
        <p:spPr>
          <a:xfrm>
            <a:off x="304800" y="228601"/>
            <a:ext cx="9753600" cy="685799"/>
          </a:xfrm>
        </p:spPr>
        <p:txBody>
          <a:bodyPr>
            <a:normAutofit fontScale="90000"/>
          </a:bodyPr>
          <a:lstStyle/>
          <a:p>
            <a:pPr algn="ctr"/>
            <a:r>
              <a:rPr lang="zh-TW" altLang="en-US" dirty="0"/>
              <a:t>預備迎接死亡</a:t>
            </a:r>
          </a:p>
        </p:txBody>
      </p:sp>
      <p:sp>
        <p:nvSpPr>
          <p:cNvPr id="3075" name="Rectangle 3">
            <a:extLst>
              <a:ext uri="{FF2B5EF4-FFF2-40B4-BE49-F238E27FC236}">
                <a16:creationId xmlns:a16="http://schemas.microsoft.com/office/drawing/2014/main" id="{F379C238-48C0-4405-B3A4-02E525A8B4C4}"/>
              </a:ext>
            </a:extLst>
          </p:cNvPr>
          <p:cNvSpPr>
            <a:spLocks noGrp="1" noChangeArrowheads="1"/>
          </p:cNvSpPr>
          <p:nvPr>
            <p:ph idx="1"/>
          </p:nvPr>
        </p:nvSpPr>
        <p:spPr>
          <a:xfrm>
            <a:off x="228600" y="914400"/>
            <a:ext cx="11125200" cy="5791200"/>
          </a:xfrm>
          <a:solidFill>
            <a:schemeClr val="bg1">
              <a:alpha val="69000"/>
            </a:schemeClr>
          </a:solidFill>
        </p:spPr>
        <p:txBody>
          <a:bodyPr>
            <a:noAutofit/>
          </a:bodyPr>
          <a:lstStyle/>
          <a:p>
            <a:pPr marL="0" indent="0">
              <a:buNone/>
            </a:pPr>
            <a:r>
              <a:rPr lang="zh-TW" altLang="en-US" sz="3200" dirty="0"/>
              <a:t>我們大可從以下三方面來操練自己：</a:t>
            </a:r>
            <a:endParaRPr lang="en-US" altLang="zh-TW" sz="3200" dirty="0"/>
          </a:p>
          <a:p>
            <a:pPr marL="0" indent="0">
              <a:buNone/>
            </a:pPr>
            <a:r>
              <a:rPr lang="en-US" altLang="zh-TW" sz="3200" dirty="0"/>
              <a:t>1</a:t>
            </a:r>
            <a:r>
              <a:rPr lang="zh-CN" altLang="en-US" sz="3200" dirty="0"/>
              <a:t>） </a:t>
            </a:r>
            <a:r>
              <a:rPr lang="zh-TW" altLang="en-US" sz="3200" dirty="0"/>
              <a:t>我們的心必須以基督並與他同在的榮耀為至寶。因為對他來說，活著就是基督，死了也有益處－－ 這益處就是獲得了一個與主更親密的關係，對主更有深刻的認識。</a:t>
            </a:r>
            <a:r>
              <a:rPr lang="zh-TW" altLang="en-US" sz="3200" dirty="0">
                <a:solidFill>
                  <a:srgbClr val="FF0000"/>
                </a:solidFill>
              </a:rPr>
              <a:t>這一切只有對那些今生愛主的人才有意思</a:t>
            </a:r>
            <a:r>
              <a:rPr lang="zh-TW" altLang="en-US" sz="3200" dirty="0"/>
              <a:t>。如果我們看重基督，超過世上萬事，尋求他的國和他的義，超於萬事，那麼，與主面對面相見，與我在世上要捨棄的一切相比，自然寶貴得多了。</a:t>
            </a:r>
            <a:endParaRPr lang="en-US" altLang="zh-TW" sz="3200" dirty="0"/>
          </a:p>
          <a:p>
            <a:pPr marL="514350" indent="-514350">
              <a:buAutoNum type="arabicParenR" startAt="2"/>
            </a:pPr>
            <a:r>
              <a:rPr lang="zh-TW" altLang="en-US" sz="3200" dirty="0"/>
              <a:t>我們必須以那將來所要獲得的祝福來提醒自己。</a:t>
            </a:r>
            <a:endParaRPr lang="en-US" altLang="zh-TW" sz="3200" dirty="0"/>
          </a:p>
          <a:p>
            <a:pPr marL="514350" indent="-514350">
              <a:buAutoNum type="arabicParenR" startAt="2"/>
            </a:pPr>
            <a:r>
              <a:rPr lang="zh-TW" altLang="en-US" sz="3200" dirty="0"/>
              <a:t>我們必須在今生就覺悟到這世界不過是短暫的。</a:t>
            </a:r>
            <a:endParaRPr lang="zh-CN" altLang="en-US" sz="3200" dirty="0"/>
          </a:p>
        </p:txBody>
      </p:sp>
    </p:spTree>
    <p:extLst>
      <p:ext uri="{BB962C8B-B14F-4D97-AF65-F5344CB8AC3E}">
        <p14:creationId xmlns:p14="http://schemas.microsoft.com/office/powerpoint/2010/main" val="8849500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0BE27F2-B76E-4F1B-95CC-EEA20737F5CB}"/>
              </a:ext>
            </a:extLst>
          </p:cNvPr>
          <p:cNvSpPr>
            <a:spLocks noGrp="1" noChangeArrowheads="1"/>
          </p:cNvSpPr>
          <p:nvPr>
            <p:ph type="title"/>
          </p:nvPr>
        </p:nvSpPr>
        <p:spPr>
          <a:xfrm>
            <a:off x="304800" y="228601"/>
            <a:ext cx="9753600" cy="685799"/>
          </a:xfrm>
        </p:spPr>
        <p:txBody>
          <a:bodyPr>
            <a:normAutofit fontScale="90000"/>
          </a:bodyPr>
          <a:lstStyle/>
          <a:p>
            <a:pPr algn="ctr"/>
            <a:r>
              <a:rPr lang="zh-TW" altLang="en-US" dirty="0"/>
              <a:t>在永恆裏得榮耀</a:t>
            </a:r>
          </a:p>
        </p:txBody>
      </p:sp>
      <p:sp>
        <p:nvSpPr>
          <p:cNvPr id="3075" name="Rectangle 3">
            <a:extLst>
              <a:ext uri="{FF2B5EF4-FFF2-40B4-BE49-F238E27FC236}">
                <a16:creationId xmlns:a16="http://schemas.microsoft.com/office/drawing/2014/main" id="{F379C238-48C0-4405-B3A4-02E525A8B4C4}"/>
              </a:ext>
            </a:extLst>
          </p:cNvPr>
          <p:cNvSpPr>
            <a:spLocks noGrp="1" noChangeArrowheads="1"/>
          </p:cNvSpPr>
          <p:nvPr>
            <p:ph idx="1"/>
          </p:nvPr>
        </p:nvSpPr>
        <p:spPr>
          <a:xfrm>
            <a:off x="228600" y="914400"/>
            <a:ext cx="11125200" cy="5791200"/>
          </a:xfrm>
          <a:solidFill>
            <a:schemeClr val="bg1">
              <a:alpha val="69000"/>
            </a:schemeClr>
          </a:solidFill>
        </p:spPr>
        <p:txBody>
          <a:bodyPr>
            <a:noAutofit/>
          </a:bodyPr>
          <a:lstStyle/>
          <a:p>
            <a:pPr marL="0" indent="0">
              <a:buNone/>
            </a:pPr>
            <a:r>
              <a:rPr lang="zh-TW" altLang="en-US" sz="3200" dirty="0"/>
              <a:t>「死亡並不是終點」！ 基督徒往往以這句話安慰自己，也彼此安慰。這話當然是真的，而且，這話的真確性</a:t>
            </a:r>
            <a:r>
              <a:rPr lang="en-US" altLang="zh-TW" sz="3200" dirty="0"/>
              <a:t>(</a:t>
            </a:r>
            <a:r>
              <a:rPr lang="en-US" altLang="zh-CN" sz="3200" dirty="0"/>
              <a:t>reality)</a:t>
            </a:r>
            <a:r>
              <a:rPr lang="zh-TW" altLang="en-US" sz="3200" dirty="0"/>
              <a:t>，比那些講這句話的人所能想像的更加意味深長。</a:t>
            </a:r>
            <a:endParaRPr lang="en-US" altLang="zh-TW" sz="3200" dirty="0"/>
          </a:p>
          <a:p>
            <a:pPr marL="0" indent="0">
              <a:buNone/>
            </a:pPr>
            <a:r>
              <a:rPr lang="zh-TW" altLang="en-US" sz="3200" dirty="0"/>
              <a:t>新約聖經不僅把福音對將來世界的榮耀盼望指示給我們看，更告訴我們，即使我們死了，我們仍未曾來到聖經所指的、那個「末後」的日子（參太 </a:t>
            </a:r>
            <a:r>
              <a:rPr lang="en-US" altLang="zh-TW" sz="3200" dirty="0"/>
              <a:t>10:22; 24:13,14; </a:t>
            </a:r>
            <a:r>
              <a:rPr lang="zh-TW" altLang="en-US" sz="3200" dirty="0"/>
              <a:t>林前 </a:t>
            </a:r>
            <a:r>
              <a:rPr lang="en-US" altLang="zh-TW" sz="3200" dirty="0"/>
              <a:t>15:24; </a:t>
            </a:r>
            <a:r>
              <a:rPr lang="zh-TW" altLang="en-US" sz="3200" dirty="0"/>
              <a:t>彼前 </a:t>
            </a:r>
            <a:r>
              <a:rPr lang="en-US" altLang="zh-TW" sz="3200" dirty="0"/>
              <a:t>4:7</a:t>
            </a:r>
            <a:r>
              <a:rPr lang="zh-TW" altLang="en-US" sz="3200" dirty="0"/>
              <a:t>）。 基督徒所展望的重點不是他的死，而是跨越死亡的彼岸，是基督的再來，並且基督國度完全的成全。</a:t>
            </a:r>
            <a:endParaRPr lang="en-US" altLang="zh-TW" sz="3200" dirty="0"/>
          </a:p>
        </p:txBody>
      </p:sp>
    </p:spTree>
    <p:extLst>
      <p:ext uri="{BB962C8B-B14F-4D97-AF65-F5344CB8AC3E}">
        <p14:creationId xmlns:p14="http://schemas.microsoft.com/office/powerpoint/2010/main" val="36146815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0BE27F2-B76E-4F1B-95CC-EEA20737F5CB}"/>
              </a:ext>
            </a:extLst>
          </p:cNvPr>
          <p:cNvSpPr>
            <a:spLocks noGrp="1" noChangeArrowheads="1"/>
          </p:cNvSpPr>
          <p:nvPr>
            <p:ph type="title"/>
          </p:nvPr>
        </p:nvSpPr>
        <p:spPr>
          <a:xfrm>
            <a:off x="304800" y="228601"/>
            <a:ext cx="9753600" cy="685799"/>
          </a:xfrm>
        </p:spPr>
        <p:txBody>
          <a:bodyPr>
            <a:normAutofit fontScale="90000"/>
          </a:bodyPr>
          <a:lstStyle/>
          <a:p>
            <a:pPr algn="ctr"/>
            <a:r>
              <a:rPr lang="zh-TW" altLang="en-US" dirty="0"/>
              <a:t>在永恆裏得榮耀</a:t>
            </a:r>
          </a:p>
        </p:txBody>
      </p:sp>
      <p:sp>
        <p:nvSpPr>
          <p:cNvPr id="3075" name="Rectangle 3">
            <a:extLst>
              <a:ext uri="{FF2B5EF4-FFF2-40B4-BE49-F238E27FC236}">
                <a16:creationId xmlns:a16="http://schemas.microsoft.com/office/drawing/2014/main" id="{F379C238-48C0-4405-B3A4-02E525A8B4C4}"/>
              </a:ext>
            </a:extLst>
          </p:cNvPr>
          <p:cNvSpPr>
            <a:spLocks noGrp="1" noChangeArrowheads="1"/>
          </p:cNvSpPr>
          <p:nvPr>
            <p:ph idx="1"/>
          </p:nvPr>
        </p:nvSpPr>
        <p:spPr>
          <a:xfrm>
            <a:off x="228600" y="914400"/>
            <a:ext cx="11125200" cy="5791200"/>
          </a:xfrm>
          <a:solidFill>
            <a:schemeClr val="bg1">
              <a:alpha val="69000"/>
            </a:schemeClr>
          </a:solidFill>
        </p:spPr>
        <p:txBody>
          <a:bodyPr>
            <a:noAutofit/>
          </a:bodyPr>
          <a:lstStyle/>
          <a:p>
            <a:pPr marL="0" indent="0">
              <a:buNone/>
            </a:pPr>
            <a:r>
              <a:rPr lang="zh-TW" altLang="en-US" sz="3200" dirty="0"/>
              <a:t>此還有最後的一件關鍵的事情要發生。這件事在聖經裏曾經多方面生動地描述過，乃「救贖工作的最後事件」。它會對作上帝兒女的生命具有決定性、關鍵性的影響，它會把我們帶到知識之外的領域中，我們會覺得自己好像站在海岸上的人，望著一艘船漸漸駛到水平線之後，然後消失了，而我們只能猜想之後所能發生的事。這件事就是我們在永恆裏的得榮</a:t>
            </a:r>
            <a:endParaRPr lang="en-US" altLang="zh-TW" sz="3200" dirty="0"/>
          </a:p>
          <a:p>
            <a:pPr marL="0" indent="0">
              <a:buNone/>
            </a:pPr>
            <a:r>
              <a:rPr lang="zh-TW" altLang="en-US" sz="3200" dirty="0"/>
              <a:t>在前面第十一章裏，當我們談到與基督聯合的各個層面時，我們發現與基督聯合的層面是何等的寬廣。我們目前與基督聯合的焦點，當然是基於基督曾經為我們所成就的以及他仍然繼續不斷為我們所成就的。</a:t>
            </a:r>
            <a:endParaRPr lang="zh-CN" altLang="en-US" sz="3200" dirty="0"/>
          </a:p>
        </p:txBody>
      </p:sp>
    </p:spTree>
    <p:extLst>
      <p:ext uri="{BB962C8B-B14F-4D97-AF65-F5344CB8AC3E}">
        <p14:creationId xmlns:p14="http://schemas.microsoft.com/office/powerpoint/2010/main" val="6552434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0BE27F2-B76E-4F1B-95CC-EEA20737F5CB}"/>
              </a:ext>
            </a:extLst>
          </p:cNvPr>
          <p:cNvSpPr>
            <a:spLocks noGrp="1" noChangeArrowheads="1"/>
          </p:cNvSpPr>
          <p:nvPr>
            <p:ph type="title"/>
          </p:nvPr>
        </p:nvSpPr>
        <p:spPr>
          <a:xfrm>
            <a:off x="304800" y="228601"/>
            <a:ext cx="9753600" cy="685799"/>
          </a:xfrm>
        </p:spPr>
        <p:txBody>
          <a:bodyPr>
            <a:normAutofit fontScale="90000"/>
          </a:bodyPr>
          <a:lstStyle/>
          <a:p>
            <a:pPr algn="ctr"/>
            <a:r>
              <a:rPr lang="zh-TW" altLang="en-US" dirty="0"/>
              <a:t>在永恆裏得榮耀</a:t>
            </a:r>
          </a:p>
        </p:txBody>
      </p:sp>
      <p:sp>
        <p:nvSpPr>
          <p:cNvPr id="3075" name="Rectangle 3">
            <a:extLst>
              <a:ext uri="{FF2B5EF4-FFF2-40B4-BE49-F238E27FC236}">
                <a16:creationId xmlns:a16="http://schemas.microsoft.com/office/drawing/2014/main" id="{F379C238-48C0-4405-B3A4-02E525A8B4C4}"/>
              </a:ext>
            </a:extLst>
          </p:cNvPr>
          <p:cNvSpPr>
            <a:spLocks noGrp="1" noChangeArrowheads="1"/>
          </p:cNvSpPr>
          <p:nvPr>
            <p:ph idx="1"/>
          </p:nvPr>
        </p:nvSpPr>
        <p:spPr>
          <a:xfrm>
            <a:off x="228600" y="914400"/>
            <a:ext cx="11125200" cy="5791200"/>
          </a:xfrm>
          <a:solidFill>
            <a:schemeClr val="bg1">
              <a:alpha val="69000"/>
            </a:schemeClr>
          </a:solidFill>
        </p:spPr>
        <p:txBody>
          <a:bodyPr>
            <a:noAutofit/>
          </a:bodyPr>
          <a:lstStyle/>
          <a:p>
            <a:pPr marL="0" indent="0">
              <a:buNone/>
            </a:pPr>
            <a:r>
              <a:rPr lang="zh-TW" altLang="en-US" sz="3200" dirty="0"/>
              <a:t>然而，我們知道，在將來基督還有一件必然要成就的事工。到那時，基督與屬上帝兒女的聯合就會呈現前所未有的緊密。</a:t>
            </a:r>
            <a:endParaRPr lang="en-US" altLang="zh-TW" sz="3200" dirty="0"/>
          </a:p>
          <a:p>
            <a:pPr marL="0" indent="0">
              <a:buNone/>
            </a:pPr>
            <a:r>
              <a:rPr lang="zh-TW" altLang="en-US" sz="3200" dirty="0"/>
              <a:t>保羅對那個時候是這樣形容的：</a:t>
            </a:r>
          </a:p>
          <a:p>
            <a:pPr marL="0" indent="0">
              <a:buNone/>
            </a:pPr>
            <a:r>
              <a:rPr lang="zh-TW" altLang="en-US" sz="3200" dirty="0"/>
              <a:t>基督就是你們的生命，他顯現的時候，你們也要和他一同在榮耀裏顯現。（ 歌羅西書</a:t>
            </a:r>
            <a:r>
              <a:rPr lang="en-US" altLang="zh-TW" sz="3200" dirty="0"/>
              <a:t>3:4</a:t>
            </a:r>
            <a:r>
              <a:rPr lang="zh-TW" altLang="en-US" sz="3200" dirty="0"/>
              <a:t>）</a:t>
            </a:r>
            <a:endParaRPr lang="en-US" altLang="zh-TW" sz="3200" dirty="0"/>
          </a:p>
          <a:p>
            <a:pPr marL="0" indent="0">
              <a:buNone/>
            </a:pPr>
            <a:r>
              <a:rPr lang="zh-TW" altLang="en-US" sz="3200" dirty="0"/>
              <a:t>聖經有關這方面的教導有幾大特色，令人驚歎，如果我們想對作基督徒究竟是怎麼一回事，要有一個較全面的瞭解，我們一定不能忽略這些教導。</a:t>
            </a:r>
          </a:p>
          <a:p>
            <a:pPr marL="0" indent="0">
              <a:buNone/>
            </a:pPr>
            <a:r>
              <a:rPr lang="zh-TW" altLang="en-US" sz="3200" dirty="0"/>
              <a:t>以上所提到歌羅西書的這段經文，是指基督最後的再來，到時也是所有已死之人的復活，以及一切事物的成全。在新約聖經，這個時刻就是主榮耀的時刻。既然如此，我們就必須認識幾個要點。</a:t>
            </a:r>
            <a:endParaRPr lang="zh-CN" altLang="en-US" sz="3200" dirty="0"/>
          </a:p>
        </p:txBody>
      </p:sp>
    </p:spTree>
    <p:extLst>
      <p:ext uri="{BB962C8B-B14F-4D97-AF65-F5344CB8AC3E}">
        <p14:creationId xmlns:p14="http://schemas.microsoft.com/office/powerpoint/2010/main" val="18067413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0BE27F2-B76E-4F1B-95CC-EEA20737F5CB}"/>
              </a:ext>
            </a:extLst>
          </p:cNvPr>
          <p:cNvSpPr>
            <a:spLocks noGrp="1" noChangeArrowheads="1"/>
          </p:cNvSpPr>
          <p:nvPr>
            <p:ph type="title"/>
          </p:nvPr>
        </p:nvSpPr>
        <p:spPr>
          <a:xfrm>
            <a:off x="304800" y="228601"/>
            <a:ext cx="9753600" cy="685799"/>
          </a:xfrm>
        </p:spPr>
        <p:txBody>
          <a:bodyPr>
            <a:normAutofit fontScale="90000"/>
          </a:bodyPr>
          <a:lstStyle/>
          <a:p>
            <a:pPr algn="ctr"/>
            <a:r>
              <a:rPr lang="zh-TW" altLang="en-US" dirty="0">
                <a:solidFill>
                  <a:srgbClr val="FF0000"/>
                </a:solidFill>
              </a:rPr>
              <a:t>在永恆裏得榮耀</a:t>
            </a:r>
          </a:p>
        </p:txBody>
      </p:sp>
      <p:sp>
        <p:nvSpPr>
          <p:cNvPr id="3075" name="Rectangle 3">
            <a:extLst>
              <a:ext uri="{FF2B5EF4-FFF2-40B4-BE49-F238E27FC236}">
                <a16:creationId xmlns:a16="http://schemas.microsoft.com/office/drawing/2014/main" id="{F379C238-48C0-4405-B3A4-02E525A8B4C4}"/>
              </a:ext>
            </a:extLst>
          </p:cNvPr>
          <p:cNvSpPr>
            <a:spLocks noGrp="1" noChangeArrowheads="1"/>
          </p:cNvSpPr>
          <p:nvPr>
            <p:ph idx="1"/>
          </p:nvPr>
        </p:nvSpPr>
        <p:spPr>
          <a:xfrm>
            <a:off x="228600" y="914400"/>
            <a:ext cx="11125200" cy="5791200"/>
          </a:xfrm>
          <a:solidFill>
            <a:schemeClr val="bg1">
              <a:alpha val="69000"/>
            </a:schemeClr>
          </a:solidFill>
        </p:spPr>
        <p:txBody>
          <a:bodyPr>
            <a:noAutofit/>
          </a:bodyPr>
          <a:lstStyle/>
          <a:p>
            <a:pPr marL="0" indent="0">
              <a:buNone/>
            </a:pPr>
            <a:r>
              <a:rPr lang="en-US" altLang="zh-TW" sz="3200" dirty="0"/>
              <a:t>1) </a:t>
            </a:r>
            <a:r>
              <a:rPr lang="zh-TW" altLang="en-US" sz="3200" dirty="0"/>
              <a:t>第一點，當死亡把基督徒帶到有上帝親自同在那個地方時，（ 保羅說，他離世就是與基督同在；耶穌對那個悔改的強盜說：「今天你必定同我在樂園裏了」）， 上帝為了把「全備的救恩」賜予我們，好叫我們歡欣歌唱，他仍然還要做些工作。救恩的好處，不只是我們在今生沒有完全經歷，從一定程度來說，即使到了我們離世的時候，仍然未曾完全經歷。不是說我們死了沒有什麼「益處」（ 腓 </a:t>
            </a:r>
            <a:r>
              <a:rPr lang="en-US" altLang="zh-TW" sz="3200" dirty="0"/>
              <a:t>1:21</a:t>
            </a:r>
            <a:r>
              <a:rPr lang="zh-TW" altLang="en-US" sz="3200" dirty="0"/>
              <a:t>）， 而是說上帝清楚啟示給我們的計畫，並不僅在於「靈魂」的救贖，即靈魂終於可以從「身體」的拘禁中被釋放出來。這不是聖經中救贖的意思，這只不過是一種解脫而矣。聖經所講的救贖是怎樣的呢？上帝要使人身體得贖，人最終不會僅僅是靈體的存在而矣。所以，基督救贖之工要等到我們的身體被上帝復活之日，才算徹底地完成。</a:t>
            </a:r>
            <a:endParaRPr lang="zh-CN" altLang="en-US" sz="3200" dirty="0"/>
          </a:p>
        </p:txBody>
      </p:sp>
    </p:spTree>
    <p:extLst>
      <p:ext uri="{BB962C8B-B14F-4D97-AF65-F5344CB8AC3E}">
        <p14:creationId xmlns:p14="http://schemas.microsoft.com/office/powerpoint/2010/main" val="42779299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0BE27F2-B76E-4F1B-95CC-EEA20737F5CB}"/>
              </a:ext>
            </a:extLst>
          </p:cNvPr>
          <p:cNvSpPr>
            <a:spLocks noGrp="1" noChangeArrowheads="1"/>
          </p:cNvSpPr>
          <p:nvPr>
            <p:ph type="title"/>
          </p:nvPr>
        </p:nvSpPr>
        <p:spPr>
          <a:xfrm>
            <a:off x="304800" y="228601"/>
            <a:ext cx="9753600" cy="685799"/>
          </a:xfrm>
        </p:spPr>
        <p:txBody>
          <a:bodyPr>
            <a:normAutofit fontScale="90000"/>
          </a:bodyPr>
          <a:lstStyle/>
          <a:p>
            <a:pPr algn="ctr"/>
            <a:r>
              <a:rPr lang="zh-TW" altLang="en-US" dirty="0">
                <a:solidFill>
                  <a:srgbClr val="FF0000"/>
                </a:solidFill>
              </a:rPr>
              <a:t>在永恆裏得榮耀</a:t>
            </a:r>
          </a:p>
        </p:txBody>
      </p:sp>
      <p:sp>
        <p:nvSpPr>
          <p:cNvPr id="3075" name="Rectangle 3">
            <a:extLst>
              <a:ext uri="{FF2B5EF4-FFF2-40B4-BE49-F238E27FC236}">
                <a16:creationId xmlns:a16="http://schemas.microsoft.com/office/drawing/2014/main" id="{F379C238-48C0-4405-B3A4-02E525A8B4C4}"/>
              </a:ext>
            </a:extLst>
          </p:cNvPr>
          <p:cNvSpPr>
            <a:spLocks noGrp="1" noChangeArrowheads="1"/>
          </p:cNvSpPr>
          <p:nvPr>
            <p:ph idx="1"/>
          </p:nvPr>
        </p:nvSpPr>
        <p:spPr>
          <a:xfrm>
            <a:off x="228600" y="914400"/>
            <a:ext cx="11125200" cy="5791200"/>
          </a:xfrm>
          <a:solidFill>
            <a:schemeClr val="bg1">
              <a:alpha val="69000"/>
            </a:schemeClr>
          </a:solidFill>
        </p:spPr>
        <p:txBody>
          <a:bodyPr>
            <a:noAutofit/>
          </a:bodyPr>
          <a:lstStyle/>
          <a:p>
            <a:pPr marL="0" indent="0">
              <a:buNone/>
            </a:pPr>
            <a:r>
              <a:rPr lang="en-US" altLang="zh-TW" sz="3200" dirty="0"/>
              <a:t>1) </a:t>
            </a:r>
            <a:r>
              <a:rPr lang="zh-TW" altLang="en-US" sz="3200" dirty="0"/>
              <a:t>至於死亡和復活這兩件事，我們不得不視之為是有時間上的差異的。當然，我們知道，時間不能作為永恆的量度標準，若用時間的觀念來思想永恆，無論如何也會把永恆簡單化了。然而，儘管如此，聖經本身也鼓勵我們用「現在與將來」、「之前與之後」這些概念來思想未來的世界，因此，我們必須遵此而行。縱使來到上帝面前與他同在已經是極其榮耀的事，然而，之後還有更大的事為我們預備好了。</a:t>
            </a:r>
            <a:endParaRPr lang="zh-CN" altLang="en-US" sz="3200" dirty="0"/>
          </a:p>
        </p:txBody>
      </p:sp>
    </p:spTree>
    <p:extLst>
      <p:ext uri="{BB962C8B-B14F-4D97-AF65-F5344CB8AC3E}">
        <p14:creationId xmlns:p14="http://schemas.microsoft.com/office/powerpoint/2010/main" val="1702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0BE27F2-B76E-4F1B-95CC-EEA20737F5CB}"/>
              </a:ext>
            </a:extLst>
          </p:cNvPr>
          <p:cNvSpPr>
            <a:spLocks noGrp="1" noChangeArrowheads="1"/>
          </p:cNvSpPr>
          <p:nvPr>
            <p:ph type="title"/>
          </p:nvPr>
        </p:nvSpPr>
        <p:spPr>
          <a:xfrm>
            <a:off x="304800" y="228601"/>
            <a:ext cx="9753600" cy="685799"/>
          </a:xfrm>
        </p:spPr>
        <p:txBody>
          <a:bodyPr>
            <a:normAutofit fontScale="90000"/>
          </a:bodyPr>
          <a:lstStyle/>
          <a:p>
            <a:pPr algn="ctr"/>
            <a:r>
              <a:rPr lang="zh-TW" altLang="en-US" dirty="0">
                <a:solidFill>
                  <a:srgbClr val="FF0000"/>
                </a:solidFill>
              </a:rPr>
              <a:t>在永恆裏得榮耀</a:t>
            </a:r>
          </a:p>
        </p:txBody>
      </p:sp>
      <p:sp>
        <p:nvSpPr>
          <p:cNvPr id="3075" name="Rectangle 3">
            <a:extLst>
              <a:ext uri="{FF2B5EF4-FFF2-40B4-BE49-F238E27FC236}">
                <a16:creationId xmlns:a16="http://schemas.microsoft.com/office/drawing/2014/main" id="{F379C238-48C0-4405-B3A4-02E525A8B4C4}"/>
              </a:ext>
            </a:extLst>
          </p:cNvPr>
          <p:cNvSpPr>
            <a:spLocks noGrp="1" noChangeArrowheads="1"/>
          </p:cNvSpPr>
          <p:nvPr>
            <p:ph idx="1"/>
          </p:nvPr>
        </p:nvSpPr>
        <p:spPr>
          <a:xfrm>
            <a:off x="228600" y="914400"/>
            <a:ext cx="11125200" cy="5791200"/>
          </a:xfrm>
          <a:solidFill>
            <a:schemeClr val="bg1">
              <a:alpha val="69000"/>
            </a:schemeClr>
          </a:solidFill>
        </p:spPr>
        <p:txBody>
          <a:bodyPr>
            <a:noAutofit/>
          </a:bodyPr>
          <a:lstStyle/>
          <a:p>
            <a:pPr marL="0" indent="0">
              <a:buNone/>
            </a:pPr>
            <a:r>
              <a:rPr lang="en-US" altLang="zh-TW" sz="3200" dirty="0"/>
              <a:t>2) </a:t>
            </a:r>
            <a:r>
              <a:rPr lang="zh-TW" altLang="en-US" sz="3200" dirty="0"/>
              <a:t>在天上更大的事為基督徒而存留。一個人的悔改在天上已經足以產生喜樂，這樣的話，經過了曆世歷代，目擊基督的工作不斷產生果效，天上的喜樂就越發增添。但這還不算，在天上還有更多可見證的事，因為到那日，天使要親眼目睹基督再臨，基督要在他曾經被羞辱過的這個世界中得榮耀。是怎樣來得榮耀，什麼時候他會來，我們不知道。但他必定要來這件事，乃是上帝所命定好了的。</a:t>
            </a:r>
            <a:endParaRPr lang="en-US" altLang="zh-TW" sz="3200" dirty="0"/>
          </a:p>
          <a:p>
            <a:pPr marL="0" indent="0">
              <a:buNone/>
            </a:pPr>
            <a:r>
              <a:rPr lang="zh-TW" altLang="en-US" sz="3200" dirty="0"/>
              <a:t>到那時，萬膝都要向他跪拜，人們願意也好，不願意也好，都要稱他為主。他的榮耀將彰顯於世，他也要得榮耀。就在那一刻，基督徒要與他一同得榮耀，因為他們再也不能與他分離了</a:t>
            </a:r>
            <a:r>
              <a:rPr lang="en-US" altLang="zh-TW" sz="3200" dirty="0"/>
              <a:t>.</a:t>
            </a:r>
            <a:endParaRPr lang="zh-CN" altLang="en-US" sz="3200" dirty="0"/>
          </a:p>
        </p:txBody>
      </p:sp>
    </p:spTree>
    <p:extLst>
      <p:ext uri="{BB962C8B-B14F-4D97-AF65-F5344CB8AC3E}">
        <p14:creationId xmlns:p14="http://schemas.microsoft.com/office/powerpoint/2010/main" val="23880260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theme/theme1.xml><?xml version="1.0" encoding="utf-8"?>
<a:theme xmlns:a="http://schemas.openxmlformats.org/drawingml/2006/main" name="Ocea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47510</TotalTime>
  <Words>4485</Words>
  <Application>Microsoft Office PowerPoint</Application>
  <PresentationFormat>Widescreen</PresentationFormat>
  <Paragraphs>118</Paragraphs>
  <Slides>27</Slides>
  <Notes>26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STKaiti</vt:lpstr>
      <vt:lpstr>Arial</vt:lpstr>
      <vt:lpstr>Calibri</vt:lpstr>
      <vt:lpstr>Calibri Light</vt:lpstr>
      <vt:lpstr>Ocean</vt:lpstr>
      <vt:lpstr>磐石之上（18）</vt:lpstr>
      <vt:lpstr>死亡之死</vt:lpstr>
      <vt:lpstr>預備迎接死亡</vt:lpstr>
      <vt:lpstr>在永恆裏得榮耀</vt:lpstr>
      <vt:lpstr>在永恆裏得榮耀</vt:lpstr>
      <vt:lpstr>在永恆裏得榮耀</vt:lpstr>
      <vt:lpstr>在永恆裏得榮耀</vt:lpstr>
      <vt:lpstr>在永恆裏得榮耀</vt:lpstr>
      <vt:lpstr>在永恆裏得榮耀</vt:lpstr>
      <vt:lpstr>在永恆裏得榮耀</vt:lpstr>
      <vt:lpstr>在永恆裏得榮耀</vt:lpstr>
      <vt:lpstr>得榮耀時會發生什麼事情</vt:lpstr>
      <vt:lpstr>得榮耀時會發生什麼事情</vt:lpstr>
      <vt:lpstr>得榮耀時會發生什麼事情</vt:lpstr>
      <vt:lpstr>得榮耀時會發生什麼事情</vt:lpstr>
      <vt:lpstr>得榮耀時會發生什麼事情</vt:lpstr>
      <vt:lpstr>得榮耀時會發生什麼事情</vt:lpstr>
      <vt:lpstr>得榮耀時會發生什麼事情</vt:lpstr>
      <vt:lpstr>得榮耀時會發生什麼事情</vt:lpstr>
      <vt:lpstr>得榮耀時會發生什麼事情</vt:lpstr>
      <vt:lpstr>得榮耀時會發生什麼事情</vt:lpstr>
      <vt:lpstr>得榮耀時會發生什麼事情</vt:lpstr>
      <vt:lpstr>得榮耀時會發生什麼事情</vt:lpstr>
      <vt:lpstr>得榮耀時會發生什麼事情</vt:lpstr>
      <vt:lpstr>得榮耀時會發生什麼事情</vt:lpstr>
      <vt:lpstr>得榮耀時會發生什麼事情</vt:lpstr>
      <vt:lpstr>得榮耀時會發生什麼事情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开卷有益 (1)</dc:title>
  <dc:creator>Wei-hsung Lin</dc:creator>
  <cp:lastModifiedBy>Wei-hsung Lin</cp:lastModifiedBy>
  <cp:revision>20</cp:revision>
  <dcterms:created xsi:type="dcterms:W3CDTF">2019-10-27T22:58:47Z</dcterms:created>
  <dcterms:modified xsi:type="dcterms:W3CDTF">2022-07-04T02:12:06Z</dcterms:modified>
</cp:coreProperties>
</file>